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1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5.xml" ContentType="application/vnd.openxmlformats-officedocument.drawingml.diagramLayout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diagrams/layout7.xml" ContentType="application/vnd.openxmlformats-officedocument.drawingml.diagramLayout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4.xml" ContentType="application/vnd.openxmlformats-officedocument.drawingml.diagramStyle+xml"/>
  <Override PartName="/ppt/diagrams/quickStyle7.xml" ContentType="application/vnd.openxmlformats-officedocument.drawingml.diagramStyle+xml"/>
  <Override PartName="/ppt/diagrams/drawing7.xml" ContentType="application/vnd.ms-office.drawingml.diagramDrawing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4.xml" ContentType="application/vnd.ms-office.drawingml.diagramDrawing+xml"/>
  <Override PartName="/ppt/diagrams/colors7.xml" ContentType="application/vnd.openxmlformats-officedocument.drawingml.diagramCol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60" r:id="rId3"/>
    <p:sldId id="264" r:id="rId4"/>
    <p:sldId id="265" r:id="rId5"/>
    <p:sldId id="274" r:id="rId6"/>
    <p:sldId id="262" r:id="rId7"/>
    <p:sldId id="267" r:id="rId8"/>
    <p:sldId id="268" r:id="rId9"/>
    <p:sldId id="263" r:id="rId10"/>
    <p:sldId id="269" r:id="rId11"/>
    <p:sldId id="270" r:id="rId12"/>
    <p:sldId id="273" r:id="rId13"/>
    <p:sldId id="271" r:id="rId14"/>
    <p:sldId id="276" r:id="rId15"/>
    <p:sldId id="277" r:id="rId16"/>
    <p:sldId id="272" r:id="rId17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1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DF0292-CEAB-417A-8440-3127028139FC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50FE2AA-8787-4BEE-AC3B-F1CF75979850}">
      <dgm:prSet phldrT="[Texto]" custT="1"/>
      <dgm:spPr/>
      <dgm:t>
        <a:bodyPr/>
        <a:lstStyle/>
        <a:p>
          <a:endParaRPr lang="es-ES" dirty="0">
            <a:solidFill>
              <a:srgbClr val="002060"/>
            </a:solidFill>
            <a:latin typeface="Din"/>
          </a:endParaRPr>
        </a:p>
      </dgm:t>
    </dgm:pt>
    <dgm:pt modelId="{A8937C10-196A-44AA-B23E-9D5B3880F31E}" type="sibTrans" cxnId="{8882AD70-472A-417C-8390-90FFEFC9252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es-ES">
            <a:latin typeface="Din"/>
          </a:endParaRPr>
        </a:p>
      </dgm:t>
    </dgm:pt>
    <dgm:pt modelId="{DC758AD7-FE7F-4B1E-A5A0-6E09D16719CE}" type="parTrans" cxnId="{8882AD70-472A-417C-8390-90FFEFC92526}">
      <dgm:prSet/>
      <dgm:spPr/>
      <dgm:t>
        <a:bodyPr/>
        <a:lstStyle/>
        <a:p>
          <a:endParaRPr lang="es-ES">
            <a:latin typeface="Din"/>
          </a:endParaRPr>
        </a:p>
      </dgm:t>
    </dgm:pt>
    <dgm:pt modelId="{5E307751-5CC2-49F5-869D-6D6717429645}" type="pres">
      <dgm:prSet presAssocID="{F6DF0292-CEAB-417A-8440-3127028139FC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D1A66C10-42DB-4EBD-8260-EF62C27C22ED}" type="pres">
      <dgm:prSet presAssocID="{A8937C10-196A-44AA-B23E-9D5B3880F31E}" presName="picture_1" presStyleLbl="bgImgPlace1" presStyleIdx="0" presStyleCnt="1" custScaleX="124129" custScaleY="105201" custLinFactNeighborX="-86928" custLinFactNeighborY="2746"/>
      <dgm:spPr/>
      <dgm:t>
        <a:bodyPr/>
        <a:lstStyle/>
        <a:p>
          <a:endParaRPr lang="es-ES"/>
        </a:p>
      </dgm:t>
    </dgm:pt>
    <dgm:pt modelId="{1D979CD0-421B-4E19-8393-0E6590336F63}" type="pres">
      <dgm:prSet presAssocID="{650FE2AA-8787-4BEE-AC3B-F1CF75979850}" presName="text_1" presStyleLbl="node1" presStyleIdx="0" presStyleCnt="0" custScaleY="27234" custLinFactNeighborX="41959" custLinFactNeighborY="-21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0EBDB3-C16C-4732-B2D1-C7C0840F9E97}" type="pres">
      <dgm:prSet presAssocID="{F6DF0292-CEAB-417A-8440-3127028139FC}" presName="maxNode" presStyleCnt="0"/>
      <dgm:spPr/>
    </dgm:pt>
    <dgm:pt modelId="{A2FA5BC4-6292-4A4B-8C1C-19CE283E9E73}" type="pres">
      <dgm:prSet presAssocID="{F6DF0292-CEAB-417A-8440-3127028139FC}" presName="Name33" presStyleCnt="0"/>
      <dgm:spPr/>
    </dgm:pt>
  </dgm:ptLst>
  <dgm:cxnLst>
    <dgm:cxn modelId="{280AEF06-1C23-4476-939B-936030997724}" type="presOf" srcId="{F6DF0292-CEAB-417A-8440-3127028139FC}" destId="{5E307751-5CC2-49F5-869D-6D6717429645}" srcOrd="0" destOrd="0" presId="urn:microsoft.com/office/officeart/2008/layout/AccentedPicture"/>
    <dgm:cxn modelId="{8882AD70-472A-417C-8390-90FFEFC92526}" srcId="{F6DF0292-CEAB-417A-8440-3127028139FC}" destId="{650FE2AA-8787-4BEE-AC3B-F1CF75979850}" srcOrd="0" destOrd="0" parTransId="{DC758AD7-FE7F-4B1E-A5A0-6E09D16719CE}" sibTransId="{A8937C10-196A-44AA-B23E-9D5B3880F31E}"/>
    <dgm:cxn modelId="{8B79465B-A356-4E75-B6E3-6139EB8A5841}" type="presOf" srcId="{A8937C10-196A-44AA-B23E-9D5B3880F31E}" destId="{D1A66C10-42DB-4EBD-8260-EF62C27C22ED}" srcOrd="0" destOrd="0" presId="urn:microsoft.com/office/officeart/2008/layout/AccentedPicture"/>
    <dgm:cxn modelId="{01D76B31-AD4D-45F7-B997-1D81C230479B}" type="presOf" srcId="{650FE2AA-8787-4BEE-AC3B-F1CF75979850}" destId="{1D979CD0-421B-4E19-8393-0E6590336F63}" srcOrd="0" destOrd="0" presId="urn:microsoft.com/office/officeart/2008/layout/AccentedPicture"/>
    <dgm:cxn modelId="{DA3248BA-5426-4B90-9BA5-5F9935B2AE44}" type="presParOf" srcId="{5E307751-5CC2-49F5-869D-6D6717429645}" destId="{D1A66C10-42DB-4EBD-8260-EF62C27C22ED}" srcOrd="0" destOrd="0" presId="urn:microsoft.com/office/officeart/2008/layout/AccentedPicture"/>
    <dgm:cxn modelId="{7EFDD7D9-BD29-4E9E-8650-D0328D27BDB6}" type="presParOf" srcId="{5E307751-5CC2-49F5-869D-6D6717429645}" destId="{1D979CD0-421B-4E19-8393-0E6590336F63}" srcOrd="1" destOrd="0" presId="urn:microsoft.com/office/officeart/2008/layout/AccentedPicture"/>
    <dgm:cxn modelId="{5989A639-162F-4D2B-B30E-EE5774578799}" type="presParOf" srcId="{5E307751-5CC2-49F5-869D-6D6717429645}" destId="{2E0EBDB3-C16C-4732-B2D1-C7C0840F9E97}" srcOrd="2" destOrd="0" presId="urn:microsoft.com/office/officeart/2008/layout/AccentedPicture"/>
    <dgm:cxn modelId="{FE26FC1A-5A3D-46E3-B306-465151A6AC9D}" type="presParOf" srcId="{2E0EBDB3-C16C-4732-B2D1-C7C0840F9E97}" destId="{A2FA5BC4-6292-4A4B-8C1C-19CE283E9E73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92F3E2-6174-46A3-AF02-E1EFC79E1583}" type="doc">
      <dgm:prSet loTypeId="urn:microsoft.com/office/officeart/2005/8/layout/process4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BDB8A77A-40DF-4EC7-95DE-4BE3326D7980}">
      <dgm:prSet phldrT="[Texto]"/>
      <dgm:spPr/>
      <dgm:t>
        <a:bodyPr/>
        <a:lstStyle/>
        <a:p>
          <a:r>
            <a:rPr lang="es-ES" dirty="0" smtClean="0"/>
            <a:t>Docente mediador</a:t>
          </a:r>
          <a:endParaRPr lang="es-ES" dirty="0"/>
        </a:p>
      </dgm:t>
    </dgm:pt>
    <dgm:pt modelId="{91F5900D-472E-4D78-8A79-EE7314ADF447}" type="parTrans" cxnId="{B87BF342-96C1-4A3B-980F-63E7188435DB}">
      <dgm:prSet/>
      <dgm:spPr/>
      <dgm:t>
        <a:bodyPr/>
        <a:lstStyle/>
        <a:p>
          <a:endParaRPr lang="es-ES"/>
        </a:p>
      </dgm:t>
    </dgm:pt>
    <dgm:pt modelId="{E2B4BA11-7F90-473D-A646-1A2EBE16B779}" type="sibTrans" cxnId="{B87BF342-96C1-4A3B-980F-63E7188435DB}">
      <dgm:prSet/>
      <dgm:spPr/>
      <dgm:t>
        <a:bodyPr/>
        <a:lstStyle/>
        <a:p>
          <a:endParaRPr lang="es-ES"/>
        </a:p>
      </dgm:t>
    </dgm:pt>
    <dgm:pt modelId="{1AB1B0DF-47FE-4804-BA4A-9B9813605AB0}">
      <dgm:prSet phldrT="[Texto]"/>
      <dgm:spPr/>
      <dgm:t>
        <a:bodyPr/>
        <a:lstStyle/>
        <a:p>
          <a:r>
            <a:rPr lang="es-ES" dirty="0" smtClean="0"/>
            <a:t>Todo cuanto planifica es diálogo/ comunicación</a:t>
          </a:r>
          <a:endParaRPr lang="es-ES" dirty="0"/>
        </a:p>
      </dgm:t>
    </dgm:pt>
    <dgm:pt modelId="{5A164A17-B102-4D13-BBE6-2FEDF49978E9}" type="parTrans" cxnId="{7C8B590E-48EF-446B-AC9E-D965237BE396}">
      <dgm:prSet/>
      <dgm:spPr/>
      <dgm:t>
        <a:bodyPr/>
        <a:lstStyle/>
        <a:p>
          <a:endParaRPr lang="es-ES"/>
        </a:p>
      </dgm:t>
    </dgm:pt>
    <dgm:pt modelId="{FFBD695A-C8C4-4799-9C40-C057FD1F19CA}" type="sibTrans" cxnId="{7C8B590E-48EF-446B-AC9E-D965237BE396}">
      <dgm:prSet/>
      <dgm:spPr/>
      <dgm:t>
        <a:bodyPr/>
        <a:lstStyle/>
        <a:p>
          <a:endParaRPr lang="es-ES"/>
        </a:p>
      </dgm:t>
    </dgm:pt>
    <dgm:pt modelId="{B047631D-2F18-447D-AEC4-CF9D029A1C1E}">
      <dgm:prSet phldrT="[Texto]"/>
      <dgm:spPr/>
      <dgm:t>
        <a:bodyPr/>
        <a:lstStyle/>
        <a:p>
          <a:r>
            <a:rPr lang="es-ES" dirty="0" smtClean="0"/>
            <a:t>Guía desde la planificación </a:t>
          </a:r>
          <a:endParaRPr lang="es-ES" dirty="0"/>
        </a:p>
      </dgm:t>
    </dgm:pt>
    <dgm:pt modelId="{DE37DA91-71D8-4373-A81E-B3172124225E}" type="parTrans" cxnId="{B4DC9DCD-11B2-4194-9B61-A0A07FE6C76B}">
      <dgm:prSet/>
      <dgm:spPr/>
      <dgm:t>
        <a:bodyPr/>
        <a:lstStyle/>
        <a:p>
          <a:endParaRPr lang="es-ES"/>
        </a:p>
      </dgm:t>
    </dgm:pt>
    <dgm:pt modelId="{D92436F6-C863-4758-BD6B-A6EC537D445D}" type="sibTrans" cxnId="{B4DC9DCD-11B2-4194-9B61-A0A07FE6C76B}">
      <dgm:prSet/>
      <dgm:spPr/>
      <dgm:t>
        <a:bodyPr/>
        <a:lstStyle/>
        <a:p>
          <a:endParaRPr lang="es-ES"/>
        </a:p>
      </dgm:t>
    </dgm:pt>
    <dgm:pt modelId="{1770E7AA-529A-47EE-B86D-84D2AE082DA1}">
      <dgm:prSet phldrT="[Texto]"/>
      <dgm:spPr/>
      <dgm:t>
        <a:bodyPr/>
        <a:lstStyle/>
        <a:p>
          <a:r>
            <a:rPr lang="es-ES" dirty="0" smtClean="0"/>
            <a:t>Promueve la autonomía  y autorregulación</a:t>
          </a:r>
          <a:endParaRPr lang="es-ES" dirty="0"/>
        </a:p>
      </dgm:t>
    </dgm:pt>
    <dgm:pt modelId="{FE751FB1-4F1E-4D9D-95A5-348E9C42CF30}" type="parTrans" cxnId="{7BFDC015-FEB7-4A4E-9D41-D715ABFC01B6}">
      <dgm:prSet/>
      <dgm:spPr/>
      <dgm:t>
        <a:bodyPr/>
        <a:lstStyle/>
        <a:p>
          <a:endParaRPr lang="es-ES"/>
        </a:p>
      </dgm:t>
    </dgm:pt>
    <dgm:pt modelId="{A531FA6F-AE81-4A50-A364-E08C17E54BDC}" type="sibTrans" cxnId="{7BFDC015-FEB7-4A4E-9D41-D715ABFC01B6}">
      <dgm:prSet/>
      <dgm:spPr/>
      <dgm:t>
        <a:bodyPr/>
        <a:lstStyle/>
        <a:p>
          <a:endParaRPr lang="es-ES"/>
        </a:p>
      </dgm:t>
    </dgm:pt>
    <dgm:pt modelId="{C70FAA8A-15AB-4767-BEE7-F77A040C2049}">
      <dgm:prSet phldrT="[Texto]"/>
      <dgm:spPr/>
      <dgm:t>
        <a:bodyPr/>
        <a:lstStyle/>
        <a:p>
          <a:r>
            <a:rPr lang="es-ES" dirty="0" smtClean="0"/>
            <a:t>Promueve procesos y resultados</a:t>
          </a:r>
          <a:endParaRPr lang="es-ES" dirty="0"/>
        </a:p>
      </dgm:t>
    </dgm:pt>
    <dgm:pt modelId="{844B93FB-3DF6-4206-A06A-5184AA305707}" type="parTrans" cxnId="{5AF0C323-00FF-4866-B72B-883121CC3809}">
      <dgm:prSet/>
      <dgm:spPr/>
      <dgm:t>
        <a:bodyPr/>
        <a:lstStyle/>
        <a:p>
          <a:endParaRPr lang="es-ES"/>
        </a:p>
      </dgm:t>
    </dgm:pt>
    <dgm:pt modelId="{FB04DDE0-A491-45A5-BF86-32EF795D7720}" type="sibTrans" cxnId="{5AF0C323-00FF-4866-B72B-883121CC3809}">
      <dgm:prSet/>
      <dgm:spPr/>
      <dgm:t>
        <a:bodyPr/>
        <a:lstStyle/>
        <a:p>
          <a:endParaRPr lang="es-ES"/>
        </a:p>
      </dgm:t>
    </dgm:pt>
    <dgm:pt modelId="{24619A10-7F04-42CC-95DC-4B6451AD02ED}" type="pres">
      <dgm:prSet presAssocID="{8292F3E2-6174-46A3-AF02-E1EFC79E15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89D0200-D52C-4D33-9B7F-359A8DC292E1}" type="pres">
      <dgm:prSet presAssocID="{C70FAA8A-15AB-4767-BEE7-F77A040C2049}" presName="boxAndChildren" presStyleCnt="0"/>
      <dgm:spPr/>
    </dgm:pt>
    <dgm:pt modelId="{EEFB6244-DEE4-4112-9063-3F1D58C2DE68}" type="pres">
      <dgm:prSet presAssocID="{C70FAA8A-15AB-4767-BEE7-F77A040C2049}" presName="parentTextBox" presStyleLbl="node1" presStyleIdx="0" presStyleCnt="5"/>
      <dgm:spPr/>
      <dgm:t>
        <a:bodyPr/>
        <a:lstStyle/>
        <a:p>
          <a:endParaRPr lang="es-ES"/>
        </a:p>
      </dgm:t>
    </dgm:pt>
    <dgm:pt modelId="{ADC18077-5913-4FD4-B7FD-6D05EC33E11C}" type="pres">
      <dgm:prSet presAssocID="{A531FA6F-AE81-4A50-A364-E08C17E54BDC}" presName="sp" presStyleCnt="0"/>
      <dgm:spPr/>
    </dgm:pt>
    <dgm:pt modelId="{0AE6E994-D6B1-4192-A79C-E7A3B80B62A4}" type="pres">
      <dgm:prSet presAssocID="{1770E7AA-529A-47EE-B86D-84D2AE082DA1}" presName="arrowAndChildren" presStyleCnt="0"/>
      <dgm:spPr/>
    </dgm:pt>
    <dgm:pt modelId="{CB5DDFA4-94EC-41A0-ADA6-3F26C77E0639}" type="pres">
      <dgm:prSet presAssocID="{1770E7AA-529A-47EE-B86D-84D2AE082DA1}" presName="parentTextArrow" presStyleLbl="node1" presStyleIdx="1" presStyleCnt="5"/>
      <dgm:spPr/>
      <dgm:t>
        <a:bodyPr/>
        <a:lstStyle/>
        <a:p>
          <a:endParaRPr lang="es-ES"/>
        </a:p>
      </dgm:t>
    </dgm:pt>
    <dgm:pt modelId="{E568A904-37B2-43FF-AAF0-D74027408AB1}" type="pres">
      <dgm:prSet presAssocID="{D92436F6-C863-4758-BD6B-A6EC537D445D}" presName="sp" presStyleCnt="0"/>
      <dgm:spPr/>
    </dgm:pt>
    <dgm:pt modelId="{345A5B7E-99E0-4F61-86A0-E527E5D83C8A}" type="pres">
      <dgm:prSet presAssocID="{B047631D-2F18-447D-AEC4-CF9D029A1C1E}" presName="arrowAndChildren" presStyleCnt="0"/>
      <dgm:spPr/>
    </dgm:pt>
    <dgm:pt modelId="{32C877CF-0FA5-44EC-945D-70C30AD64C21}" type="pres">
      <dgm:prSet presAssocID="{B047631D-2F18-447D-AEC4-CF9D029A1C1E}" presName="parentTextArrow" presStyleLbl="node1" presStyleIdx="2" presStyleCnt="5"/>
      <dgm:spPr/>
      <dgm:t>
        <a:bodyPr/>
        <a:lstStyle/>
        <a:p>
          <a:endParaRPr lang="es-ES"/>
        </a:p>
      </dgm:t>
    </dgm:pt>
    <dgm:pt modelId="{779198BA-1BE8-42D7-BAEF-C39D840FED14}" type="pres">
      <dgm:prSet presAssocID="{FFBD695A-C8C4-4799-9C40-C057FD1F19CA}" presName="sp" presStyleCnt="0"/>
      <dgm:spPr/>
    </dgm:pt>
    <dgm:pt modelId="{6CB15988-5653-474E-A212-DA491C580538}" type="pres">
      <dgm:prSet presAssocID="{1AB1B0DF-47FE-4804-BA4A-9B9813605AB0}" presName="arrowAndChildren" presStyleCnt="0"/>
      <dgm:spPr/>
    </dgm:pt>
    <dgm:pt modelId="{0962CD9E-EE08-43A0-8AAB-0B676A74DC45}" type="pres">
      <dgm:prSet presAssocID="{1AB1B0DF-47FE-4804-BA4A-9B9813605AB0}" presName="parentTextArrow" presStyleLbl="node1" presStyleIdx="3" presStyleCnt="5"/>
      <dgm:spPr/>
      <dgm:t>
        <a:bodyPr/>
        <a:lstStyle/>
        <a:p>
          <a:endParaRPr lang="es-ES"/>
        </a:p>
      </dgm:t>
    </dgm:pt>
    <dgm:pt modelId="{9E93C303-60BE-441F-9478-A5E8E3CFB2D9}" type="pres">
      <dgm:prSet presAssocID="{E2B4BA11-7F90-473D-A646-1A2EBE16B779}" presName="sp" presStyleCnt="0"/>
      <dgm:spPr/>
    </dgm:pt>
    <dgm:pt modelId="{3B6CC12A-F5C7-4B2A-B03D-52D52D1CFB1F}" type="pres">
      <dgm:prSet presAssocID="{BDB8A77A-40DF-4EC7-95DE-4BE3326D7980}" presName="arrowAndChildren" presStyleCnt="0"/>
      <dgm:spPr/>
    </dgm:pt>
    <dgm:pt modelId="{ECCE4A01-0BE7-4AE7-ADA7-79B6F057D460}" type="pres">
      <dgm:prSet presAssocID="{BDB8A77A-40DF-4EC7-95DE-4BE3326D7980}" presName="parentTextArrow" presStyleLbl="node1" presStyleIdx="4" presStyleCnt="5" custLinFactNeighborX="-19442" custLinFactNeighborY="-99651"/>
      <dgm:spPr/>
      <dgm:t>
        <a:bodyPr/>
        <a:lstStyle/>
        <a:p>
          <a:endParaRPr lang="es-ES"/>
        </a:p>
      </dgm:t>
    </dgm:pt>
  </dgm:ptLst>
  <dgm:cxnLst>
    <dgm:cxn modelId="{8F4169D8-2A5B-49BD-8E5A-62ABE3CE244A}" type="presOf" srcId="{BDB8A77A-40DF-4EC7-95DE-4BE3326D7980}" destId="{ECCE4A01-0BE7-4AE7-ADA7-79B6F057D460}" srcOrd="0" destOrd="0" presId="urn:microsoft.com/office/officeart/2005/8/layout/process4"/>
    <dgm:cxn modelId="{B336616F-7727-4B6A-BDFB-51E72A1BB74C}" type="presOf" srcId="{1AB1B0DF-47FE-4804-BA4A-9B9813605AB0}" destId="{0962CD9E-EE08-43A0-8AAB-0B676A74DC45}" srcOrd="0" destOrd="0" presId="urn:microsoft.com/office/officeart/2005/8/layout/process4"/>
    <dgm:cxn modelId="{FE682467-A4E0-4B45-BCA7-5B1432AE7945}" type="presOf" srcId="{C70FAA8A-15AB-4767-BEE7-F77A040C2049}" destId="{EEFB6244-DEE4-4112-9063-3F1D58C2DE68}" srcOrd="0" destOrd="0" presId="urn:microsoft.com/office/officeart/2005/8/layout/process4"/>
    <dgm:cxn modelId="{7758FFEE-A6DB-4C83-8AAB-2B22F61DCAC5}" type="presOf" srcId="{1770E7AA-529A-47EE-B86D-84D2AE082DA1}" destId="{CB5DDFA4-94EC-41A0-ADA6-3F26C77E0639}" srcOrd="0" destOrd="0" presId="urn:microsoft.com/office/officeart/2005/8/layout/process4"/>
    <dgm:cxn modelId="{B87BF342-96C1-4A3B-980F-63E7188435DB}" srcId="{8292F3E2-6174-46A3-AF02-E1EFC79E1583}" destId="{BDB8A77A-40DF-4EC7-95DE-4BE3326D7980}" srcOrd="0" destOrd="0" parTransId="{91F5900D-472E-4D78-8A79-EE7314ADF447}" sibTransId="{E2B4BA11-7F90-473D-A646-1A2EBE16B779}"/>
    <dgm:cxn modelId="{7C8B590E-48EF-446B-AC9E-D965237BE396}" srcId="{8292F3E2-6174-46A3-AF02-E1EFC79E1583}" destId="{1AB1B0DF-47FE-4804-BA4A-9B9813605AB0}" srcOrd="1" destOrd="0" parTransId="{5A164A17-B102-4D13-BBE6-2FEDF49978E9}" sibTransId="{FFBD695A-C8C4-4799-9C40-C057FD1F19CA}"/>
    <dgm:cxn modelId="{7BFDC015-FEB7-4A4E-9D41-D715ABFC01B6}" srcId="{8292F3E2-6174-46A3-AF02-E1EFC79E1583}" destId="{1770E7AA-529A-47EE-B86D-84D2AE082DA1}" srcOrd="3" destOrd="0" parTransId="{FE751FB1-4F1E-4D9D-95A5-348E9C42CF30}" sibTransId="{A531FA6F-AE81-4A50-A364-E08C17E54BDC}"/>
    <dgm:cxn modelId="{5AF0C323-00FF-4866-B72B-883121CC3809}" srcId="{8292F3E2-6174-46A3-AF02-E1EFC79E1583}" destId="{C70FAA8A-15AB-4767-BEE7-F77A040C2049}" srcOrd="4" destOrd="0" parTransId="{844B93FB-3DF6-4206-A06A-5184AA305707}" sibTransId="{FB04DDE0-A491-45A5-BF86-32EF795D7720}"/>
    <dgm:cxn modelId="{138D8244-83BF-4EAE-91FD-4D0875611EE7}" type="presOf" srcId="{8292F3E2-6174-46A3-AF02-E1EFC79E1583}" destId="{24619A10-7F04-42CC-95DC-4B6451AD02ED}" srcOrd="0" destOrd="0" presId="urn:microsoft.com/office/officeart/2005/8/layout/process4"/>
    <dgm:cxn modelId="{B4DC9DCD-11B2-4194-9B61-A0A07FE6C76B}" srcId="{8292F3E2-6174-46A3-AF02-E1EFC79E1583}" destId="{B047631D-2F18-447D-AEC4-CF9D029A1C1E}" srcOrd="2" destOrd="0" parTransId="{DE37DA91-71D8-4373-A81E-B3172124225E}" sibTransId="{D92436F6-C863-4758-BD6B-A6EC537D445D}"/>
    <dgm:cxn modelId="{2FDA6570-7D63-4F33-8A6C-F5587F331584}" type="presOf" srcId="{B047631D-2F18-447D-AEC4-CF9D029A1C1E}" destId="{32C877CF-0FA5-44EC-945D-70C30AD64C21}" srcOrd="0" destOrd="0" presId="urn:microsoft.com/office/officeart/2005/8/layout/process4"/>
    <dgm:cxn modelId="{680C6D86-2243-4DA8-B2F7-C994136C731B}" type="presParOf" srcId="{24619A10-7F04-42CC-95DC-4B6451AD02ED}" destId="{189D0200-D52C-4D33-9B7F-359A8DC292E1}" srcOrd="0" destOrd="0" presId="urn:microsoft.com/office/officeart/2005/8/layout/process4"/>
    <dgm:cxn modelId="{7799ED4D-5C53-4C89-8510-079266E047FB}" type="presParOf" srcId="{189D0200-D52C-4D33-9B7F-359A8DC292E1}" destId="{EEFB6244-DEE4-4112-9063-3F1D58C2DE68}" srcOrd="0" destOrd="0" presId="urn:microsoft.com/office/officeart/2005/8/layout/process4"/>
    <dgm:cxn modelId="{4C6AF863-F958-470A-947F-52A3C9DEE392}" type="presParOf" srcId="{24619A10-7F04-42CC-95DC-4B6451AD02ED}" destId="{ADC18077-5913-4FD4-B7FD-6D05EC33E11C}" srcOrd="1" destOrd="0" presId="urn:microsoft.com/office/officeart/2005/8/layout/process4"/>
    <dgm:cxn modelId="{463CBA22-0C68-41CD-8957-D54A353B083D}" type="presParOf" srcId="{24619A10-7F04-42CC-95DC-4B6451AD02ED}" destId="{0AE6E994-D6B1-4192-A79C-E7A3B80B62A4}" srcOrd="2" destOrd="0" presId="urn:microsoft.com/office/officeart/2005/8/layout/process4"/>
    <dgm:cxn modelId="{B49EF492-87E5-4C88-BEB3-FB9C31833500}" type="presParOf" srcId="{0AE6E994-D6B1-4192-A79C-E7A3B80B62A4}" destId="{CB5DDFA4-94EC-41A0-ADA6-3F26C77E0639}" srcOrd="0" destOrd="0" presId="urn:microsoft.com/office/officeart/2005/8/layout/process4"/>
    <dgm:cxn modelId="{02D2B430-B259-4FB0-8BC7-3E555CC74611}" type="presParOf" srcId="{24619A10-7F04-42CC-95DC-4B6451AD02ED}" destId="{E568A904-37B2-43FF-AAF0-D74027408AB1}" srcOrd="3" destOrd="0" presId="urn:microsoft.com/office/officeart/2005/8/layout/process4"/>
    <dgm:cxn modelId="{B65C7B88-61F1-41F4-A782-AEABC4797E38}" type="presParOf" srcId="{24619A10-7F04-42CC-95DC-4B6451AD02ED}" destId="{345A5B7E-99E0-4F61-86A0-E527E5D83C8A}" srcOrd="4" destOrd="0" presId="urn:microsoft.com/office/officeart/2005/8/layout/process4"/>
    <dgm:cxn modelId="{A7C5AC17-66D7-41FA-AE58-44018278B63F}" type="presParOf" srcId="{345A5B7E-99E0-4F61-86A0-E527E5D83C8A}" destId="{32C877CF-0FA5-44EC-945D-70C30AD64C21}" srcOrd="0" destOrd="0" presId="urn:microsoft.com/office/officeart/2005/8/layout/process4"/>
    <dgm:cxn modelId="{AC1F3021-1E6B-47F1-9886-07F24C9A156C}" type="presParOf" srcId="{24619A10-7F04-42CC-95DC-4B6451AD02ED}" destId="{779198BA-1BE8-42D7-BAEF-C39D840FED14}" srcOrd="5" destOrd="0" presId="urn:microsoft.com/office/officeart/2005/8/layout/process4"/>
    <dgm:cxn modelId="{D5D09906-47EF-4653-B05D-78F08D427C2F}" type="presParOf" srcId="{24619A10-7F04-42CC-95DC-4B6451AD02ED}" destId="{6CB15988-5653-474E-A212-DA491C580538}" srcOrd="6" destOrd="0" presId="urn:microsoft.com/office/officeart/2005/8/layout/process4"/>
    <dgm:cxn modelId="{04D47933-9E95-441A-91C7-333847283263}" type="presParOf" srcId="{6CB15988-5653-474E-A212-DA491C580538}" destId="{0962CD9E-EE08-43A0-8AAB-0B676A74DC45}" srcOrd="0" destOrd="0" presId="urn:microsoft.com/office/officeart/2005/8/layout/process4"/>
    <dgm:cxn modelId="{1DB88C41-5284-4043-A54F-D3DBF99F6EA8}" type="presParOf" srcId="{24619A10-7F04-42CC-95DC-4B6451AD02ED}" destId="{9E93C303-60BE-441F-9478-A5E8E3CFB2D9}" srcOrd="7" destOrd="0" presId="urn:microsoft.com/office/officeart/2005/8/layout/process4"/>
    <dgm:cxn modelId="{CA0DEA4D-B5B5-4A10-A6E8-23CC44965DD9}" type="presParOf" srcId="{24619A10-7F04-42CC-95DC-4B6451AD02ED}" destId="{3B6CC12A-F5C7-4B2A-B03D-52D52D1CFB1F}" srcOrd="8" destOrd="0" presId="urn:microsoft.com/office/officeart/2005/8/layout/process4"/>
    <dgm:cxn modelId="{29E2B3C0-4513-4979-98EA-1335D54522CB}" type="presParOf" srcId="{3B6CC12A-F5C7-4B2A-B03D-52D52D1CFB1F}" destId="{ECCE4A01-0BE7-4AE7-ADA7-79B6F057D46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B4F604-E7D1-4AB4-8BFE-2A5164934AAA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51EBE9F1-9076-4AFE-B0DE-F42481162681}">
      <dgm:prSet phldrT="[Texto]" custT="1"/>
      <dgm:spPr/>
      <dgm:t>
        <a:bodyPr/>
        <a:lstStyle/>
        <a:p>
          <a:r>
            <a:rPr lang="es-ES" sz="3600" dirty="0" smtClean="0">
              <a:solidFill>
                <a:srgbClr val="002060"/>
              </a:solidFill>
              <a:latin typeface="Din"/>
            </a:rPr>
            <a:t>Integrar un adecuado diseño didáctico </a:t>
          </a:r>
          <a:endParaRPr lang="es-ES" sz="3600" dirty="0">
            <a:solidFill>
              <a:srgbClr val="002060"/>
            </a:solidFill>
            <a:latin typeface="Din"/>
          </a:endParaRPr>
        </a:p>
      </dgm:t>
    </dgm:pt>
    <dgm:pt modelId="{5CCEB55A-2F63-49A7-8D70-6894F4D25359}" type="parTrans" cxnId="{C8B8F99B-F301-45F8-A16D-25869A93275E}">
      <dgm:prSet/>
      <dgm:spPr/>
      <dgm:t>
        <a:bodyPr/>
        <a:lstStyle/>
        <a:p>
          <a:endParaRPr lang="es-ES">
            <a:solidFill>
              <a:srgbClr val="002060"/>
            </a:solidFill>
            <a:latin typeface="Din"/>
          </a:endParaRPr>
        </a:p>
      </dgm:t>
    </dgm:pt>
    <dgm:pt modelId="{CF98DD71-40BF-4A16-ABD3-E9B79E49F8EC}" type="sibTrans" cxnId="{C8B8F99B-F301-45F8-A16D-25869A93275E}">
      <dgm:prSet/>
      <dgm:spPr/>
      <dgm:t>
        <a:bodyPr/>
        <a:lstStyle/>
        <a:p>
          <a:endParaRPr lang="es-ES">
            <a:solidFill>
              <a:srgbClr val="002060"/>
            </a:solidFill>
            <a:latin typeface="Din"/>
          </a:endParaRPr>
        </a:p>
      </dgm:t>
    </dgm:pt>
    <dgm:pt modelId="{B451493C-823B-43B0-99BF-6941D10DDBF3}">
      <dgm:prSet phldrT="[Texto]" custT="1"/>
      <dgm:spPr/>
      <dgm:t>
        <a:bodyPr/>
        <a:lstStyle/>
        <a:p>
          <a:r>
            <a:rPr lang="es-ES" sz="2000" dirty="0" smtClean="0">
              <a:solidFill>
                <a:srgbClr val="002060"/>
              </a:solidFill>
              <a:latin typeface="Din"/>
            </a:rPr>
            <a:t>Mapa del curso</a:t>
          </a:r>
          <a:endParaRPr lang="es-ES" sz="2000" dirty="0">
            <a:solidFill>
              <a:srgbClr val="002060"/>
            </a:solidFill>
            <a:latin typeface="Din"/>
          </a:endParaRPr>
        </a:p>
      </dgm:t>
    </dgm:pt>
    <dgm:pt modelId="{EAA547EF-E314-4653-AC17-4DBE630D08AE}" type="parTrans" cxnId="{073058EF-5120-4426-A013-69DC8C838530}">
      <dgm:prSet/>
      <dgm:spPr/>
      <dgm:t>
        <a:bodyPr/>
        <a:lstStyle/>
        <a:p>
          <a:endParaRPr lang="es-ES">
            <a:solidFill>
              <a:srgbClr val="002060"/>
            </a:solidFill>
            <a:latin typeface="Din"/>
          </a:endParaRPr>
        </a:p>
      </dgm:t>
    </dgm:pt>
    <dgm:pt modelId="{D51A19C4-F9D2-460D-8007-2D0F86B769F3}" type="sibTrans" cxnId="{073058EF-5120-4426-A013-69DC8C838530}">
      <dgm:prSet/>
      <dgm:spPr/>
      <dgm:t>
        <a:bodyPr/>
        <a:lstStyle/>
        <a:p>
          <a:endParaRPr lang="es-ES">
            <a:solidFill>
              <a:srgbClr val="002060"/>
            </a:solidFill>
            <a:latin typeface="Din"/>
          </a:endParaRPr>
        </a:p>
      </dgm:t>
    </dgm:pt>
    <dgm:pt modelId="{E4357BCF-4ECC-44A8-86B2-D967E76C7241}">
      <dgm:prSet phldrT="[Texto]" custT="1"/>
      <dgm:spPr/>
      <dgm:t>
        <a:bodyPr/>
        <a:lstStyle/>
        <a:p>
          <a:r>
            <a:rPr lang="es-ES" sz="2000" dirty="0" smtClean="0">
              <a:solidFill>
                <a:srgbClr val="002060"/>
              </a:solidFill>
              <a:latin typeface="Din"/>
            </a:rPr>
            <a:t>Producto integrador</a:t>
          </a:r>
          <a:endParaRPr lang="es-ES" sz="2000" dirty="0">
            <a:solidFill>
              <a:srgbClr val="002060"/>
            </a:solidFill>
            <a:latin typeface="Din"/>
          </a:endParaRPr>
        </a:p>
      </dgm:t>
    </dgm:pt>
    <dgm:pt modelId="{DE1391FB-B480-4FF8-BA25-82FA4010C568}" type="parTrans" cxnId="{35CD9CAF-0DCB-4026-A005-FF08FC2304F0}">
      <dgm:prSet/>
      <dgm:spPr/>
      <dgm:t>
        <a:bodyPr/>
        <a:lstStyle/>
        <a:p>
          <a:endParaRPr lang="es-ES">
            <a:solidFill>
              <a:srgbClr val="002060"/>
            </a:solidFill>
            <a:latin typeface="Din"/>
          </a:endParaRPr>
        </a:p>
      </dgm:t>
    </dgm:pt>
    <dgm:pt modelId="{94E27795-AC62-49B8-9857-E208E722AC35}" type="sibTrans" cxnId="{35CD9CAF-0DCB-4026-A005-FF08FC2304F0}">
      <dgm:prSet/>
      <dgm:spPr/>
      <dgm:t>
        <a:bodyPr/>
        <a:lstStyle/>
        <a:p>
          <a:endParaRPr lang="es-ES">
            <a:solidFill>
              <a:srgbClr val="002060"/>
            </a:solidFill>
            <a:latin typeface="Din"/>
          </a:endParaRPr>
        </a:p>
      </dgm:t>
    </dgm:pt>
    <dgm:pt modelId="{94260455-3F62-42E7-B308-FDAAAFCBF7D7}">
      <dgm:prSet phldrT="[Texto]" custT="1"/>
      <dgm:spPr/>
      <dgm:t>
        <a:bodyPr/>
        <a:lstStyle/>
        <a:p>
          <a:r>
            <a:rPr lang="es-ES" sz="2000" dirty="0" smtClean="0">
              <a:solidFill>
                <a:srgbClr val="002060"/>
              </a:solidFill>
              <a:latin typeface="Din"/>
            </a:rPr>
            <a:t>Selección o diseño de E-A</a:t>
          </a:r>
          <a:endParaRPr lang="es-ES" sz="2000" dirty="0">
            <a:solidFill>
              <a:srgbClr val="002060"/>
            </a:solidFill>
            <a:latin typeface="Din"/>
          </a:endParaRPr>
        </a:p>
      </dgm:t>
    </dgm:pt>
    <dgm:pt modelId="{AE4C9608-32C6-41AB-932B-050C1CDFBBFB}" type="parTrans" cxnId="{8476422C-CCCD-4BAA-87AC-56D396523CDC}">
      <dgm:prSet/>
      <dgm:spPr/>
      <dgm:t>
        <a:bodyPr/>
        <a:lstStyle/>
        <a:p>
          <a:endParaRPr lang="es-ES">
            <a:solidFill>
              <a:srgbClr val="002060"/>
            </a:solidFill>
            <a:latin typeface="Din"/>
          </a:endParaRPr>
        </a:p>
      </dgm:t>
    </dgm:pt>
    <dgm:pt modelId="{E1250E7F-FB07-4392-86C2-7A56BA5E5BD0}" type="sibTrans" cxnId="{8476422C-CCCD-4BAA-87AC-56D396523CDC}">
      <dgm:prSet/>
      <dgm:spPr/>
      <dgm:t>
        <a:bodyPr/>
        <a:lstStyle/>
        <a:p>
          <a:endParaRPr lang="es-ES">
            <a:solidFill>
              <a:srgbClr val="002060"/>
            </a:solidFill>
            <a:latin typeface="Din"/>
          </a:endParaRPr>
        </a:p>
      </dgm:t>
    </dgm:pt>
    <dgm:pt modelId="{40FE9B45-E77F-4494-BBA0-0798F29536F8}">
      <dgm:prSet phldrT="[Texto]" custT="1"/>
      <dgm:spPr/>
      <dgm:t>
        <a:bodyPr/>
        <a:lstStyle/>
        <a:p>
          <a:r>
            <a:rPr lang="es-ES" sz="2000" dirty="0" smtClean="0">
              <a:solidFill>
                <a:srgbClr val="002060"/>
              </a:solidFill>
              <a:latin typeface="Din"/>
            </a:rPr>
            <a:t>Selección y tratamiento de recursos y materiales didácticos</a:t>
          </a:r>
          <a:endParaRPr lang="es-ES" sz="2000" dirty="0">
            <a:solidFill>
              <a:srgbClr val="002060"/>
            </a:solidFill>
            <a:latin typeface="Din"/>
          </a:endParaRPr>
        </a:p>
      </dgm:t>
    </dgm:pt>
    <dgm:pt modelId="{01D6323D-462D-45EC-A29E-860804F5FB46}" type="parTrans" cxnId="{1E1282B6-AA11-438D-90C0-E7D97348FD7D}">
      <dgm:prSet/>
      <dgm:spPr/>
      <dgm:t>
        <a:bodyPr/>
        <a:lstStyle/>
        <a:p>
          <a:endParaRPr lang="es-ES">
            <a:solidFill>
              <a:srgbClr val="002060"/>
            </a:solidFill>
            <a:latin typeface="Din"/>
          </a:endParaRPr>
        </a:p>
      </dgm:t>
    </dgm:pt>
    <dgm:pt modelId="{31D98206-AB94-4CD4-B735-145871699238}" type="sibTrans" cxnId="{1E1282B6-AA11-438D-90C0-E7D97348FD7D}">
      <dgm:prSet/>
      <dgm:spPr/>
      <dgm:t>
        <a:bodyPr/>
        <a:lstStyle/>
        <a:p>
          <a:endParaRPr lang="es-ES">
            <a:solidFill>
              <a:srgbClr val="002060"/>
            </a:solidFill>
            <a:latin typeface="Din"/>
          </a:endParaRPr>
        </a:p>
      </dgm:t>
    </dgm:pt>
    <dgm:pt modelId="{1B734D99-20E1-498A-891F-A5D04AD44956}">
      <dgm:prSet phldrT="[Texto]" custT="1"/>
      <dgm:spPr/>
      <dgm:t>
        <a:bodyPr/>
        <a:lstStyle/>
        <a:p>
          <a:endParaRPr lang="es-ES" sz="2000" dirty="0">
            <a:solidFill>
              <a:srgbClr val="002060"/>
            </a:solidFill>
            <a:latin typeface="Din"/>
          </a:endParaRPr>
        </a:p>
      </dgm:t>
    </dgm:pt>
    <dgm:pt modelId="{EC682E2F-E5D4-4C2E-A500-061E156FD4A8}" type="parTrans" cxnId="{DA989573-6CB6-442E-843C-845E207576F3}">
      <dgm:prSet/>
      <dgm:spPr/>
      <dgm:t>
        <a:bodyPr/>
        <a:lstStyle/>
        <a:p>
          <a:endParaRPr lang="es-ES">
            <a:solidFill>
              <a:srgbClr val="002060"/>
            </a:solidFill>
            <a:latin typeface="Din"/>
          </a:endParaRPr>
        </a:p>
      </dgm:t>
    </dgm:pt>
    <dgm:pt modelId="{30B73B3E-28F0-413C-98A9-459A70ECB0A7}" type="sibTrans" cxnId="{DA989573-6CB6-442E-843C-845E207576F3}">
      <dgm:prSet/>
      <dgm:spPr/>
      <dgm:t>
        <a:bodyPr/>
        <a:lstStyle/>
        <a:p>
          <a:endParaRPr lang="es-ES">
            <a:solidFill>
              <a:srgbClr val="002060"/>
            </a:solidFill>
            <a:latin typeface="Din"/>
          </a:endParaRPr>
        </a:p>
      </dgm:t>
    </dgm:pt>
    <dgm:pt modelId="{10D26705-334A-47A1-9192-F8607E6D7F33}">
      <dgm:prSet phldrT="[Texto]" custT="1"/>
      <dgm:spPr/>
      <dgm:t>
        <a:bodyPr/>
        <a:lstStyle/>
        <a:p>
          <a:endParaRPr lang="es-ES" sz="2000" b="1" dirty="0">
            <a:solidFill>
              <a:srgbClr val="002060"/>
            </a:solidFill>
            <a:latin typeface="Din"/>
          </a:endParaRPr>
        </a:p>
      </dgm:t>
    </dgm:pt>
    <dgm:pt modelId="{572B6EA5-3C1F-42CF-AE80-FB7C6BD0D039}" type="parTrans" cxnId="{3A359DC6-9728-4ADE-92C7-4A1BCF5616C2}">
      <dgm:prSet/>
      <dgm:spPr/>
      <dgm:t>
        <a:bodyPr/>
        <a:lstStyle/>
        <a:p>
          <a:endParaRPr lang="es-ES">
            <a:solidFill>
              <a:srgbClr val="002060"/>
            </a:solidFill>
            <a:latin typeface="Din"/>
          </a:endParaRPr>
        </a:p>
      </dgm:t>
    </dgm:pt>
    <dgm:pt modelId="{102F0D2B-F0F0-4884-9D95-9255AC9B697C}" type="sibTrans" cxnId="{3A359DC6-9728-4ADE-92C7-4A1BCF5616C2}">
      <dgm:prSet/>
      <dgm:spPr/>
      <dgm:t>
        <a:bodyPr/>
        <a:lstStyle/>
        <a:p>
          <a:endParaRPr lang="es-ES">
            <a:solidFill>
              <a:srgbClr val="002060"/>
            </a:solidFill>
            <a:latin typeface="Din"/>
          </a:endParaRPr>
        </a:p>
      </dgm:t>
    </dgm:pt>
    <dgm:pt modelId="{978A56A2-81CA-44A8-AE32-EAF93182375E}">
      <dgm:prSet phldrT="[Texto]" custT="1"/>
      <dgm:spPr/>
      <dgm:t>
        <a:bodyPr/>
        <a:lstStyle/>
        <a:p>
          <a:r>
            <a:rPr lang="es-ES" sz="2000" dirty="0" smtClean="0">
              <a:solidFill>
                <a:srgbClr val="002060"/>
              </a:solidFill>
              <a:latin typeface="Din"/>
            </a:rPr>
            <a:t>Diseño de actividades de aprendizaje</a:t>
          </a:r>
          <a:endParaRPr lang="es-ES" sz="2000" dirty="0">
            <a:solidFill>
              <a:srgbClr val="002060"/>
            </a:solidFill>
            <a:latin typeface="Din"/>
          </a:endParaRPr>
        </a:p>
      </dgm:t>
    </dgm:pt>
    <dgm:pt modelId="{75D6D21B-8991-4DAB-97CF-895621B7A44C}" type="parTrans" cxnId="{66B02440-AEC2-4B06-9BE6-A6EDE074C33D}">
      <dgm:prSet/>
      <dgm:spPr/>
      <dgm:t>
        <a:bodyPr/>
        <a:lstStyle/>
        <a:p>
          <a:endParaRPr lang="es-ES">
            <a:solidFill>
              <a:srgbClr val="002060"/>
            </a:solidFill>
            <a:latin typeface="Din"/>
          </a:endParaRPr>
        </a:p>
      </dgm:t>
    </dgm:pt>
    <dgm:pt modelId="{DCC48118-DEEC-408B-9A97-C787E45D20E2}" type="sibTrans" cxnId="{66B02440-AEC2-4B06-9BE6-A6EDE074C33D}">
      <dgm:prSet/>
      <dgm:spPr/>
      <dgm:t>
        <a:bodyPr/>
        <a:lstStyle/>
        <a:p>
          <a:endParaRPr lang="es-ES">
            <a:solidFill>
              <a:srgbClr val="002060"/>
            </a:solidFill>
            <a:latin typeface="Din"/>
          </a:endParaRPr>
        </a:p>
      </dgm:t>
    </dgm:pt>
    <dgm:pt modelId="{1F6AEC94-4475-46CC-BB5F-7858E833AA6D}">
      <dgm:prSet phldrT="[Texto]" custT="1"/>
      <dgm:spPr/>
      <dgm:t>
        <a:bodyPr/>
        <a:lstStyle/>
        <a:p>
          <a:r>
            <a:rPr lang="es-ES" sz="2000" dirty="0" smtClean="0">
              <a:solidFill>
                <a:srgbClr val="002060"/>
              </a:solidFill>
              <a:latin typeface="Din"/>
            </a:rPr>
            <a:t>Diseño de medios e  instrumentos de evaluación</a:t>
          </a:r>
          <a:endParaRPr lang="es-ES" sz="2000" dirty="0">
            <a:solidFill>
              <a:srgbClr val="002060"/>
            </a:solidFill>
            <a:latin typeface="Din"/>
          </a:endParaRPr>
        </a:p>
      </dgm:t>
    </dgm:pt>
    <dgm:pt modelId="{91136F57-644C-434F-AF13-C32152B40E7B}" type="parTrans" cxnId="{ABF67411-4244-4DA4-A60C-8FF1FFAF6393}">
      <dgm:prSet/>
      <dgm:spPr/>
      <dgm:t>
        <a:bodyPr/>
        <a:lstStyle/>
        <a:p>
          <a:endParaRPr lang="es-ES">
            <a:solidFill>
              <a:srgbClr val="002060"/>
            </a:solidFill>
            <a:latin typeface="Din"/>
          </a:endParaRPr>
        </a:p>
      </dgm:t>
    </dgm:pt>
    <dgm:pt modelId="{FCBD6A8A-4641-4F17-A24E-9FC0A55D54BD}" type="sibTrans" cxnId="{ABF67411-4244-4DA4-A60C-8FF1FFAF6393}">
      <dgm:prSet/>
      <dgm:spPr/>
      <dgm:t>
        <a:bodyPr/>
        <a:lstStyle/>
        <a:p>
          <a:endParaRPr lang="es-ES">
            <a:solidFill>
              <a:srgbClr val="002060"/>
            </a:solidFill>
            <a:latin typeface="Din"/>
          </a:endParaRPr>
        </a:p>
      </dgm:t>
    </dgm:pt>
    <dgm:pt modelId="{BF201342-1B73-4431-A505-DDC22C28FD38}">
      <dgm:prSet phldrT="[Texto]" custT="1"/>
      <dgm:spPr/>
      <dgm:t>
        <a:bodyPr/>
        <a:lstStyle/>
        <a:p>
          <a:r>
            <a:rPr lang="es-ES" sz="2000" dirty="0" smtClean="0">
              <a:solidFill>
                <a:srgbClr val="002060"/>
              </a:solidFill>
              <a:latin typeface="Din"/>
            </a:rPr>
            <a:t>Guiones de videos para presentación del contenido/ Guiones explicativos.</a:t>
          </a:r>
          <a:endParaRPr lang="es-ES" sz="2000" dirty="0">
            <a:solidFill>
              <a:srgbClr val="002060"/>
            </a:solidFill>
            <a:latin typeface="Din"/>
          </a:endParaRPr>
        </a:p>
      </dgm:t>
    </dgm:pt>
    <dgm:pt modelId="{0EB3EEAC-0637-4AE6-82E6-EB523EE81818}" type="parTrans" cxnId="{4D15DDA5-E770-461C-8905-0337310C1F31}">
      <dgm:prSet/>
      <dgm:spPr/>
      <dgm:t>
        <a:bodyPr/>
        <a:lstStyle/>
        <a:p>
          <a:endParaRPr lang="es-ES">
            <a:solidFill>
              <a:srgbClr val="002060"/>
            </a:solidFill>
            <a:latin typeface="Din"/>
          </a:endParaRPr>
        </a:p>
      </dgm:t>
    </dgm:pt>
    <dgm:pt modelId="{0C292F47-B8AC-43C0-A7AB-EAEE4D4AE01B}" type="sibTrans" cxnId="{4D15DDA5-E770-461C-8905-0337310C1F31}">
      <dgm:prSet/>
      <dgm:spPr/>
      <dgm:t>
        <a:bodyPr/>
        <a:lstStyle/>
        <a:p>
          <a:endParaRPr lang="es-ES">
            <a:solidFill>
              <a:srgbClr val="002060"/>
            </a:solidFill>
            <a:latin typeface="Din"/>
          </a:endParaRPr>
        </a:p>
      </dgm:t>
    </dgm:pt>
    <dgm:pt modelId="{9821449A-553F-475A-932C-3F3DB0937EFD}" type="pres">
      <dgm:prSet presAssocID="{FCB4F604-E7D1-4AB4-8BFE-2A5164934A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F6974A8-433A-4B29-9D19-647AD4A10817}" type="pres">
      <dgm:prSet presAssocID="{51EBE9F1-9076-4AFE-B0DE-F42481162681}" presName="linNode" presStyleCnt="0"/>
      <dgm:spPr/>
    </dgm:pt>
    <dgm:pt modelId="{C3009C77-FADF-4862-B404-39865677A1CE}" type="pres">
      <dgm:prSet presAssocID="{51EBE9F1-9076-4AFE-B0DE-F42481162681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06019C-8686-4C0E-A37F-156B748EA1B0}" type="pres">
      <dgm:prSet presAssocID="{51EBE9F1-9076-4AFE-B0DE-F42481162681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FA1F882-A154-443A-953F-8878DC759E6C}" type="presOf" srcId="{1B734D99-20E1-498A-891F-A5D04AD44956}" destId="{3906019C-8686-4C0E-A37F-156B748EA1B0}" srcOrd="0" destOrd="8" presId="urn:microsoft.com/office/officeart/2005/8/layout/vList5"/>
    <dgm:cxn modelId="{35CD9CAF-0DCB-4026-A005-FF08FC2304F0}" srcId="{51EBE9F1-9076-4AFE-B0DE-F42481162681}" destId="{E4357BCF-4ECC-44A8-86B2-D967E76C7241}" srcOrd="1" destOrd="0" parTransId="{DE1391FB-B480-4FF8-BA25-82FA4010C568}" sibTransId="{94E27795-AC62-49B8-9857-E208E722AC35}"/>
    <dgm:cxn modelId="{ABF67411-4244-4DA4-A60C-8FF1FFAF6393}" srcId="{51EBE9F1-9076-4AFE-B0DE-F42481162681}" destId="{1F6AEC94-4475-46CC-BB5F-7858E833AA6D}" srcOrd="5" destOrd="0" parTransId="{91136F57-644C-434F-AF13-C32152B40E7B}" sibTransId="{FCBD6A8A-4641-4F17-A24E-9FC0A55D54BD}"/>
    <dgm:cxn modelId="{8D65F48F-8334-4666-8149-B321594C1B8B}" type="presOf" srcId="{10D26705-334A-47A1-9192-F8607E6D7F33}" destId="{3906019C-8686-4C0E-A37F-156B748EA1B0}" srcOrd="0" destOrd="7" presId="urn:microsoft.com/office/officeart/2005/8/layout/vList5"/>
    <dgm:cxn modelId="{4D15DDA5-E770-461C-8905-0337310C1F31}" srcId="{51EBE9F1-9076-4AFE-B0DE-F42481162681}" destId="{BF201342-1B73-4431-A505-DDC22C28FD38}" srcOrd="6" destOrd="0" parTransId="{0EB3EEAC-0637-4AE6-82E6-EB523EE81818}" sibTransId="{0C292F47-B8AC-43C0-A7AB-EAEE4D4AE01B}"/>
    <dgm:cxn modelId="{66B02440-AEC2-4B06-9BE6-A6EDE074C33D}" srcId="{51EBE9F1-9076-4AFE-B0DE-F42481162681}" destId="{978A56A2-81CA-44A8-AE32-EAF93182375E}" srcOrd="4" destOrd="0" parTransId="{75D6D21B-8991-4DAB-97CF-895621B7A44C}" sibTransId="{DCC48118-DEEC-408B-9A97-C787E45D20E2}"/>
    <dgm:cxn modelId="{1E1282B6-AA11-438D-90C0-E7D97348FD7D}" srcId="{51EBE9F1-9076-4AFE-B0DE-F42481162681}" destId="{40FE9B45-E77F-4494-BBA0-0798F29536F8}" srcOrd="3" destOrd="0" parTransId="{01D6323D-462D-45EC-A29E-860804F5FB46}" sibTransId="{31D98206-AB94-4CD4-B735-145871699238}"/>
    <dgm:cxn modelId="{DA989573-6CB6-442E-843C-845E207576F3}" srcId="{51EBE9F1-9076-4AFE-B0DE-F42481162681}" destId="{1B734D99-20E1-498A-891F-A5D04AD44956}" srcOrd="8" destOrd="0" parTransId="{EC682E2F-E5D4-4C2E-A500-061E156FD4A8}" sibTransId="{30B73B3E-28F0-413C-98A9-459A70ECB0A7}"/>
    <dgm:cxn modelId="{79251EFA-ECFF-43BC-8221-B314CF2002A8}" type="presOf" srcId="{B451493C-823B-43B0-99BF-6941D10DDBF3}" destId="{3906019C-8686-4C0E-A37F-156B748EA1B0}" srcOrd="0" destOrd="0" presId="urn:microsoft.com/office/officeart/2005/8/layout/vList5"/>
    <dgm:cxn modelId="{5BCC63D3-0441-4B3C-8A12-F751A8A424B6}" type="presOf" srcId="{BF201342-1B73-4431-A505-DDC22C28FD38}" destId="{3906019C-8686-4C0E-A37F-156B748EA1B0}" srcOrd="0" destOrd="6" presId="urn:microsoft.com/office/officeart/2005/8/layout/vList5"/>
    <dgm:cxn modelId="{EE56D9F7-4A50-4B39-B062-FDE6F32283A0}" type="presOf" srcId="{51EBE9F1-9076-4AFE-B0DE-F42481162681}" destId="{C3009C77-FADF-4862-B404-39865677A1CE}" srcOrd="0" destOrd="0" presId="urn:microsoft.com/office/officeart/2005/8/layout/vList5"/>
    <dgm:cxn modelId="{8476422C-CCCD-4BAA-87AC-56D396523CDC}" srcId="{51EBE9F1-9076-4AFE-B0DE-F42481162681}" destId="{94260455-3F62-42E7-B308-FDAAAFCBF7D7}" srcOrd="2" destOrd="0" parTransId="{AE4C9608-32C6-41AB-932B-050C1CDFBBFB}" sibTransId="{E1250E7F-FB07-4392-86C2-7A56BA5E5BD0}"/>
    <dgm:cxn modelId="{3A359DC6-9728-4ADE-92C7-4A1BCF5616C2}" srcId="{51EBE9F1-9076-4AFE-B0DE-F42481162681}" destId="{10D26705-334A-47A1-9192-F8607E6D7F33}" srcOrd="7" destOrd="0" parTransId="{572B6EA5-3C1F-42CF-AE80-FB7C6BD0D039}" sibTransId="{102F0D2B-F0F0-4884-9D95-9255AC9B697C}"/>
    <dgm:cxn modelId="{B0790663-8EC3-4CEB-8642-7AE6A1E1EE63}" type="presOf" srcId="{40FE9B45-E77F-4494-BBA0-0798F29536F8}" destId="{3906019C-8686-4C0E-A37F-156B748EA1B0}" srcOrd="0" destOrd="3" presId="urn:microsoft.com/office/officeart/2005/8/layout/vList5"/>
    <dgm:cxn modelId="{46E653DA-D650-4D08-A5CA-7179C3016317}" type="presOf" srcId="{E4357BCF-4ECC-44A8-86B2-D967E76C7241}" destId="{3906019C-8686-4C0E-A37F-156B748EA1B0}" srcOrd="0" destOrd="1" presId="urn:microsoft.com/office/officeart/2005/8/layout/vList5"/>
    <dgm:cxn modelId="{D5C3565A-98DA-4446-89B5-2667C0DC2CAA}" type="presOf" srcId="{94260455-3F62-42E7-B308-FDAAAFCBF7D7}" destId="{3906019C-8686-4C0E-A37F-156B748EA1B0}" srcOrd="0" destOrd="2" presId="urn:microsoft.com/office/officeart/2005/8/layout/vList5"/>
    <dgm:cxn modelId="{073058EF-5120-4426-A013-69DC8C838530}" srcId="{51EBE9F1-9076-4AFE-B0DE-F42481162681}" destId="{B451493C-823B-43B0-99BF-6941D10DDBF3}" srcOrd="0" destOrd="0" parTransId="{EAA547EF-E314-4653-AC17-4DBE630D08AE}" sibTransId="{D51A19C4-F9D2-460D-8007-2D0F86B769F3}"/>
    <dgm:cxn modelId="{3DF89D90-BD5A-425D-8D38-C72FCB4A022E}" type="presOf" srcId="{FCB4F604-E7D1-4AB4-8BFE-2A5164934AAA}" destId="{9821449A-553F-475A-932C-3F3DB0937EFD}" srcOrd="0" destOrd="0" presId="urn:microsoft.com/office/officeart/2005/8/layout/vList5"/>
    <dgm:cxn modelId="{2341FBFF-444B-49E6-A867-2CF915AD7711}" type="presOf" srcId="{978A56A2-81CA-44A8-AE32-EAF93182375E}" destId="{3906019C-8686-4C0E-A37F-156B748EA1B0}" srcOrd="0" destOrd="4" presId="urn:microsoft.com/office/officeart/2005/8/layout/vList5"/>
    <dgm:cxn modelId="{C8B8F99B-F301-45F8-A16D-25869A93275E}" srcId="{FCB4F604-E7D1-4AB4-8BFE-2A5164934AAA}" destId="{51EBE9F1-9076-4AFE-B0DE-F42481162681}" srcOrd="0" destOrd="0" parTransId="{5CCEB55A-2F63-49A7-8D70-6894F4D25359}" sibTransId="{CF98DD71-40BF-4A16-ABD3-E9B79E49F8EC}"/>
    <dgm:cxn modelId="{B8B1380F-653D-48C4-A85F-994E4E9B7A5A}" type="presOf" srcId="{1F6AEC94-4475-46CC-BB5F-7858E833AA6D}" destId="{3906019C-8686-4C0E-A37F-156B748EA1B0}" srcOrd="0" destOrd="5" presId="urn:microsoft.com/office/officeart/2005/8/layout/vList5"/>
    <dgm:cxn modelId="{05907375-8169-4E2A-B894-C743D1A768D3}" type="presParOf" srcId="{9821449A-553F-475A-932C-3F3DB0937EFD}" destId="{DF6974A8-433A-4B29-9D19-647AD4A10817}" srcOrd="0" destOrd="0" presId="urn:microsoft.com/office/officeart/2005/8/layout/vList5"/>
    <dgm:cxn modelId="{E75C63D4-DA1A-40FF-9B62-F94A81E74126}" type="presParOf" srcId="{DF6974A8-433A-4B29-9D19-647AD4A10817}" destId="{C3009C77-FADF-4862-B404-39865677A1CE}" srcOrd="0" destOrd="0" presId="urn:microsoft.com/office/officeart/2005/8/layout/vList5"/>
    <dgm:cxn modelId="{C188C7B0-9332-4BB0-96DB-6773C9BD027C}" type="presParOf" srcId="{DF6974A8-433A-4B29-9D19-647AD4A10817}" destId="{3906019C-8686-4C0E-A37F-156B748EA1B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516AD6-EAFD-4A97-B584-60FB053A5EEF}" type="doc">
      <dgm:prSet loTypeId="urn:microsoft.com/office/officeart/2005/8/layout/hList7" loCatId="list" qsTypeId="urn:microsoft.com/office/officeart/2005/8/quickstyle/simple1" qsCatId="simple" csTypeId="urn:microsoft.com/office/officeart/2005/8/colors/accent0_2" csCatId="mainScheme" phldr="1"/>
      <dgm:spPr/>
    </dgm:pt>
    <dgm:pt modelId="{175943B8-77EB-48ED-B379-FF3875445682}">
      <dgm:prSet phldrT="[Texto]" custT="1"/>
      <dgm:spPr/>
      <dgm:t>
        <a:bodyPr/>
        <a:lstStyle/>
        <a:p>
          <a:r>
            <a:rPr lang="es-NI" sz="1600" dirty="0" smtClean="0">
              <a:solidFill>
                <a:srgbClr val="002060"/>
              </a:solidFill>
            </a:rPr>
            <a:t>Este diálogo es básico y necesario para promover espacios de aprendizaje significativo. Seleccionar lo útil, necesario. Promover la investigación.</a:t>
          </a:r>
        </a:p>
        <a:p>
          <a:r>
            <a:rPr lang="es-NI" sz="1600" dirty="0" smtClean="0">
              <a:solidFill>
                <a:srgbClr val="002060"/>
              </a:solidFill>
            </a:rPr>
            <a:t>Trasciende la transmisión de  conocimientos, no se trata de brindar información</a:t>
          </a:r>
          <a:endParaRPr lang="es-ES" sz="1600" dirty="0">
            <a:solidFill>
              <a:srgbClr val="002060"/>
            </a:solidFill>
          </a:endParaRPr>
        </a:p>
      </dgm:t>
    </dgm:pt>
    <dgm:pt modelId="{456A1C85-62BC-4667-AD48-9C507DC4050F}" type="parTrans" cxnId="{BC07549A-67B4-43AD-9428-309DB8BF0DD9}">
      <dgm:prSet/>
      <dgm:spPr/>
      <dgm:t>
        <a:bodyPr/>
        <a:lstStyle/>
        <a:p>
          <a:endParaRPr lang="es-ES" sz="2000">
            <a:solidFill>
              <a:srgbClr val="002060"/>
            </a:solidFill>
          </a:endParaRPr>
        </a:p>
      </dgm:t>
    </dgm:pt>
    <dgm:pt modelId="{24633FFA-FC8C-4E3A-B4EB-83B2E3ACA306}" type="sibTrans" cxnId="{BC07549A-67B4-43AD-9428-309DB8BF0DD9}">
      <dgm:prSet/>
      <dgm:spPr/>
      <dgm:t>
        <a:bodyPr/>
        <a:lstStyle/>
        <a:p>
          <a:endParaRPr lang="es-ES" sz="2000">
            <a:solidFill>
              <a:srgbClr val="002060"/>
            </a:solidFill>
          </a:endParaRPr>
        </a:p>
      </dgm:t>
    </dgm:pt>
    <dgm:pt modelId="{2B4193D8-63D0-41D1-AFEB-55F21455016F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2060"/>
              </a:solidFill>
            </a:rPr>
            <a:t>Ejemplificación desde la realidad o cercana a ella.</a:t>
          </a:r>
        </a:p>
        <a:p>
          <a:r>
            <a:rPr lang="es-ES" sz="1600" dirty="0" smtClean="0">
              <a:solidFill>
                <a:srgbClr val="002060"/>
              </a:solidFill>
            </a:rPr>
            <a:t>Proponer técnicas para el uso de los recursos.</a:t>
          </a:r>
        </a:p>
        <a:p>
          <a:r>
            <a:rPr lang="es-ES" sz="1600" dirty="0" smtClean="0">
              <a:solidFill>
                <a:srgbClr val="002060"/>
              </a:solidFill>
            </a:rPr>
            <a:t>Selección de recursos y materiales en relación directa con el contenido que se aborda.</a:t>
          </a:r>
          <a:endParaRPr lang="es-ES" sz="1600" dirty="0">
            <a:solidFill>
              <a:srgbClr val="002060"/>
            </a:solidFill>
          </a:endParaRPr>
        </a:p>
      </dgm:t>
    </dgm:pt>
    <dgm:pt modelId="{F863A34D-A925-4542-9A38-D15F32EB0323}" type="parTrans" cxnId="{E3E5D8B6-E194-4BF6-BFD8-2B84630E9FFE}">
      <dgm:prSet/>
      <dgm:spPr/>
      <dgm:t>
        <a:bodyPr/>
        <a:lstStyle/>
        <a:p>
          <a:endParaRPr lang="es-ES" sz="2000">
            <a:solidFill>
              <a:srgbClr val="002060"/>
            </a:solidFill>
          </a:endParaRPr>
        </a:p>
      </dgm:t>
    </dgm:pt>
    <dgm:pt modelId="{25D1D619-A5C9-44BE-B9DE-1AD7B63521BB}" type="sibTrans" cxnId="{E3E5D8B6-E194-4BF6-BFD8-2B84630E9FFE}">
      <dgm:prSet/>
      <dgm:spPr/>
      <dgm:t>
        <a:bodyPr/>
        <a:lstStyle/>
        <a:p>
          <a:endParaRPr lang="es-ES" sz="2000">
            <a:solidFill>
              <a:srgbClr val="002060"/>
            </a:solidFill>
          </a:endParaRPr>
        </a:p>
      </dgm:t>
    </dgm:pt>
    <dgm:pt modelId="{7696E40F-67F7-406B-97E3-B93D5E5B0297}">
      <dgm:prSet phldrT="[Texto]" custT="1"/>
      <dgm:spPr/>
      <dgm:t>
        <a:bodyPr/>
        <a:lstStyle/>
        <a:p>
          <a:r>
            <a:rPr lang="es-NI" sz="1600" dirty="0" smtClean="0">
              <a:solidFill>
                <a:srgbClr val="002060"/>
              </a:solidFill>
            </a:rPr>
            <a:t>Propuestas claras y concretas con guías. Diversificación de formatos (videos, documentos digitales, podcast, otros). Fuentes confiables.</a:t>
          </a:r>
        </a:p>
        <a:p>
          <a:r>
            <a:rPr lang="es-NI" sz="1600" dirty="0" smtClean="0">
              <a:solidFill>
                <a:srgbClr val="002060"/>
              </a:solidFill>
            </a:rPr>
            <a:t>Orientadores. </a:t>
          </a:r>
          <a:endParaRPr lang="es-ES" sz="1600" dirty="0">
            <a:solidFill>
              <a:srgbClr val="002060"/>
            </a:solidFill>
          </a:endParaRPr>
        </a:p>
      </dgm:t>
    </dgm:pt>
    <dgm:pt modelId="{EAF1441E-44F3-423F-B947-C29BDF78AEDE}" type="parTrans" cxnId="{DCE55B78-72F8-42A1-82F8-EA0BC5832573}">
      <dgm:prSet/>
      <dgm:spPr/>
      <dgm:t>
        <a:bodyPr/>
        <a:lstStyle/>
        <a:p>
          <a:endParaRPr lang="es-ES" sz="2000">
            <a:solidFill>
              <a:srgbClr val="002060"/>
            </a:solidFill>
          </a:endParaRPr>
        </a:p>
      </dgm:t>
    </dgm:pt>
    <dgm:pt modelId="{23A93B34-D956-4DDA-B68F-D93B10981500}" type="sibTrans" cxnId="{DCE55B78-72F8-42A1-82F8-EA0BC5832573}">
      <dgm:prSet/>
      <dgm:spPr/>
      <dgm:t>
        <a:bodyPr/>
        <a:lstStyle/>
        <a:p>
          <a:endParaRPr lang="es-ES" sz="2000">
            <a:solidFill>
              <a:srgbClr val="002060"/>
            </a:solidFill>
          </a:endParaRPr>
        </a:p>
      </dgm:t>
    </dgm:pt>
    <dgm:pt modelId="{0124FA99-EBE2-4903-A249-3E275499E2F3}" type="pres">
      <dgm:prSet presAssocID="{8C516AD6-EAFD-4A97-B584-60FB053A5EEF}" presName="Name0" presStyleCnt="0">
        <dgm:presLayoutVars>
          <dgm:dir/>
          <dgm:resizeHandles val="exact"/>
        </dgm:presLayoutVars>
      </dgm:prSet>
      <dgm:spPr/>
    </dgm:pt>
    <dgm:pt modelId="{E2891804-6B4C-42BC-8B81-C2DE33B28524}" type="pres">
      <dgm:prSet presAssocID="{8C516AD6-EAFD-4A97-B584-60FB053A5EEF}" presName="fgShape" presStyleLbl="fgShp" presStyleIdx="0" presStyleCnt="1"/>
      <dgm:spPr/>
    </dgm:pt>
    <dgm:pt modelId="{7A571BA5-32F4-4DE2-8ACB-6AFBF21E863E}" type="pres">
      <dgm:prSet presAssocID="{8C516AD6-EAFD-4A97-B584-60FB053A5EEF}" presName="linComp" presStyleCnt="0"/>
      <dgm:spPr/>
    </dgm:pt>
    <dgm:pt modelId="{A617EA55-39CF-4552-A5DF-B20765D8952D}" type="pres">
      <dgm:prSet presAssocID="{175943B8-77EB-48ED-B379-FF3875445682}" presName="compNode" presStyleCnt="0"/>
      <dgm:spPr/>
    </dgm:pt>
    <dgm:pt modelId="{019D0265-1D7E-4ADD-94A8-5A71F59B1A7D}" type="pres">
      <dgm:prSet presAssocID="{175943B8-77EB-48ED-B379-FF3875445682}" presName="bkgdShape" presStyleLbl="node1" presStyleIdx="0" presStyleCnt="3"/>
      <dgm:spPr/>
      <dgm:t>
        <a:bodyPr/>
        <a:lstStyle/>
        <a:p>
          <a:endParaRPr lang="es-ES"/>
        </a:p>
      </dgm:t>
    </dgm:pt>
    <dgm:pt modelId="{55BEA3AF-3088-48C6-8E40-E98D91A72A61}" type="pres">
      <dgm:prSet presAssocID="{175943B8-77EB-48ED-B379-FF387544568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36274A-F7A2-4836-BEFA-E8108E2BC4FE}" type="pres">
      <dgm:prSet presAssocID="{175943B8-77EB-48ED-B379-FF3875445682}" presName="invisiNode" presStyleLbl="node1" presStyleIdx="0" presStyleCnt="3"/>
      <dgm:spPr/>
    </dgm:pt>
    <dgm:pt modelId="{ACF34361-F55F-4A6E-BDE3-EBD297A0728E}" type="pres">
      <dgm:prSet presAssocID="{175943B8-77EB-48ED-B379-FF3875445682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4EC2E52D-253F-4B86-9DDE-C9B7AE9B21CB}" type="pres">
      <dgm:prSet presAssocID="{24633FFA-FC8C-4E3A-B4EB-83B2E3ACA30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7F4100E3-9112-453B-B41D-9EA5A9281A55}" type="pres">
      <dgm:prSet presAssocID="{7696E40F-67F7-406B-97E3-B93D5E5B0297}" presName="compNode" presStyleCnt="0"/>
      <dgm:spPr/>
    </dgm:pt>
    <dgm:pt modelId="{9735234E-AB7F-4D78-A115-CF61B02C0734}" type="pres">
      <dgm:prSet presAssocID="{7696E40F-67F7-406B-97E3-B93D5E5B0297}" presName="bkgdShape" presStyleLbl="node1" presStyleIdx="1" presStyleCnt="3"/>
      <dgm:spPr/>
      <dgm:t>
        <a:bodyPr/>
        <a:lstStyle/>
        <a:p>
          <a:endParaRPr lang="es-ES"/>
        </a:p>
      </dgm:t>
    </dgm:pt>
    <dgm:pt modelId="{9DB8592B-DB28-4796-9800-91DB3A14DB12}" type="pres">
      <dgm:prSet presAssocID="{7696E40F-67F7-406B-97E3-B93D5E5B02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F06345-7A6C-4759-902F-926AE38BB9C8}" type="pres">
      <dgm:prSet presAssocID="{7696E40F-67F7-406B-97E3-B93D5E5B0297}" presName="invisiNode" presStyleLbl="node1" presStyleIdx="1" presStyleCnt="3"/>
      <dgm:spPr/>
    </dgm:pt>
    <dgm:pt modelId="{D5979552-0FED-4A72-AAF4-4145ECBF4AFF}" type="pres">
      <dgm:prSet presAssocID="{7696E40F-67F7-406B-97E3-B93D5E5B0297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9000" r="-69000"/>
          </a:stretch>
        </a:blipFill>
      </dgm:spPr>
    </dgm:pt>
    <dgm:pt modelId="{14DDC9D1-E456-491C-8BB3-246FAE1F8A67}" type="pres">
      <dgm:prSet presAssocID="{23A93B34-D956-4DDA-B68F-D93B10981500}" presName="sibTrans" presStyleLbl="sibTrans2D1" presStyleIdx="0" presStyleCnt="0"/>
      <dgm:spPr/>
      <dgm:t>
        <a:bodyPr/>
        <a:lstStyle/>
        <a:p>
          <a:endParaRPr lang="es-ES"/>
        </a:p>
      </dgm:t>
    </dgm:pt>
    <dgm:pt modelId="{380E7497-08F1-42CB-A740-D8442D475A0C}" type="pres">
      <dgm:prSet presAssocID="{2B4193D8-63D0-41D1-AFEB-55F21455016F}" presName="compNode" presStyleCnt="0"/>
      <dgm:spPr/>
    </dgm:pt>
    <dgm:pt modelId="{D1DB7979-F145-4EB2-9019-B62A21431269}" type="pres">
      <dgm:prSet presAssocID="{2B4193D8-63D0-41D1-AFEB-55F21455016F}" presName="bkgdShape" presStyleLbl="node1" presStyleIdx="2" presStyleCnt="3"/>
      <dgm:spPr/>
      <dgm:t>
        <a:bodyPr/>
        <a:lstStyle/>
        <a:p>
          <a:endParaRPr lang="es-ES"/>
        </a:p>
      </dgm:t>
    </dgm:pt>
    <dgm:pt modelId="{5C666C9F-A36D-438B-8311-44A392D795CA}" type="pres">
      <dgm:prSet presAssocID="{2B4193D8-63D0-41D1-AFEB-55F21455016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C31263-51AA-4724-AFE4-DB7481BD894B}" type="pres">
      <dgm:prSet presAssocID="{2B4193D8-63D0-41D1-AFEB-55F21455016F}" presName="invisiNode" presStyleLbl="node1" presStyleIdx="2" presStyleCnt="3"/>
      <dgm:spPr/>
    </dgm:pt>
    <dgm:pt modelId="{AA4FC9EE-A80C-435D-8185-FFB6DE93365D}" type="pres">
      <dgm:prSet presAssocID="{2B4193D8-63D0-41D1-AFEB-55F21455016F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</dgm:ptLst>
  <dgm:cxnLst>
    <dgm:cxn modelId="{1B47309D-770B-41C6-8E71-1FB7C4702D91}" type="presOf" srcId="{175943B8-77EB-48ED-B379-FF3875445682}" destId="{55BEA3AF-3088-48C6-8E40-E98D91A72A61}" srcOrd="1" destOrd="0" presId="urn:microsoft.com/office/officeart/2005/8/layout/hList7"/>
    <dgm:cxn modelId="{0AAD6AD2-9D04-4B6B-BD6A-EBEB9AE96124}" type="presOf" srcId="{2B4193D8-63D0-41D1-AFEB-55F21455016F}" destId="{5C666C9F-A36D-438B-8311-44A392D795CA}" srcOrd="1" destOrd="0" presId="urn:microsoft.com/office/officeart/2005/8/layout/hList7"/>
    <dgm:cxn modelId="{E3E5D8B6-E194-4BF6-BFD8-2B84630E9FFE}" srcId="{8C516AD6-EAFD-4A97-B584-60FB053A5EEF}" destId="{2B4193D8-63D0-41D1-AFEB-55F21455016F}" srcOrd="2" destOrd="0" parTransId="{F863A34D-A925-4542-9A38-D15F32EB0323}" sibTransId="{25D1D619-A5C9-44BE-B9DE-1AD7B63521BB}"/>
    <dgm:cxn modelId="{BC07549A-67B4-43AD-9428-309DB8BF0DD9}" srcId="{8C516AD6-EAFD-4A97-B584-60FB053A5EEF}" destId="{175943B8-77EB-48ED-B379-FF3875445682}" srcOrd="0" destOrd="0" parTransId="{456A1C85-62BC-4667-AD48-9C507DC4050F}" sibTransId="{24633FFA-FC8C-4E3A-B4EB-83B2E3ACA306}"/>
    <dgm:cxn modelId="{2D672E37-A608-4D9C-A745-315648BB88E0}" type="presOf" srcId="{2B4193D8-63D0-41D1-AFEB-55F21455016F}" destId="{D1DB7979-F145-4EB2-9019-B62A21431269}" srcOrd="0" destOrd="0" presId="urn:microsoft.com/office/officeart/2005/8/layout/hList7"/>
    <dgm:cxn modelId="{75C200B3-0407-4D45-930D-4DABD262E13B}" type="presOf" srcId="{24633FFA-FC8C-4E3A-B4EB-83B2E3ACA306}" destId="{4EC2E52D-253F-4B86-9DDE-C9B7AE9B21CB}" srcOrd="0" destOrd="0" presId="urn:microsoft.com/office/officeart/2005/8/layout/hList7"/>
    <dgm:cxn modelId="{7393BA28-D946-4600-937B-6C59A802E679}" type="presOf" srcId="{175943B8-77EB-48ED-B379-FF3875445682}" destId="{019D0265-1D7E-4ADD-94A8-5A71F59B1A7D}" srcOrd="0" destOrd="0" presId="urn:microsoft.com/office/officeart/2005/8/layout/hList7"/>
    <dgm:cxn modelId="{EC4DD2B0-0657-47D3-BFB7-D04D128379BE}" type="presOf" srcId="{7696E40F-67F7-406B-97E3-B93D5E5B0297}" destId="{9735234E-AB7F-4D78-A115-CF61B02C0734}" srcOrd="0" destOrd="0" presId="urn:microsoft.com/office/officeart/2005/8/layout/hList7"/>
    <dgm:cxn modelId="{1B3455F7-DB9B-4DD2-A339-B6902DFCF155}" type="presOf" srcId="{7696E40F-67F7-406B-97E3-B93D5E5B0297}" destId="{9DB8592B-DB28-4796-9800-91DB3A14DB12}" srcOrd="1" destOrd="0" presId="urn:microsoft.com/office/officeart/2005/8/layout/hList7"/>
    <dgm:cxn modelId="{156737EC-FDD1-4667-9E2D-83F702E26CFA}" type="presOf" srcId="{23A93B34-D956-4DDA-B68F-D93B10981500}" destId="{14DDC9D1-E456-491C-8BB3-246FAE1F8A67}" srcOrd="0" destOrd="0" presId="urn:microsoft.com/office/officeart/2005/8/layout/hList7"/>
    <dgm:cxn modelId="{DCE55B78-72F8-42A1-82F8-EA0BC5832573}" srcId="{8C516AD6-EAFD-4A97-B584-60FB053A5EEF}" destId="{7696E40F-67F7-406B-97E3-B93D5E5B0297}" srcOrd="1" destOrd="0" parTransId="{EAF1441E-44F3-423F-B947-C29BDF78AEDE}" sibTransId="{23A93B34-D956-4DDA-B68F-D93B10981500}"/>
    <dgm:cxn modelId="{890BA0A6-B3F4-47ED-BFF4-F42FA5124D15}" type="presOf" srcId="{8C516AD6-EAFD-4A97-B584-60FB053A5EEF}" destId="{0124FA99-EBE2-4903-A249-3E275499E2F3}" srcOrd="0" destOrd="0" presId="urn:microsoft.com/office/officeart/2005/8/layout/hList7"/>
    <dgm:cxn modelId="{BE2640EF-D13B-4E18-B0C2-13AA9AF594E6}" type="presParOf" srcId="{0124FA99-EBE2-4903-A249-3E275499E2F3}" destId="{E2891804-6B4C-42BC-8B81-C2DE33B28524}" srcOrd="0" destOrd="0" presId="urn:microsoft.com/office/officeart/2005/8/layout/hList7"/>
    <dgm:cxn modelId="{BE608AE1-BA64-4405-9DCE-3603E82C218C}" type="presParOf" srcId="{0124FA99-EBE2-4903-A249-3E275499E2F3}" destId="{7A571BA5-32F4-4DE2-8ACB-6AFBF21E863E}" srcOrd="1" destOrd="0" presId="urn:microsoft.com/office/officeart/2005/8/layout/hList7"/>
    <dgm:cxn modelId="{E01126AE-04BC-4967-9078-4662055B0152}" type="presParOf" srcId="{7A571BA5-32F4-4DE2-8ACB-6AFBF21E863E}" destId="{A617EA55-39CF-4552-A5DF-B20765D8952D}" srcOrd="0" destOrd="0" presId="urn:microsoft.com/office/officeart/2005/8/layout/hList7"/>
    <dgm:cxn modelId="{6B057BF4-1E07-49D9-BEDB-6728AA53596E}" type="presParOf" srcId="{A617EA55-39CF-4552-A5DF-B20765D8952D}" destId="{019D0265-1D7E-4ADD-94A8-5A71F59B1A7D}" srcOrd="0" destOrd="0" presId="urn:microsoft.com/office/officeart/2005/8/layout/hList7"/>
    <dgm:cxn modelId="{7918AFE8-FB1A-4378-9ED1-A347A9E48801}" type="presParOf" srcId="{A617EA55-39CF-4552-A5DF-B20765D8952D}" destId="{55BEA3AF-3088-48C6-8E40-E98D91A72A61}" srcOrd="1" destOrd="0" presId="urn:microsoft.com/office/officeart/2005/8/layout/hList7"/>
    <dgm:cxn modelId="{B5D7CC6C-0047-40AB-9472-EE960D81111F}" type="presParOf" srcId="{A617EA55-39CF-4552-A5DF-B20765D8952D}" destId="{FE36274A-F7A2-4836-BEFA-E8108E2BC4FE}" srcOrd="2" destOrd="0" presId="urn:microsoft.com/office/officeart/2005/8/layout/hList7"/>
    <dgm:cxn modelId="{3C7ED328-2359-4AA6-BD3E-0AFF6DC3302B}" type="presParOf" srcId="{A617EA55-39CF-4552-A5DF-B20765D8952D}" destId="{ACF34361-F55F-4A6E-BDE3-EBD297A0728E}" srcOrd="3" destOrd="0" presId="urn:microsoft.com/office/officeart/2005/8/layout/hList7"/>
    <dgm:cxn modelId="{7BC99696-E728-4D94-B753-9B1DA2D0597B}" type="presParOf" srcId="{7A571BA5-32F4-4DE2-8ACB-6AFBF21E863E}" destId="{4EC2E52D-253F-4B86-9DDE-C9B7AE9B21CB}" srcOrd="1" destOrd="0" presId="urn:microsoft.com/office/officeart/2005/8/layout/hList7"/>
    <dgm:cxn modelId="{63492171-50F4-4325-885C-6A9BAEE497FC}" type="presParOf" srcId="{7A571BA5-32F4-4DE2-8ACB-6AFBF21E863E}" destId="{7F4100E3-9112-453B-B41D-9EA5A9281A55}" srcOrd="2" destOrd="0" presId="urn:microsoft.com/office/officeart/2005/8/layout/hList7"/>
    <dgm:cxn modelId="{BD51D4FD-7AA1-4CD8-9B6B-C87975B8E60B}" type="presParOf" srcId="{7F4100E3-9112-453B-B41D-9EA5A9281A55}" destId="{9735234E-AB7F-4D78-A115-CF61B02C0734}" srcOrd="0" destOrd="0" presId="urn:microsoft.com/office/officeart/2005/8/layout/hList7"/>
    <dgm:cxn modelId="{5D5BC184-084B-401E-9A63-CB1E7ADEC50F}" type="presParOf" srcId="{7F4100E3-9112-453B-B41D-9EA5A9281A55}" destId="{9DB8592B-DB28-4796-9800-91DB3A14DB12}" srcOrd="1" destOrd="0" presId="urn:microsoft.com/office/officeart/2005/8/layout/hList7"/>
    <dgm:cxn modelId="{5D478280-AF71-40DB-9176-2F8E5B8D5293}" type="presParOf" srcId="{7F4100E3-9112-453B-B41D-9EA5A9281A55}" destId="{DBF06345-7A6C-4759-902F-926AE38BB9C8}" srcOrd="2" destOrd="0" presId="urn:microsoft.com/office/officeart/2005/8/layout/hList7"/>
    <dgm:cxn modelId="{8925F725-264D-4936-9E39-28CB9180A1B2}" type="presParOf" srcId="{7F4100E3-9112-453B-B41D-9EA5A9281A55}" destId="{D5979552-0FED-4A72-AAF4-4145ECBF4AFF}" srcOrd="3" destOrd="0" presId="urn:microsoft.com/office/officeart/2005/8/layout/hList7"/>
    <dgm:cxn modelId="{E0D5FC58-96E0-45F8-918D-96FA3F3BF928}" type="presParOf" srcId="{7A571BA5-32F4-4DE2-8ACB-6AFBF21E863E}" destId="{14DDC9D1-E456-491C-8BB3-246FAE1F8A67}" srcOrd="3" destOrd="0" presId="urn:microsoft.com/office/officeart/2005/8/layout/hList7"/>
    <dgm:cxn modelId="{25A10226-BCF9-4C89-87B6-C890C0E83B60}" type="presParOf" srcId="{7A571BA5-32F4-4DE2-8ACB-6AFBF21E863E}" destId="{380E7497-08F1-42CB-A740-D8442D475A0C}" srcOrd="4" destOrd="0" presId="urn:microsoft.com/office/officeart/2005/8/layout/hList7"/>
    <dgm:cxn modelId="{87669EBF-E7AD-414E-A55F-A5B18422F0C5}" type="presParOf" srcId="{380E7497-08F1-42CB-A740-D8442D475A0C}" destId="{D1DB7979-F145-4EB2-9019-B62A21431269}" srcOrd="0" destOrd="0" presId="urn:microsoft.com/office/officeart/2005/8/layout/hList7"/>
    <dgm:cxn modelId="{0A3FCC18-B375-479F-8409-A700F729A094}" type="presParOf" srcId="{380E7497-08F1-42CB-A740-D8442D475A0C}" destId="{5C666C9F-A36D-438B-8311-44A392D795CA}" srcOrd="1" destOrd="0" presId="urn:microsoft.com/office/officeart/2005/8/layout/hList7"/>
    <dgm:cxn modelId="{1D019F36-F4E4-4F71-B791-4C798E17C8AA}" type="presParOf" srcId="{380E7497-08F1-42CB-A740-D8442D475A0C}" destId="{A9C31263-51AA-4724-AFE4-DB7481BD894B}" srcOrd="2" destOrd="0" presId="urn:microsoft.com/office/officeart/2005/8/layout/hList7"/>
    <dgm:cxn modelId="{78ED3DC6-5301-4117-8B3F-4FE346582843}" type="presParOf" srcId="{380E7497-08F1-42CB-A740-D8442D475A0C}" destId="{AA4FC9EE-A80C-435D-8185-FFB6DE93365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4A60CC-12B7-4B66-AA7B-42CD4EC1D7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6E32485F-BD19-4C59-BD02-FC25939D4678}">
      <dgm:prSet phldrT="[Texto]" custT="1"/>
      <dgm:spPr/>
      <dgm:t>
        <a:bodyPr/>
        <a:lstStyle/>
        <a:p>
          <a:r>
            <a:rPr lang="es-ES" sz="2000" dirty="0" smtClean="0">
              <a:solidFill>
                <a:srgbClr val="002060"/>
              </a:solidFill>
              <a:latin typeface="Din"/>
            </a:rPr>
            <a:t>Tendiente a la construcción de conocimientos</a:t>
          </a:r>
        </a:p>
        <a:p>
          <a:r>
            <a:rPr lang="es-ES" sz="2000" dirty="0" smtClean="0">
              <a:solidFill>
                <a:srgbClr val="002060"/>
              </a:solidFill>
              <a:latin typeface="Din"/>
            </a:rPr>
            <a:t>De acuerdo a la intencionalidad del aprendizaje</a:t>
          </a:r>
          <a:endParaRPr lang="es-ES" sz="2000" dirty="0">
            <a:solidFill>
              <a:srgbClr val="002060"/>
            </a:solidFill>
            <a:latin typeface="Din"/>
          </a:endParaRPr>
        </a:p>
      </dgm:t>
    </dgm:pt>
    <dgm:pt modelId="{B86CA52E-F82F-4480-AA77-CC8C6C1655D2}" type="parTrans" cxnId="{D2E84C1B-9E33-4F1B-A739-F1751FAF5401}">
      <dgm:prSet/>
      <dgm:spPr/>
      <dgm:t>
        <a:bodyPr/>
        <a:lstStyle/>
        <a:p>
          <a:endParaRPr lang="es-ES" sz="2800">
            <a:solidFill>
              <a:srgbClr val="002060"/>
            </a:solidFill>
            <a:latin typeface="Din"/>
          </a:endParaRPr>
        </a:p>
      </dgm:t>
    </dgm:pt>
    <dgm:pt modelId="{479B11E5-B571-4233-BC24-C3959CF13C0D}" type="sibTrans" cxnId="{D2E84C1B-9E33-4F1B-A739-F1751FAF5401}">
      <dgm:prSet/>
      <dgm:spPr/>
      <dgm:t>
        <a:bodyPr/>
        <a:lstStyle/>
        <a:p>
          <a:endParaRPr lang="es-ES" sz="2800">
            <a:solidFill>
              <a:srgbClr val="002060"/>
            </a:solidFill>
            <a:latin typeface="Din"/>
          </a:endParaRPr>
        </a:p>
      </dgm:t>
    </dgm:pt>
    <dgm:pt modelId="{03E6444F-3D82-4B3A-AECB-043B320EF51B}">
      <dgm:prSet phldrT="[Texto]" custT="1"/>
      <dgm:spPr/>
      <dgm:t>
        <a:bodyPr/>
        <a:lstStyle/>
        <a:p>
          <a:r>
            <a:rPr lang="es-ES" sz="2000" dirty="0" smtClean="0">
              <a:solidFill>
                <a:srgbClr val="002060"/>
              </a:solidFill>
              <a:latin typeface="Din"/>
            </a:rPr>
            <a:t>La planificación de las E-A está enfocada directamente a la persona del estudiante</a:t>
          </a:r>
          <a:endParaRPr lang="es-ES" sz="2000" dirty="0">
            <a:solidFill>
              <a:srgbClr val="002060"/>
            </a:solidFill>
            <a:latin typeface="Din"/>
          </a:endParaRPr>
        </a:p>
      </dgm:t>
    </dgm:pt>
    <dgm:pt modelId="{6A9793EF-DBC7-424A-B16B-6479C9550B2F}" type="parTrans" cxnId="{923B4394-71A0-4AE0-8A12-D6076A9FF112}">
      <dgm:prSet/>
      <dgm:spPr/>
      <dgm:t>
        <a:bodyPr/>
        <a:lstStyle/>
        <a:p>
          <a:endParaRPr lang="es-ES" sz="2800">
            <a:solidFill>
              <a:srgbClr val="002060"/>
            </a:solidFill>
            <a:latin typeface="Din"/>
          </a:endParaRPr>
        </a:p>
      </dgm:t>
    </dgm:pt>
    <dgm:pt modelId="{40480CD2-368C-40AC-A0BF-15B16F02EAD5}" type="sibTrans" cxnId="{923B4394-71A0-4AE0-8A12-D6076A9FF112}">
      <dgm:prSet/>
      <dgm:spPr/>
      <dgm:t>
        <a:bodyPr/>
        <a:lstStyle/>
        <a:p>
          <a:endParaRPr lang="es-ES" sz="2800">
            <a:solidFill>
              <a:srgbClr val="002060"/>
            </a:solidFill>
            <a:latin typeface="Din"/>
          </a:endParaRPr>
        </a:p>
      </dgm:t>
    </dgm:pt>
    <dgm:pt modelId="{E055A67D-EE07-4263-8480-D650E42D1F34}">
      <dgm:prSet phldrT="[Texto]" custT="1"/>
      <dgm:spPr/>
      <dgm:t>
        <a:bodyPr/>
        <a:lstStyle/>
        <a:p>
          <a:r>
            <a:rPr lang="es-ES" sz="2000" dirty="0" smtClean="0">
              <a:solidFill>
                <a:srgbClr val="002060"/>
              </a:solidFill>
              <a:latin typeface="Din"/>
            </a:rPr>
            <a:t>Se selecciona tomando en cuenta que debe promover los procesos cognitivos de nivel superior</a:t>
          </a:r>
          <a:endParaRPr lang="es-ES" sz="2000" dirty="0">
            <a:solidFill>
              <a:srgbClr val="002060"/>
            </a:solidFill>
            <a:latin typeface="Din"/>
          </a:endParaRPr>
        </a:p>
      </dgm:t>
    </dgm:pt>
    <dgm:pt modelId="{C80C758A-7C00-42EC-B3DA-02E8DA41E07C}" type="parTrans" cxnId="{0FEAE9FA-E16C-4686-B735-904E64D285A6}">
      <dgm:prSet/>
      <dgm:spPr/>
      <dgm:t>
        <a:bodyPr/>
        <a:lstStyle/>
        <a:p>
          <a:endParaRPr lang="es-ES" sz="2800">
            <a:solidFill>
              <a:srgbClr val="002060"/>
            </a:solidFill>
            <a:latin typeface="Din"/>
          </a:endParaRPr>
        </a:p>
      </dgm:t>
    </dgm:pt>
    <dgm:pt modelId="{38DE9C2F-C7D8-4D7B-AB08-96D14B813077}" type="sibTrans" cxnId="{0FEAE9FA-E16C-4686-B735-904E64D285A6}">
      <dgm:prSet/>
      <dgm:spPr/>
      <dgm:t>
        <a:bodyPr/>
        <a:lstStyle/>
        <a:p>
          <a:endParaRPr lang="es-ES" sz="2800">
            <a:solidFill>
              <a:srgbClr val="002060"/>
            </a:solidFill>
            <a:latin typeface="Din"/>
          </a:endParaRPr>
        </a:p>
      </dgm:t>
    </dgm:pt>
    <dgm:pt modelId="{53B86A8E-B8E8-40F3-961E-7F45C30080D2}" type="pres">
      <dgm:prSet presAssocID="{B54A60CC-12B7-4B66-AA7B-42CD4EC1D7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E8846107-36B7-4D5B-9D43-2C6EDB3FEFD5}" type="pres">
      <dgm:prSet presAssocID="{B54A60CC-12B7-4B66-AA7B-42CD4EC1D7E0}" presName="Name1" presStyleCnt="0"/>
      <dgm:spPr/>
    </dgm:pt>
    <dgm:pt modelId="{AF1821D3-679E-45F2-8E5A-6D7CE1287135}" type="pres">
      <dgm:prSet presAssocID="{B54A60CC-12B7-4B66-AA7B-42CD4EC1D7E0}" presName="cycle" presStyleCnt="0"/>
      <dgm:spPr/>
    </dgm:pt>
    <dgm:pt modelId="{0C0A8D74-EB72-46E0-9BD8-7B26F0A5745F}" type="pres">
      <dgm:prSet presAssocID="{B54A60CC-12B7-4B66-AA7B-42CD4EC1D7E0}" presName="srcNode" presStyleLbl="node1" presStyleIdx="0" presStyleCnt="3"/>
      <dgm:spPr/>
    </dgm:pt>
    <dgm:pt modelId="{316D3CC7-8774-4C71-9999-2821B4C87CBA}" type="pres">
      <dgm:prSet presAssocID="{B54A60CC-12B7-4B66-AA7B-42CD4EC1D7E0}" presName="conn" presStyleLbl="parChTrans1D2" presStyleIdx="0" presStyleCnt="1"/>
      <dgm:spPr/>
      <dgm:t>
        <a:bodyPr/>
        <a:lstStyle/>
        <a:p>
          <a:endParaRPr lang="es-ES"/>
        </a:p>
      </dgm:t>
    </dgm:pt>
    <dgm:pt modelId="{0DB510D3-A25D-45F3-882F-9F80E45CB2E5}" type="pres">
      <dgm:prSet presAssocID="{B54A60CC-12B7-4B66-AA7B-42CD4EC1D7E0}" presName="extraNode" presStyleLbl="node1" presStyleIdx="0" presStyleCnt="3"/>
      <dgm:spPr/>
    </dgm:pt>
    <dgm:pt modelId="{4992B683-DD2E-4343-BEBB-60CC65A1FE8D}" type="pres">
      <dgm:prSet presAssocID="{B54A60CC-12B7-4B66-AA7B-42CD4EC1D7E0}" presName="dstNode" presStyleLbl="node1" presStyleIdx="0" presStyleCnt="3"/>
      <dgm:spPr/>
    </dgm:pt>
    <dgm:pt modelId="{06BE35AF-78E3-471D-9990-BB0DC2884210}" type="pres">
      <dgm:prSet presAssocID="{6E32485F-BD19-4C59-BD02-FC25939D467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B0589C-DDBD-4D95-9C93-A70927021BB3}" type="pres">
      <dgm:prSet presAssocID="{6E32485F-BD19-4C59-BD02-FC25939D4678}" presName="accent_1" presStyleCnt="0"/>
      <dgm:spPr/>
    </dgm:pt>
    <dgm:pt modelId="{E87F9B02-0739-4F5E-AD53-6700C5D7F9A4}" type="pres">
      <dgm:prSet presAssocID="{6E32485F-BD19-4C59-BD02-FC25939D4678}" presName="accentRepeatNode" presStyleLbl="solidFgAcc1" presStyleIdx="0" presStyleCnt="3"/>
      <dgm:spPr/>
    </dgm:pt>
    <dgm:pt modelId="{D11994DB-63A8-4153-AAA4-55ED414FEE09}" type="pres">
      <dgm:prSet presAssocID="{03E6444F-3D82-4B3A-AECB-043B320EF51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482A11-C57E-4A63-971F-E9BA912F85C4}" type="pres">
      <dgm:prSet presAssocID="{03E6444F-3D82-4B3A-AECB-043B320EF51B}" presName="accent_2" presStyleCnt="0"/>
      <dgm:spPr/>
    </dgm:pt>
    <dgm:pt modelId="{84D0B017-BCBF-434A-80D0-50DAD8B5F9DB}" type="pres">
      <dgm:prSet presAssocID="{03E6444F-3D82-4B3A-AECB-043B320EF51B}" presName="accentRepeatNode" presStyleLbl="solidFgAcc1" presStyleIdx="1" presStyleCnt="3"/>
      <dgm:spPr/>
    </dgm:pt>
    <dgm:pt modelId="{AE2354F7-FFE4-467B-A194-63ADB3E29B18}" type="pres">
      <dgm:prSet presAssocID="{E055A67D-EE07-4263-8480-D650E42D1F3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8BDA57-1683-4521-BB46-08A1828F3408}" type="pres">
      <dgm:prSet presAssocID="{E055A67D-EE07-4263-8480-D650E42D1F34}" presName="accent_3" presStyleCnt="0"/>
      <dgm:spPr/>
    </dgm:pt>
    <dgm:pt modelId="{8281570A-13B1-4D8C-8239-44634044D372}" type="pres">
      <dgm:prSet presAssocID="{E055A67D-EE07-4263-8480-D650E42D1F34}" presName="accentRepeatNode" presStyleLbl="solidFgAcc1" presStyleIdx="2" presStyleCnt="3"/>
      <dgm:spPr/>
    </dgm:pt>
  </dgm:ptLst>
  <dgm:cxnLst>
    <dgm:cxn modelId="{B0E7EB89-0B5C-41A3-B575-D94972C386DD}" type="presOf" srcId="{B54A60CC-12B7-4B66-AA7B-42CD4EC1D7E0}" destId="{53B86A8E-B8E8-40F3-961E-7F45C30080D2}" srcOrd="0" destOrd="0" presId="urn:microsoft.com/office/officeart/2008/layout/VerticalCurvedList"/>
    <dgm:cxn modelId="{3662A51F-98F7-45C6-AEB8-FFE8B7AC7B91}" type="presOf" srcId="{E055A67D-EE07-4263-8480-D650E42D1F34}" destId="{AE2354F7-FFE4-467B-A194-63ADB3E29B18}" srcOrd="0" destOrd="0" presId="urn:microsoft.com/office/officeart/2008/layout/VerticalCurvedList"/>
    <dgm:cxn modelId="{015D69FA-DDC5-48A2-BDEE-BDB62AA8F52A}" type="presOf" srcId="{6E32485F-BD19-4C59-BD02-FC25939D4678}" destId="{06BE35AF-78E3-471D-9990-BB0DC2884210}" srcOrd="0" destOrd="0" presId="urn:microsoft.com/office/officeart/2008/layout/VerticalCurvedList"/>
    <dgm:cxn modelId="{D2E84C1B-9E33-4F1B-A739-F1751FAF5401}" srcId="{B54A60CC-12B7-4B66-AA7B-42CD4EC1D7E0}" destId="{6E32485F-BD19-4C59-BD02-FC25939D4678}" srcOrd="0" destOrd="0" parTransId="{B86CA52E-F82F-4480-AA77-CC8C6C1655D2}" sibTransId="{479B11E5-B571-4233-BC24-C3959CF13C0D}"/>
    <dgm:cxn modelId="{923B4394-71A0-4AE0-8A12-D6076A9FF112}" srcId="{B54A60CC-12B7-4B66-AA7B-42CD4EC1D7E0}" destId="{03E6444F-3D82-4B3A-AECB-043B320EF51B}" srcOrd="1" destOrd="0" parTransId="{6A9793EF-DBC7-424A-B16B-6479C9550B2F}" sibTransId="{40480CD2-368C-40AC-A0BF-15B16F02EAD5}"/>
    <dgm:cxn modelId="{F0E79044-C7AF-478F-B146-5AE7A058F47B}" type="presOf" srcId="{03E6444F-3D82-4B3A-AECB-043B320EF51B}" destId="{D11994DB-63A8-4153-AAA4-55ED414FEE09}" srcOrd="0" destOrd="0" presId="urn:microsoft.com/office/officeart/2008/layout/VerticalCurvedList"/>
    <dgm:cxn modelId="{94FD1D61-F6D7-40BD-A7EA-128CF2D5F286}" type="presOf" srcId="{479B11E5-B571-4233-BC24-C3959CF13C0D}" destId="{316D3CC7-8774-4C71-9999-2821B4C87CBA}" srcOrd="0" destOrd="0" presId="urn:microsoft.com/office/officeart/2008/layout/VerticalCurvedList"/>
    <dgm:cxn modelId="{0FEAE9FA-E16C-4686-B735-904E64D285A6}" srcId="{B54A60CC-12B7-4B66-AA7B-42CD4EC1D7E0}" destId="{E055A67D-EE07-4263-8480-D650E42D1F34}" srcOrd="2" destOrd="0" parTransId="{C80C758A-7C00-42EC-B3DA-02E8DA41E07C}" sibTransId="{38DE9C2F-C7D8-4D7B-AB08-96D14B813077}"/>
    <dgm:cxn modelId="{45DB7F09-AF5D-4DAD-A921-4D9B25E8694C}" type="presParOf" srcId="{53B86A8E-B8E8-40F3-961E-7F45C30080D2}" destId="{E8846107-36B7-4D5B-9D43-2C6EDB3FEFD5}" srcOrd="0" destOrd="0" presId="urn:microsoft.com/office/officeart/2008/layout/VerticalCurvedList"/>
    <dgm:cxn modelId="{C4300DAC-99A8-4814-8441-2BEC4E105D73}" type="presParOf" srcId="{E8846107-36B7-4D5B-9D43-2C6EDB3FEFD5}" destId="{AF1821D3-679E-45F2-8E5A-6D7CE1287135}" srcOrd="0" destOrd="0" presId="urn:microsoft.com/office/officeart/2008/layout/VerticalCurvedList"/>
    <dgm:cxn modelId="{710F906A-8796-4C13-92CE-C98DB6DEAC9C}" type="presParOf" srcId="{AF1821D3-679E-45F2-8E5A-6D7CE1287135}" destId="{0C0A8D74-EB72-46E0-9BD8-7B26F0A5745F}" srcOrd="0" destOrd="0" presId="urn:microsoft.com/office/officeart/2008/layout/VerticalCurvedList"/>
    <dgm:cxn modelId="{37B2AAFD-B5DF-4FAE-AF06-77B3AC6EE83B}" type="presParOf" srcId="{AF1821D3-679E-45F2-8E5A-6D7CE1287135}" destId="{316D3CC7-8774-4C71-9999-2821B4C87CBA}" srcOrd="1" destOrd="0" presId="urn:microsoft.com/office/officeart/2008/layout/VerticalCurvedList"/>
    <dgm:cxn modelId="{6E9EB2A8-0FB0-4B17-A108-FAE7834D9FB4}" type="presParOf" srcId="{AF1821D3-679E-45F2-8E5A-6D7CE1287135}" destId="{0DB510D3-A25D-45F3-882F-9F80E45CB2E5}" srcOrd="2" destOrd="0" presId="urn:microsoft.com/office/officeart/2008/layout/VerticalCurvedList"/>
    <dgm:cxn modelId="{210F83F5-B20D-47A2-835E-6D43E75B0B94}" type="presParOf" srcId="{AF1821D3-679E-45F2-8E5A-6D7CE1287135}" destId="{4992B683-DD2E-4343-BEBB-60CC65A1FE8D}" srcOrd="3" destOrd="0" presId="urn:microsoft.com/office/officeart/2008/layout/VerticalCurvedList"/>
    <dgm:cxn modelId="{3315E3A1-87E4-455C-A7CD-F92019934BAD}" type="presParOf" srcId="{E8846107-36B7-4D5B-9D43-2C6EDB3FEFD5}" destId="{06BE35AF-78E3-471D-9990-BB0DC2884210}" srcOrd="1" destOrd="0" presId="urn:microsoft.com/office/officeart/2008/layout/VerticalCurvedList"/>
    <dgm:cxn modelId="{8A4D474E-11E8-423B-9F30-829D6700E30D}" type="presParOf" srcId="{E8846107-36B7-4D5B-9D43-2C6EDB3FEFD5}" destId="{1DB0589C-DDBD-4D95-9C93-A70927021BB3}" srcOrd="2" destOrd="0" presId="urn:microsoft.com/office/officeart/2008/layout/VerticalCurvedList"/>
    <dgm:cxn modelId="{8B34BD3B-8898-4590-B4A2-01FA91EB8695}" type="presParOf" srcId="{1DB0589C-DDBD-4D95-9C93-A70927021BB3}" destId="{E87F9B02-0739-4F5E-AD53-6700C5D7F9A4}" srcOrd="0" destOrd="0" presId="urn:microsoft.com/office/officeart/2008/layout/VerticalCurvedList"/>
    <dgm:cxn modelId="{58A428DE-15B3-4EDE-A2F8-82B7606D52BF}" type="presParOf" srcId="{E8846107-36B7-4D5B-9D43-2C6EDB3FEFD5}" destId="{D11994DB-63A8-4153-AAA4-55ED414FEE09}" srcOrd="3" destOrd="0" presId="urn:microsoft.com/office/officeart/2008/layout/VerticalCurvedList"/>
    <dgm:cxn modelId="{5C64F2A2-4771-4B9E-9DC0-B335C85B14FF}" type="presParOf" srcId="{E8846107-36B7-4D5B-9D43-2C6EDB3FEFD5}" destId="{FA482A11-C57E-4A63-971F-E9BA912F85C4}" srcOrd="4" destOrd="0" presId="urn:microsoft.com/office/officeart/2008/layout/VerticalCurvedList"/>
    <dgm:cxn modelId="{3182F084-1470-46AA-865E-78981AA556AB}" type="presParOf" srcId="{FA482A11-C57E-4A63-971F-E9BA912F85C4}" destId="{84D0B017-BCBF-434A-80D0-50DAD8B5F9DB}" srcOrd="0" destOrd="0" presId="urn:microsoft.com/office/officeart/2008/layout/VerticalCurvedList"/>
    <dgm:cxn modelId="{A9F20879-461F-4AE6-B0E1-5BDDE62D4A2A}" type="presParOf" srcId="{E8846107-36B7-4D5B-9D43-2C6EDB3FEFD5}" destId="{AE2354F7-FFE4-467B-A194-63ADB3E29B18}" srcOrd="5" destOrd="0" presId="urn:microsoft.com/office/officeart/2008/layout/VerticalCurvedList"/>
    <dgm:cxn modelId="{267D3762-1E01-4963-B90C-0618307FC55F}" type="presParOf" srcId="{E8846107-36B7-4D5B-9D43-2C6EDB3FEFD5}" destId="{2D8BDA57-1683-4521-BB46-08A1828F3408}" srcOrd="6" destOrd="0" presId="urn:microsoft.com/office/officeart/2008/layout/VerticalCurvedList"/>
    <dgm:cxn modelId="{BDC8CC4A-3CF9-4B65-AF5B-07FE781B36A6}" type="presParOf" srcId="{2D8BDA57-1683-4521-BB46-08A1828F3408}" destId="{8281570A-13B1-4D8C-8239-44634044D3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46F65C-75CE-4BDB-8B45-AF47AD9E27F1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7CF0975B-E503-4A31-836D-7D20CC970D10}">
      <dgm:prSet phldrT="[Texto]" custT="1"/>
      <dgm:spPr/>
      <dgm:t>
        <a:bodyPr/>
        <a:lstStyle/>
        <a:p>
          <a:r>
            <a:rPr lang="es-ES" sz="2400" dirty="0" smtClean="0">
              <a:solidFill>
                <a:srgbClr val="002060"/>
              </a:solidFill>
              <a:latin typeface="Din "/>
            </a:rPr>
            <a:t>Guiones Didácticos. Tipos de actividades </a:t>
          </a:r>
          <a:endParaRPr lang="es-ES" sz="2400" dirty="0">
            <a:solidFill>
              <a:srgbClr val="002060"/>
            </a:solidFill>
            <a:latin typeface="Din "/>
          </a:endParaRPr>
        </a:p>
      </dgm:t>
    </dgm:pt>
    <dgm:pt modelId="{D88B6A61-0700-4263-B327-3CCBE447A4EE}" type="parTrans" cxnId="{A0C04045-0B68-4124-A4C6-024435B8F99D}">
      <dgm:prSet/>
      <dgm:spPr/>
      <dgm:t>
        <a:bodyPr/>
        <a:lstStyle/>
        <a:p>
          <a:endParaRPr lang="es-ES" sz="6600">
            <a:solidFill>
              <a:srgbClr val="002060"/>
            </a:solidFill>
            <a:latin typeface="Din "/>
          </a:endParaRPr>
        </a:p>
      </dgm:t>
    </dgm:pt>
    <dgm:pt modelId="{64CB8E8B-5599-4747-AB50-9A785F414884}" type="sibTrans" cxnId="{A0C04045-0B68-4124-A4C6-024435B8F99D}">
      <dgm:prSet/>
      <dgm:spPr/>
      <dgm:t>
        <a:bodyPr/>
        <a:lstStyle/>
        <a:p>
          <a:endParaRPr lang="es-ES" sz="6600">
            <a:solidFill>
              <a:srgbClr val="002060"/>
            </a:solidFill>
            <a:latin typeface="Din "/>
          </a:endParaRPr>
        </a:p>
      </dgm:t>
    </dgm:pt>
    <dgm:pt modelId="{8ED0302D-DFB8-451D-B370-C2FDA4176456}">
      <dgm:prSet phldrT="[Texto]" custT="1"/>
      <dgm:spPr/>
      <dgm:t>
        <a:bodyPr/>
        <a:lstStyle/>
        <a:p>
          <a:r>
            <a:rPr lang="es-ES" sz="1800" dirty="0" smtClean="0">
              <a:solidFill>
                <a:srgbClr val="002060"/>
              </a:solidFill>
              <a:latin typeface="Din "/>
            </a:rPr>
            <a:t>Que promuevan la autonomía y autorregulación</a:t>
          </a:r>
          <a:endParaRPr lang="es-ES" sz="1800" dirty="0">
            <a:solidFill>
              <a:srgbClr val="002060"/>
            </a:solidFill>
            <a:latin typeface="Din "/>
          </a:endParaRPr>
        </a:p>
      </dgm:t>
    </dgm:pt>
    <dgm:pt modelId="{72742B74-EC84-4D30-9B7D-59ED4F311E03}" type="parTrans" cxnId="{1E63C4E6-56F7-4EC4-9598-7623456FD3F2}">
      <dgm:prSet/>
      <dgm:spPr/>
      <dgm:t>
        <a:bodyPr/>
        <a:lstStyle/>
        <a:p>
          <a:endParaRPr lang="es-ES" sz="6600">
            <a:solidFill>
              <a:srgbClr val="002060"/>
            </a:solidFill>
            <a:latin typeface="Din "/>
          </a:endParaRPr>
        </a:p>
      </dgm:t>
    </dgm:pt>
    <dgm:pt modelId="{01D88255-7623-49D3-AEA4-E4D75356FD9A}" type="sibTrans" cxnId="{1E63C4E6-56F7-4EC4-9598-7623456FD3F2}">
      <dgm:prSet/>
      <dgm:spPr/>
      <dgm:t>
        <a:bodyPr/>
        <a:lstStyle/>
        <a:p>
          <a:endParaRPr lang="es-ES" sz="6600">
            <a:solidFill>
              <a:srgbClr val="002060"/>
            </a:solidFill>
            <a:latin typeface="Din "/>
          </a:endParaRPr>
        </a:p>
      </dgm:t>
    </dgm:pt>
    <dgm:pt modelId="{DC65DABD-4270-4939-985C-075FD48B39FA}">
      <dgm:prSet phldrT="[Texto]" custT="1"/>
      <dgm:spPr/>
      <dgm:t>
        <a:bodyPr/>
        <a:lstStyle/>
        <a:p>
          <a:r>
            <a:rPr lang="es-ES" sz="1800" dirty="0" smtClean="0">
              <a:solidFill>
                <a:srgbClr val="002060"/>
              </a:solidFill>
              <a:latin typeface="Din "/>
            </a:rPr>
            <a:t>Que permitan niveles cognitivos de orden superior</a:t>
          </a:r>
          <a:endParaRPr lang="es-ES" sz="1800" dirty="0">
            <a:solidFill>
              <a:srgbClr val="002060"/>
            </a:solidFill>
            <a:latin typeface="Din "/>
          </a:endParaRPr>
        </a:p>
      </dgm:t>
    </dgm:pt>
    <dgm:pt modelId="{660453E1-4048-4312-BAEF-CB6C26657EFC}" type="parTrans" cxnId="{130C5F78-57E1-446C-9FA7-3E097E78D837}">
      <dgm:prSet/>
      <dgm:spPr/>
      <dgm:t>
        <a:bodyPr/>
        <a:lstStyle/>
        <a:p>
          <a:endParaRPr lang="es-ES" sz="6600">
            <a:solidFill>
              <a:srgbClr val="002060"/>
            </a:solidFill>
            <a:latin typeface="Din "/>
          </a:endParaRPr>
        </a:p>
      </dgm:t>
    </dgm:pt>
    <dgm:pt modelId="{B6D4C835-921F-41E4-8EFE-8B42E62A2C20}" type="sibTrans" cxnId="{130C5F78-57E1-446C-9FA7-3E097E78D837}">
      <dgm:prSet/>
      <dgm:spPr/>
      <dgm:t>
        <a:bodyPr/>
        <a:lstStyle/>
        <a:p>
          <a:endParaRPr lang="es-ES" sz="6600">
            <a:solidFill>
              <a:srgbClr val="002060"/>
            </a:solidFill>
            <a:latin typeface="Din "/>
          </a:endParaRPr>
        </a:p>
      </dgm:t>
    </dgm:pt>
    <dgm:pt modelId="{6CD85F3F-0D49-41DB-8470-EE29B54081CF}">
      <dgm:prSet phldrT="[Texto]" custT="1"/>
      <dgm:spPr/>
      <dgm:t>
        <a:bodyPr/>
        <a:lstStyle/>
        <a:p>
          <a:r>
            <a:rPr lang="es-ES" sz="1800" dirty="0" smtClean="0">
              <a:solidFill>
                <a:srgbClr val="002060"/>
              </a:solidFill>
              <a:latin typeface="Din "/>
            </a:rPr>
            <a:t>Orientaciones didácticas o consignas</a:t>
          </a:r>
          <a:endParaRPr lang="es-ES" sz="1800" dirty="0">
            <a:solidFill>
              <a:srgbClr val="002060"/>
            </a:solidFill>
            <a:latin typeface="Din "/>
          </a:endParaRPr>
        </a:p>
      </dgm:t>
    </dgm:pt>
    <dgm:pt modelId="{73892FC9-98C5-4D44-B160-CC8D68BB7CCD}" type="parTrans" cxnId="{389FA387-835F-41C9-AD1B-CBC06F665238}">
      <dgm:prSet/>
      <dgm:spPr/>
      <dgm:t>
        <a:bodyPr/>
        <a:lstStyle/>
        <a:p>
          <a:endParaRPr lang="es-ES" sz="6600">
            <a:solidFill>
              <a:srgbClr val="002060"/>
            </a:solidFill>
            <a:latin typeface="Din "/>
          </a:endParaRPr>
        </a:p>
      </dgm:t>
    </dgm:pt>
    <dgm:pt modelId="{B301FE07-CAF1-4847-92B3-623D74E3E9EF}" type="sibTrans" cxnId="{389FA387-835F-41C9-AD1B-CBC06F665238}">
      <dgm:prSet/>
      <dgm:spPr/>
      <dgm:t>
        <a:bodyPr/>
        <a:lstStyle/>
        <a:p>
          <a:endParaRPr lang="es-ES" sz="6600">
            <a:solidFill>
              <a:srgbClr val="002060"/>
            </a:solidFill>
            <a:latin typeface="Din "/>
          </a:endParaRPr>
        </a:p>
      </dgm:t>
    </dgm:pt>
    <dgm:pt modelId="{217F1E3F-1C3E-4A3E-9D76-6B87C44745E3}">
      <dgm:prSet phldrT="[Texto]" custT="1"/>
      <dgm:spPr/>
      <dgm:t>
        <a:bodyPr/>
        <a:lstStyle/>
        <a:p>
          <a:r>
            <a:rPr lang="es-ES" sz="1800" dirty="0" smtClean="0">
              <a:solidFill>
                <a:srgbClr val="002060"/>
              </a:solidFill>
              <a:latin typeface="Din "/>
            </a:rPr>
            <a:t>Deben ser lo más detalladas posibles</a:t>
          </a:r>
          <a:endParaRPr lang="es-ES" sz="1800" dirty="0">
            <a:solidFill>
              <a:srgbClr val="002060"/>
            </a:solidFill>
            <a:latin typeface="Din "/>
          </a:endParaRPr>
        </a:p>
      </dgm:t>
    </dgm:pt>
    <dgm:pt modelId="{FB381366-704F-445D-B691-DCA361E615C8}" type="parTrans" cxnId="{BD0F17ED-AB92-470F-AAA4-7EBC9D2C23BB}">
      <dgm:prSet/>
      <dgm:spPr/>
      <dgm:t>
        <a:bodyPr/>
        <a:lstStyle/>
        <a:p>
          <a:endParaRPr lang="es-ES" sz="6600">
            <a:solidFill>
              <a:srgbClr val="002060"/>
            </a:solidFill>
            <a:latin typeface="Din "/>
          </a:endParaRPr>
        </a:p>
      </dgm:t>
    </dgm:pt>
    <dgm:pt modelId="{653E0861-F2B6-4E57-AF21-7153D03FE95F}" type="sibTrans" cxnId="{BD0F17ED-AB92-470F-AAA4-7EBC9D2C23BB}">
      <dgm:prSet/>
      <dgm:spPr/>
      <dgm:t>
        <a:bodyPr/>
        <a:lstStyle/>
        <a:p>
          <a:endParaRPr lang="es-ES" sz="6600">
            <a:solidFill>
              <a:srgbClr val="002060"/>
            </a:solidFill>
            <a:latin typeface="Din "/>
          </a:endParaRPr>
        </a:p>
      </dgm:t>
    </dgm:pt>
    <dgm:pt modelId="{070CB124-A98D-47A3-A0F0-2CB8C7FD67D2}">
      <dgm:prSet phldrT="[Texto]" custT="1"/>
      <dgm:spPr/>
      <dgm:t>
        <a:bodyPr/>
        <a:lstStyle/>
        <a:p>
          <a:r>
            <a:rPr lang="es-ES" sz="1800" dirty="0" smtClean="0">
              <a:solidFill>
                <a:srgbClr val="002060"/>
              </a:solidFill>
              <a:latin typeface="Din "/>
            </a:rPr>
            <a:t>Lenguaje apropiado al nivel requerido </a:t>
          </a:r>
          <a:endParaRPr lang="es-ES" sz="1800" dirty="0">
            <a:solidFill>
              <a:srgbClr val="002060"/>
            </a:solidFill>
            <a:latin typeface="Din "/>
          </a:endParaRPr>
        </a:p>
      </dgm:t>
    </dgm:pt>
    <dgm:pt modelId="{7FAC8467-D3B2-4BC5-ADCC-4679CB0ABCC3}" type="parTrans" cxnId="{F55A6E7D-0622-46F3-93D1-B777651FC967}">
      <dgm:prSet/>
      <dgm:spPr/>
      <dgm:t>
        <a:bodyPr/>
        <a:lstStyle/>
        <a:p>
          <a:endParaRPr lang="es-ES" sz="6600">
            <a:solidFill>
              <a:srgbClr val="002060"/>
            </a:solidFill>
            <a:latin typeface="Din "/>
          </a:endParaRPr>
        </a:p>
      </dgm:t>
    </dgm:pt>
    <dgm:pt modelId="{8928B36E-2A65-4853-B5CF-37825DEBD2F0}" type="sibTrans" cxnId="{F55A6E7D-0622-46F3-93D1-B777651FC967}">
      <dgm:prSet/>
      <dgm:spPr/>
      <dgm:t>
        <a:bodyPr/>
        <a:lstStyle/>
        <a:p>
          <a:endParaRPr lang="es-ES" sz="6600">
            <a:solidFill>
              <a:srgbClr val="002060"/>
            </a:solidFill>
            <a:latin typeface="Din "/>
          </a:endParaRPr>
        </a:p>
      </dgm:t>
    </dgm:pt>
    <dgm:pt modelId="{9F59C235-42B1-4307-B8FF-2CBE12BE5F69}">
      <dgm:prSet phldrT="[Texto]" custT="1"/>
      <dgm:spPr/>
      <dgm:t>
        <a:bodyPr/>
        <a:lstStyle/>
        <a:p>
          <a:r>
            <a:rPr lang="es-ES" sz="1800" dirty="0" smtClean="0">
              <a:solidFill>
                <a:srgbClr val="002060"/>
              </a:solidFill>
              <a:latin typeface="Din "/>
            </a:rPr>
            <a:t>Trabajos individuales como colaborativos</a:t>
          </a:r>
          <a:endParaRPr lang="es-ES" sz="1800" dirty="0">
            <a:solidFill>
              <a:srgbClr val="002060"/>
            </a:solidFill>
            <a:latin typeface="Din "/>
          </a:endParaRPr>
        </a:p>
      </dgm:t>
    </dgm:pt>
    <dgm:pt modelId="{8C3DC356-E386-43BE-9108-7CF31FD12A20}" type="parTrans" cxnId="{C92546D5-7086-4FB4-9159-0616A88AD3D0}">
      <dgm:prSet/>
      <dgm:spPr/>
      <dgm:t>
        <a:bodyPr/>
        <a:lstStyle/>
        <a:p>
          <a:endParaRPr lang="es-ES" sz="6600">
            <a:solidFill>
              <a:srgbClr val="002060"/>
            </a:solidFill>
            <a:latin typeface="Din "/>
          </a:endParaRPr>
        </a:p>
      </dgm:t>
    </dgm:pt>
    <dgm:pt modelId="{2375D79D-6EE7-4AE1-9DB3-5153300A59FB}" type="sibTrans" cxnId="{C92546D5-7086-4FB4-9159-0616A88AD3D0}">
      <dgm:prSet/>
      <dgm:spPr/>
      <dgm:t>
        <a:bodyPr/>
        <a:lstStyle/>
        <a:p>
          <a:endParaRPr lang="es-ES" sz="6600">
            <a:solidFill>
              <a:srgbClr val="002060"/>
            </a:solidFill>
            <a:latin typeface="Din "/>
          </a:endParaRPr>
        </a:p>
      </dgm:t>
    </dgm:pt>
    <dgm:pt modelId="{2B8897DA-3175-49F1-A2B5-025F6C9CDA80}">
      <dgm:prSet phldrT="[Texto]" custT="1"/>
      <dgm:spPr/>
      <dgm:t>
        <a:bodyPr/>
        <a:lstStyle/>
        <a:p>
          <a:r>
            <a:rPr lang="es-ES" sz="1800" dirty="0" smtClean="0">
              <a:solidFill>
                <a:srgbClr val="002060"/>
              </a:solidFill>
              <a:latin typeface="Din "/>
            </a:rPr>
            <a:t>No es cantidad, sino calidad</a:t>
          </a:r>
          <a:endParaRPr lang="es-ES" sz="1800" dirty="0">
            <a:solidFill>
              <a:srgbClr val="002060"/>
            </a:solidFill>
            <a:latin typeface="Din "/>
          </a:endParaRPr>
        </a:p>
      </dgm:t>
    </dgm:pt>
    <dgm:pt modelId="{D04ABF2B-9099-4777-A832-C5AA603BD5AC}" type="parTrans" cxnId="{21BED930-F9E9-492C-8FDF-135978F76A72}">
      <dgm:prSet/>
      <dgm:spPr/>
      <dgm:t>
        <a:bodyPr/>
        <a:lstStyle/>
        <a:p>
          <a:endParaRPr lang="es-ES" sz="6600">
            <a:solidFill>
              <a:srgbClr val="002060"/>
            </a:solidFill>
            <a:latin typeface="Din "/>
          </a:endParaRPr>
        </a:p>
      </dgm:t>
    </dgm:pt>
    <dgm:pt modelId="{C87C3950-D7DE-44D5-A7DD-22DF29A2A9E6}" type="sibTrans" cxnId="{21BED930-F9E9-492C-8FDF-135978F76A72}">
      <dgm:prSet/>
      <dgm:spPr/>
      <dgm:t>
        <a:bodyPr/>
        <a:lstStyle/>
        <a:p>
          <a:endParaRPr lang="es-ES" sz="6600">
            <a:solidFill>
              <a:srgbClr val="002060"/>
            </a:solidFill>
            <a:latin typeface="Din "/>
          </a:endParaRPr>
        </a:p>
      </dgm:t>
    </dgm:pt>
    <dgm:pt modelId="{09CBF1BC-05AB-4D60-8520-2BD328B37257}">
      <dgm:prSet phldrT="[Texto]" custT="1"/>
      <dgm:spPr/>
      <dgm:t>
        <a:bodyPr/>
        <a:lstStyle/>
        <a:p>
          <a:r>
            <a:rPr lang="es-ES" sz="1800" dirty="0" smtClean="0">
              <a:solidFill>
                <a:srgbClr val="002060"/>
              </a:solidFill>
              <a:latin typeface="Din "/>
            </a:rPr>
            <a:t>Que respete el tiempo de dedicación al  curso</a:t>
          </a:r>
          <a:endParaRPr lang="es-ES" sz="1800" dirty="0">
            <a:solidFill>
              <a:srgbClr val="002060"/>
            </a:solidFill>
            <a:latin typeface="Din "/>
          </a:endParaRPr>
        </a:p>
      </dgm:t>
    </dgm:pt>
    <dgm:pt modelId="{CF62A58E-E53B-4664-A43E-09E2A621AF7F}" type="parTrans" cxnId="{6FDDC075-020D-476E-ADDA-F0E76C9410D4}">
      <dgm:prSet/>
      <dgm:spPr/>
      <dgm:t>
        <a:bodyPr/>
        <a:lstStyle/>
        <a:p>
          <a:endParaRPr lang="es-ES" sz="6600">
            <a:solidFill>
              <a:srgbClr val="002060"/>
            </a:solidFill>
            <a:latin typeface="Din "/>
          </a:endParaRPr>
        </a:p>
      </dgm:t>
    </dgm:pt>
    <dgm:pt modelId="{8D04BE5F-3F96-445C-94CF-1CA7C9E2C900}" type="sibTrans" cxnId="{6FDDC075-020D-476E-ADDA-F0E76C9410D4}">
      <dgm:prSet/>
      <dgm:spPr/>
      <dgm:t>
        <a:bodyPr/>
        <a:lstStyle/>
        <a:p>
          <a:endParaRPr lang="es-ES" sz="6600">
            <a:solidFill>
              <a:srgbClr val="002060"/>
            </a:solidFill>
            <a:latin typeface="Din "/>
          </a:endParaRPr>
        </a:p>
      </dgm:t>
    </dgm:pt>
    <dgm:pt modelId="{1F52FA2E-22CA-4C8C-982A-FB47119FA5E4}">
      <dgm:prSet phldrT="[Texto]" custT="1"/>
      <dgm:spPr/>
      <dgm:t>
        <a:bodyPr/>
        <a:lstStyle/>
        <a:p>
          <a:r>
            <a:rPr lang="es-ES" sz="1800" dirty="0" smtClean="0">
              <a:solidFill>
                <a:srgbClr val="002060"/>
              </a:solidFill>
              <a:latin typeface="Din "/>
            </a:rPr>
            <a:t>Lo menos es más. Acciones concretas, secuenciales</a:t>
          </a:r>
          <a:endParaRPr lang="es-ES" sz="1800" dirty="0">
            <a:solidFill>
              <a:srgbClr val="002060"/>
            </a:solidFill>
            <a:latin typeface="Din "/>
          </a:endParaRPr>
        </a:p>
      </dgm:t>
    </dgm:pt>
    <dgm:pt modelId="{4FCA1654-5F46-44F2-9F78-374A9B23D4F1}" type="parTrans" cxnId="{04BB199F-2B27-4D8A-94EC-1CB93439AA6A}">
      <dgm:prSet/>
      <dgm:spPr/>
      <dgm:t>
        <a:bodyPr/>
        <a:lstStyle/>
        <a:p>
          <a:endParaRPr lang="es-ES" sz="6600">
            <a:solidFill>
              <a:srgbClr val="002060"/>
            </a:solidFill>
            <a:latin typeface="Din "/>
          </a:endParaRPr>
        </a:p>
      </dgm:t>
    </dgm:pt>
    <dgm:pt modelId="{D597154D-5FBE-416E-BA39-D4E66D37673C}" type="sibTrans" cxnId="{04BB199F-2B27-4D8A-94EC-1CB93439AA6A}">
      <dgm:prSet/>
      <dgm:spPr/>
      <dgm:t>
        <a:bodyPr/>
        <a:lstStyle/>
        <a:p>
          <a:endParaRPr lang="es-ES" sz="6600">
            <a:solidFill>
              <a:srgbClr val="002060"/>
            </a:solidFill>
            <a:latin typeface="Din "/>
          </a:endParaRPr>
        </a:p>
      </dgm:t>
    </dgm:pt>
    <dgm:pt modelId="{2225C880-00FC-4470-B982-4C61A1DD2B24}">
      <dgm:prSet phldrT="[Texto]" custT="1"/>
      <dgm:spPr/>
      <dgm:t>
        <a:bodyPr/>
        <a:lstStyle/>
        <a:p>
          <a:r>
            <a:rPr lang="es-ES" sz="1800" dirty="0" smtClean="0">
              <a:solidFill>
                <a:srgbClr val="002060"/>
              </a:solidFill>
              <a:latin typeface="Din "/>
            </a:rPr>
            <a:t>Tener claridad que la actividad sea específica y no diferentes actividades en una misma</a:t>
          </a:r>
          <a:endParaRPr lang="es-ES" sz="1800" dirty="0">
            <a:solidFill>
              <a:srgbClr val="002060"/>
            </a:solidFill>
            <a:latin typeface="Din "/>
          </a:endParaRPr>
        </a:p>
      </dgm:t>
    </dgm:pt>
    <dgm:pt modelId="{21ABE1D3-2B48-4508-BF3B-31F30C148A13}" type="parTrans" cxnId="{0D5B168F-DB1B-406D-B1D1-A915D4E86B95}">
      <dgm:prSet/>
      <dgm:spPr/>
      <dgm:t>
        <a:bodyPr/>
        <a:lstStyle/>
        <a:p>
          <a:endParaRPr lang="es-ES" sz="6600">
            <a:solidFill>
              <a:srgbClr val="002060"/>
            </a:solidFill>
            <a:latin typeface="Din "/>
          </a:endParaRPr>
        </a:p>
      </dgm:t>
    </dgm:pt>
    <dgm:pt modelId="{3FCA7ECD-12BC-4316-A028-760A8804A7F3}" type="sibTrans" cxnId="{0D5B168F-DB1B-406D-B1D1-A915D4E86B95}">
      <dgm:prSet/>
      <dgm:spPr/>
      <dgm:t>
        <a:bodyPr/>
        <a:lstStyle/>
        <a:p>
          <a:endParaRPr lang="es-ES" sz="6600">
            <a:solidFill>
              <a:srgbClr val="002060"/>
            </a:solidFill>
            <a:latin typeface="Din "/>
          </a:endParaRPr>
        </a:p>
      </dgm:t>
    </dgm:pt>
    <dgm:pt modelId="{414D37D1-5354-4189-A982-85A16F4E0EC7}">
      <dgm:prSet phldrT="[Texto]" custT="1"/>
      <dgm:spPr/>
      <dgm:t>
        <a:bodyPr/>
        <a:lstStyle/>
        <a:p>
          <a:r>
            <a:rPr lang="es-ES" sz="1800" dirty="0" smtClean="0">
              <a:solidFill>
                <a:srgbClr val="002060"/>
              </a:solidFill>
              <a:latin typeface="Din "/>
            </a:rPr>
            <a:t>Que generen procesos y resultados</a:t>
          </a:r>
          <a:endParaRPr lang="es-ES" sz="1800" dirty="0">
            <a:solidFill>
              <a:srgbClr val="002060"/>
            </a:solidFill>
            <a:latin typeface="Din "/>
          </a:endParaRPr>
        </a:p>
      </dgm:t>
    </dgm:pt>
    <dgm:pt modelId="{5745C847-50D6-4E30-9BFA-011FD129CB18}" type="parTrans" cxnId="{A9477287-60CF-441A-9290-C0D906A435CB}">
      <dgm:prSet/>
      <dgm:spPr/>
      <dgm:t>
        <a:bodyPr/>
        <a:lstStyle/>
        <a:p>
          <a:endParaRPr lang="es-ES" sz="6600">
            <a:solidFill>
              <a:srgbClr val="002060"/>
            </a:solidFill>
            <a:latin typeface="Din "/>
          </a:endParaRPr>
        </a:p>
      </dgm:t>
    </dgm:pt>
    <dgm:pt modelId="{56DF15E2-7027-46D4-9EB1-ACDFBEEB937F}" type="sibTrans" cxnId="{A9477287-60CF-441A-9290-C0D906A435CB}">
      <dgm:prSet/>
      <dgm:spPr/>
      <dgm:t>
        <a:bodyPr/>
        <a:lstStyle/>
        <a:p>
          <a:endParaRPr lang="es-ES" sz="6600">
            <a:solidFill>
              <a:srgbClr val="002060"/>
            </a:solidFill>
            <a:latin typeface="Din "/>
          </a:endParaRPr>
        </a:p>
      </dgm:t>
    </dgm:pt>
    <dgm:pt modelId="{33FAD15F-F3F4-4D89-A1C8-556CF4080C8F}" type="pres">
      <dgm:prSet presAssocID="{C346F65C-75CE-4BDB-8B45-AF47AD9E27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B171DAE-1BB0-4362-9A12-1CE503E793D9}" type="pres">
      <dgm:prSet presAssocID="{7CF0975B-E503-4A31-836D-7D20CC970D10}" presName="parentLin" presStyleCnt="0"/>
      <dgm:spPr/>
      <dgm:t>
        <a:bodyPr/>
        <a:lstStyle/>
        <a:p>
          <a:endParaRPr lang="es-ES"/>
        </a:p>
      </dgm:t>
    </dgm:pt>
    <dgm:pt modelId="{CC702327-CAC6-4EB2-ADFA-4D19B8AE8AC1}" type="pres">
      <dgm:prSet presAssocID="{7CF0975B-E503-4A31-836D-7D20CC970D10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4DA5AA87-A5FD-4621-A0A7-4DDB8988F1B2}" type="pres">
      <dgm:prSet presAssocID="{7CF0975B-E503-4A31-836D-7D20CC970D1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065F02-3B4F-49D6-9D6A-4414D98A9B45}" type="pres">
      <dgm:prSet presAssocID="{7CF0975B-E503-4A31-836D-7D20CC970D10}" presName="negativeSpace" presStyleCnt="0"/>
      <dgm:spPr/>
      <dgm:t>
        <a:bodyPr/>
        <a:lstStyle/>
        <a:p>
          <a:endParaRPr lang="es-ES"/>
        </a:p>
      </dgm:t>
    </dgm:pt>
    <dgm:pt modelId="{EFE24174-85E9-4622-BE68-5D1614B4D5AF}" type="pres">
      <dgm:prSet presAssocID="{7CF0975B-E503-4A31-836D-7D20CC970D10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E4C0FA-936F-49D6-9D8F-4095CB3E5186}" type="pres">
      <dgm:prSet presAssocID="{64CB8E8B-5599-4747-AB50-9A785F414884}" presName="spaceBetweenRectangles" presStyleCnt="0"/>
      <dgm:spPr/>
      <dgm:t>
        <a:bodyPr/>
        <a:lstStyle/>
        <a:p>
          <a:endParaRPr lang="es-ES"/>
        </a:p>
      </dgm:t>
    </dgm:pt>
    <dgm:pt modelId="{722316D4-75DC-4942-91A7-E42F12B31BDE}" type="pres">
      <dgm:prSet presAssocID="{6CD85F3F-0D49-41DB-8470-EE29B54081CF}" presName="parentLin" presStyleCnt="0"/>
      <dgm:spPr/>
      <dgm:t>
        <a:bodyPr/>
        <a:lstStyle/>
        <a:p>
          <a:endParaRPr lang="es-ES"/>
        </a:p>
      </dgm:t>
    </dgm:pt>
    <dgm:pt modelId="{6E1EE4B6-B7D0-44DD-852D-CD9E53033D06}" type="pres">
      <dgm:prSet presAssocID="{6CD85F3F-0D49-41DB-8470-EE29B54081CF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B54A216C-F391-4F84-B5F9-B5F524ABBD0B}" type="pres">
      <dgm:prSet presAssocID="{6CD85F3F-0D49-41DB-8470-EE29B54081C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12B2B8-C385-40CD-B6E9-E78B84169090}" type="pres">
      <dgm:prSet presAssocID="{6CD85F3F-0D49-41DB-8470-EE29B54081CF}" presName="negativeSpace" presStyleCnt="0"/>
      <dgm:spPr/>
      <dgm:t>
        <a:bodyPr/>
        <a:lstStyle/>
        <a:p>
          <a:endParaRPr lang="es-ES"/>
        </a:p>
      </dgm:t>
    </dgm:pt>
    <dgm:pt modelId="{C723EA7C-3CD5-4958-A0A9-EA7D963D4F46}" type="pres">
      <dgm:prSet presAssocID="{6CD85F3F-0D49-41DB-8470-EE29B54081CF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9477287-60CF-441A-9290-C0D906A435CB}" srcId="{7CF0975B-E503-4A31-836D-7D20CC970D10}" destId="{414D37D1-5354-4189-A982-85A16F4E0EC7}" srcOrd="5" destOrd="0" parTransId="{5745C847-50D6-4E30-9BFA-011FD129CB18}" sibTransId="{56DF15E2-7027-46D4-9EB1-ACDFBEEB937F}"/>
    <dgm:cxn modelId="{54315D12-A7CC-48B3-9B1D-006C56CA1C0E}" type="presOf" srcId="{6CD85F3F-0D49-41DB-8470-EE29B54081CF}" destId="{B54A216C-F391-4F84-B5F9-B5F524ABBD0B}" srcOrd="1" destOrd="0" presId="urn:microsoft.com/office/officeart/2005/8/layout/list1"/>
    <dgm:cxn modelId="{C79BFE42-2C8E-44C2-9263-F85C26F1FD79}" type="presOf" srcId="{8ED0302D-DFB8-451D-B370-C2FDA4176456}" destId="{EFE24174-85E9-4622-BE68-5D1614B4D5AF}" srcOrd="0" destOrd="0" presId="urn:microsoft.com/office/officeart/2005/8/layout/list1"/>
    <dgm:cxn modelId="{F51DC8E6-14C6-4C5D-BDE5-E485B78AFB84}" type="presOf" srcId="{7CF0975B-E503-4A31-836D-7D20CC970D10}" destId="{4DA5AA87-A5FD-4621-A0A7-4DDB8988F1B2}" srcOrd="1" destOrd="0" presId="urn:microsoft.com/office/officeart/2005/8/layout/list1"/>
    <dgm:cxn modelId="{04BB199F-2B27-4D8A-94EC-1CB93439AA6A}" srcId="{6CD85F3F-0D49-41DB-8470-EE29B54081CF}" destId="{1F52FA2E-22CA-4C8C-982A-FB47119FA5E4}" srcOrd="2" destOrd="0" parTransId="{4FCA1654-5F46-44F2-9F78-374A9B23D4F1}" sibTransId="{D597154D-5FBE-416E-BA39-D4E66D37673C}"/>
    <dgm:cxn modelId="{61D67A06-54FE-4641-9C63-D2AD311241AA}" type="presOf" srcId="{C346F65C-75CE-4BDB-8B45-AF47AD9E27F1}" destId="{33FAD15F-F3F4-4D89-A1C8-556CF4080C8F}" srcOrd="0" destOrd="0" presId="urn:microsoft.com/office/officeart/2005/8/layout/list1"/>
    <dgm:cxn modelId="{0D5B168F-DB1B-406D-B1D1-A915D4E86B95}" srcId="{6CD85F3F-0D49-41DB-8470-EE29B54081CF}" destId="{2225C880-00FC-4470-B982-4C61A1DD2B24}" srcOrd="3" destOrd="0" parTransId="{21ABE1D3-2B48-4508-BF3B-31F30C148A13}" sibTransId="{3FCA7ECD-12BC-4316-A028-760A8804A7F3}"/>
    <dgm:cxn modelId="{8B814136-0547-490F-9895-1A13292A9649}" type="presOf" srcId="{DC65DABD-4270-4939-985C-075FD48B39FA}" destId="{EFE24174-85E9-4622-BE68-5D1614B4D5AF}" srcOrd="0" destOrd="1" presId="urn:microsoft.com/office/officeart/2005/8/layout/list1"/>
    <dgm:cxn modelId="{DA69FAFB-04EC-4FE5-B792-88302996752C}" type="presOf" srcId="{09CBF1BC-05AB-4D60-8520-2BD328B37257}" destId="{EFE24174-85E9-4622-BE68-5D1614B4D5AF}" srcOrd="0" destOrd="4" presId="urn:microsoft.com/office/officeart/2005/8/layout/list1"/>
    <dgm:cxn modelId="{74DB0987-2D4D-4878-8B5F-3F53D3C50268}" type="presOf" srcId="{217F1E3F-1C3E-4A3E-9D76-6B87C44745E3}" destId="{C723EA7C-3CD5-4958-A0A9-EA7D963D4F46}" srcOrd="0" destOrd="0" presId="urn:microsoft.com/office/officeart/2005/8/layout/list1"/>
    <dgm:cxn modelId="{21BED930-F9E9-492C-8FDF-135978F76A72}" srcId="{7CF0975B-E503-4A31-836D-7D20CC970D10}" destId="{2B8897DA-3175-49F1-A2B5-025F6C9CDA80}" srcOrd="3" destOrd="0" parTransId="{D04ABF2B-9099-4777-A832-C5AA603BD5AC}" sibTransId="{C87C3950-D7DE-44D5-A7DD-22DF29A2A9E6}"/>
    <dgm:cxn modelId="{7BF00942-D5DA-4348-8296-A0DE61395B34}" type="presOf" srcId="{2B8897DA-3175-49F1-A2B5-025F6C9CDA80}" destId="{EFE24174-85E9-4622-BE68-5D1614B4D5AF}" srcOrd="0" destOrd="3" presId="urn:microsoft.com/office/officeart/2005/8/layout/list1"/>
    <dgm:cxn modelId="{A2236282-CEE6-430D-94FD-469FCC02B600}" type="presOf" srcId="{7CF0975B-E503-4A31-836D-7D20CC970D10}" destId="{CC702327-CAC6-4EB2-ADFA-4D19B8AE8AC1}" srcOrd="0" destOrd="0" presId="urn:microsoft.com/office/officeart/2005/8/layout/list1"/>
    <dgm:cxn modelId="{F55A6E7D-0622-46F3-93D1-B777651FC967}" srcId="{6CD85F3F-0D49-41DB-8470-EE29B54081CF}" destId="{070CB124-A98D-47A3-A0F0-2CB8C7FD67D2}" srcOrd="1" destOrd="0" parTransId="{7FAC8467-D3B2-4BC5-ADCC-4679CB0ABCC3}" sibTransId="{8928B36E-2A65-4853-B5CF-37825DEBD2F0}"/>
    <dgm:cxn modelId="{71415E82-982C-45CB-91E7-D1AE90714B25}" type="presOf" srcId="{414D37D1-5354-4189-A982-85A16F4E0EC7}" destId="{EFE24174-85E9-4622-BE68-5D1614B4D5AF}" srcOrd="0" destOrd="5" presId="urn:microsoft.com/office/officeart/2005/8/layout/list1"/>
    <dgm:cxn modelId="{BD0F17ED-AB92-470F-AAA4-7EBC9D2C23BB}" srcId="{6CD85F3F-0D49-41DB-8470-EE29B54081CF}" destId="{217F1E3F-1C3E-4A3E-9D76-6B87C44745E3}" srcOrd="0" destOrd="0" parTransId="{FB381366-704F-445D-B691-DCA361E615C8}" sibTransId="{653E0861-F2B6-4E57-AF21-7153D03FE95F}"/>
    <dgm:cxn modelId="{CF1E9B46-ACAD-4C34-89C3-437A3DAF907D}" type="presOf" srcId="{9F59C235-42B1-4307-B8FF-2CBE12BE5F69}" destId="{EFE24174-85E9-4622-BE68-5D1614B4D5AF}" srcOrd="0" destOrd="2" presId="urn:microsoft.com/office/officeart/2005/8/layout/list1"/>
    <dgm:cxn modelId="{6FDDC075-020D-476E-ADDA-F0E76C9410D4}" srcId="{7CF0975B-E503-4A31-836D-7D20CC970D10}" destId="{09CBF1BC-05AB-4D60-8520-2BD328B37257}" srcOrd="4" destOrd="0" parTransId="{CF62A58E-E53B-4664-A43E-09E2A621AF7F}" sibTransId="{8D04BE5F-3F96-445C-94CF-1CA7C9E2C900}"/>
    <dgm:cxn modelId="{D9E10189-E32F-47A5-9B76-4755FFC0B4B1}" type="presOf" srcId="{070CB124-A98D-47A3-A0F0-2CB8C7FD67D2}" destId="{C723EA7C-3CD5-4958-A0A9-EA7D963D4F46}" srcOrd="0" destOrd="1" presId="urn:microsoft.com/office/officeart/2005/8/layout/list1"/>
    <dgm:cxn modelId="{A0C04045-0B68-4124-A4C6-024435B8F99D}" srcId="{C346F65C-75CE-4BDB-8B45-AF47AD9E27F1}" destId="{7CF0975B-E503-4A31-836D-7D20CC970D10}" srcOrd="0" destOrd="0" parTransId="{D88B6A61-0700-4263-B327-3CCBE447A4EE}" sibTransId="{64CB8E8B-5599-4747-AB50-9A785F414884}"/>
    <dgm:cxn modelId="{DDAD46AD-33E5-42A3-A322-F1B8700C52A7}" type="presOf" srcId="{2225C880-00FC-4470-B982-4C61A1DD2B24}" destId="{C723EA7C-3CD5-4958-A0A9-EA7D963D4F46}" srcOrd="0" destOrd="3" presId="urn:microsoft.com/office/officeart/2005/8/layout/list1"/>
    <dgm:cxn modelId="{C92546D5-7086-4FB4-9159-0616A88AD3D0}" srcId="{7CF0975B-E503-4A31-836D-7D20CC970D10}" destId="{9F59C235-42B1-4307-B8FF-2CBE12BE5F69}" srcOrd="2" destOrd="0" parTransId="{8C3DC356-E386-43BE-9108-7CF31FD12A20}" sibTransId="{2375D79D-6EE7-4AE1-9DB3-5153300A59FB}"/>
    <dgm:cxn modelId="{3C39EFCB-D720-4C61-A289-A5AA7F542323}" type="presOf" srcId="{1F52FA2E-22CA-4C8C-982A-FB47119FA5E4}" destId="{C723EA7C-3CD5-4958-A0A9-EA7D963D4F46}" srcOrd="0" destOrd="2" presId="urn:microsoft.com/office/officeart/2005/8/layout/list1"/>
    <dgm:cxn modelId="{39834134-FD97-45CE-A50C-49FF4B425A4B}" type="presOf" srcId="{6CD85F3F-0D49-41DB-8470-EE29B54081CF}" destId="{6E1EE4B6-B7D0-44DD-852D-CD9E53033D06}" srcOrd="0" destOrd="0" presId="urn:microsoft.com/office/officeart/2005/8/layout/list1"/>
    <dgm:cxn modelId="{1E63C4E6-56F7-4EC4-9598-7623456FD3F2}" srcId="{7CF0975B-E503-4A31-836D-7D20CC970D10}" destId="{8ED0302D-DFB8-451D-B370-C2FDA4176456}" srcOrd="0" destOrd="0" parTransId="{72742B74-EC84-4D30-9B7D-59ED4F311E03}" sibTransId="{01D88255-7623-49D3-AEA4-E4D75356FD9A}"/>
    <dgm:cxn modelId="{389FA387-835F-41C9-AD1B-CBC06F665238}" srcId="{C346F65C-75CE-4BDB-8B45-AF47AD9E27F1}" destId="{6CD85F3F-0D49-41DB-8470-EE29B54081CF}" srcOrd="1" destOrd="0" parTransId="{73892FC9-98C5-4D44-B160-CC8D68BB7CCD}" sibTransId="{B301FE07-CAF1-4847-92B3-623D74E3E9EF}"/>
    <dgm:cxn modelId="{130C5F78-57E1-446C-9FA7-3E097E78D837}" srcId="{7CF0975B-E503-4A31-836D-7D20CC970D10}" destId="{DC65DABD-4270-4939-985C-075FD48B39FA}" srcOrd="1" destOrd="0" parTransId="{660453E1-4048-4312-BAEF-CB6C26657EFC}" sibTransId="{B6D4C835-921F-41E4-8EFE-8B42E62A2C20}"/>
    <dgm:cxn modelId="{958A52E4-EBB5-42ED-8466-20B24B82D813}" type="presParOf" srcId="{33FAD15F-F3F4-4D89-A1C8-556CF4080C8F}" destId="{EB171DAE-1BB0-4362-9A12-1CE503E793D9}" srcOrd="0" destOrd="0" presId="urn:microsoft.com/office/officeart/2005/8/layout/list1"/>
    <dgm:cxn modelId="{636C16C0-E982-4262-AF05-1E127FB24BD1}" type="presParOf" srcId="{EB171DAE-1BB0-4362-9A12-1CE503E793D9}" destId="{CC702327-CAC6-4EB2-ADFA-4D19B8AE8AC1}" srcOrd="0" destOrd="0" presId="urn:microsoft.com/office/officeart/2005/8/layout/list1"/>
    <dgm:cxn modelId="{7742FDB1-CBC5-4BDA-A4F0-E3C416C8C687}" type="presParOf" srcId="{EB171DAE-1BB0-4362-9A12-1CE503E793D9}" destId="{4DA5AA87-A5FD-4621-A0A7-4DDB8988F1B2}" srcOrd="1" destOrd="0" presId="urn:microsoft.com/office/officeart/2005/8/layout/list1"/>
    <dgm:cxn modelId="{5BBAB565-EF6C-47AD-BBF0-8950A3225444}" type="presParOf" srcId="{33FAD15F-F3F4-4D89-A1C8-556CF4080C8F}" destId="{44065F02-3B4F-49D6-9D6A-4414D98A9B45}" srcOrd="1" destOrd="0" presId="urn:microsoft.com/office/officeart/2005/8/layout/list1"/>
    <dgm:cxn modelId="{3915AD16-C224-4AA0-9896-C3FB3F2FBCF9}" type="presParOf" srcId="{33FAD15F-F3F4-4D89-A1C8-556CF4080C8F}" destId="{EFE24174-85E9-4622-BE68-5D1614B4D5AF}" srcOrd="2" destOrd="0" presId="urn:microsoft.com/office/officeart/2005/8/layout/list1"/>
    <dgm:cxn modelId="{AEC14D6D-4A20-49B7-8EED-E77596C8AA80}" type="presParOf" srcId="{33FAD15F-F3F4-4D89-A1C8-556CF4080C8F}" destId="{8BE4C0FA-936F-49D6-9D8F-4095CB3E5186}" srcOrd="3" destOrd="0" presId="urn:microsoft.com/office/officeart/2005/8/layout/list1"/>
    <dgm:cxn modelId="{C385C731-0445-4763-BB10-708E64EBF7E8}" type="presParOf" srcId="{33FAD15F-F3F4-4D89-A1C8-556CF4080C8F}" destId="{722316D4-75DC-4942-91A7-E42F12B31BDE}" srcOrd="4" destOrd="0" presId="urn:microsoft.com/office/officeart/2005/8/layout/list1"/>
    <dgm:cxn modelId="{A267E1B5-CBE5-41E7-8C0E-E4119B6CA8F0}" type="presParOf" srcId="{722316D4-75DC-4942-91A7-E42F12B31BDE}" destId="{6E1EE4B6-B7D0-44DD-852D-CD9E53033D06}" srcOrd="0" destOrd="0" presId="urn:microsoft.com/office/officeart/2005/8/layout/list1"/>
    <dgm:cxn modelId="{6DBE55EB-7EAF-4C23-933E-569D3E38DCBB}" type="presParOf" srcId="{722316D4-75DC-4942-91A7-E42F12B31BDE}" destId="{B54A216C-F391-4F84-B5F9-B5F524ABBD0B}" srcOrd="1" destOrd="0" presId="urn:microsoft.com/office/officeart/2005/8/layout/list1"/>
    <dgm:cxn modelId="{0E2F8471-1051-49D7-897B-659D08DFDEAC}" type="presParOf" srcId="{33FAD15F-F3F4-4D89-A1C8-556CF4080C8F}" destId="{FA12B2B8-C385-40CD-B6E9-E78B84169090}" srcOrd="5" destOrd="0" presId="urn:microsoft.com/office/officeart/2005/8/layout/list1"/>
    <dgm:cxn modelId="{FB8992A6-6A3A-4205-A901-5DE17E415438}" type="presParOf" srcId="{33FAD15F-F3F4-4D89-A1C8-556CF4080C8F}" destId="{C723EA7C-3CD5-4958-A0A9-EA7D963D4F4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94DBEB-34BA-495B-BD1A-893031CDC43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B4AA39F9-DA3F-4712-8527-A0B59951A955}">
      <dgm:prSet phldrT="[Texto]" custT="1"/>
      <dgm:spPr/>
      <dgm:t>
        <a:bodyPr/>
        <a:lstStyle/>
        <a:p>
          <a:r>
            <a:rPr lang="es-NI" sz="3200" smtClean="0">
              <a:latin typeface="Din "/>
            </a:rPr>
            <a:t>La mediación pedagógica </a:t>
          </a:r>
          <a:endParaRPr lang="es-ES" sz="3200" dirty="0">
            <a:latin typeface="Din "/>
          </a:endParaRPr>
        </a:p>
      </dgm:t>
    </dgm:pt>
    <dgm:pt modelId="{CFE8D34E-AF62-46DA-9ACE-05F3C809B21B}" type="parTrans" cxnId="{C598E0D9-8F98-4C94-A7AE-B6726E2A0FBC}">
      <dgm:prSet/>
      <dgm:spPr/>
      <dgm:t>
        <a:bodyPr/>
        <a:lstStyle/>
        <a:p>
          <a:endParaRPr lang="es-ES" sz="2400">
            <a:solidFill>
              <a:srgbClr val="002060"/>
            </a:solidFill>
            <a:latin typeface="Din "/>
          </a:endParaRPr>
        </a:p>
      </dgm:t>
    </dgm:pt>
    <dgm:pt modelId="{79BC844B-59A4-4326-8C86-A62AD801F8B7}" type="sibTrans" cxnId="{C598E0D9-8F98-4C94-A7AE-B6726E2A0FBC}">
      <dgm:prSet/>
      <dgm:spPr/>
      <dgm:t>
        <a:bodyPr/>
        <a:lstStyle/>
        <a:p>
          <a:endParaRPr lang="es-ES" sz="2400">
            <a:solidFill>
              <a:srgbClr val="002060"/>
            </a:solidFill>
            <a:latin typeface="Din "/>
          </a:endParaRPr>
        </a:p>
      </dgm:t>
    </dgm:pt>
    <dgm:pt modelId="{D0AA7413-AE04-4001-BF33-CEC5A39B8C69}">
      <dgm:prSet phldrT="[Texto]" custT="1"/>
      <dgm:spPr/>
      <dgm:t>
        <a:bodyPr/>
        <a:lstStyle/>
        <a:p>
          <a:r>
            <a:rPr lang="es-NI" sz="1600" smtClean="0">
              <a:latin typeface="Din "/>
            </a:rPr>
            <a:t>tratamiento del contenido y las formas de expresión</a:t>
          </a:r>
          <a:endParaRPr lang="es-ES" sz="1600" dirty="0">
            <a:latin typeface="Din "/>
          </a:endParaRPr>
        </a:p>
      </dgm:t>
    </dgm:pt>
    <dgm:pt modelId="{61E9AA94-FE64-4407-A480-647F2EC65FD9}" type="parTrans" cxnId="{01D8B4CD-15C7-4CB8-907F-F8434CD2CB43}">
      <dgm:prSet/>
      <dgm:spPr/>
      <dgm:t>
        <a:bodyPr/>
        <a:lstStyle/>
        <a:p>
          <a:endParaRPr lang="es-ES" sz="2400">
            <a:solidFill>
              <a:srgbClr val="002060"/>
            </a:solidFill>
            <a:latin typeface="Din "/>
          </a:endParaRPr>
        </a:p>
      </dgm:t>
    </dgm:pt>
    <dgm:pt modelId="{91D011EB-D3CA-4D0F-80C2-353126BAC955}" type="sibTrans" cxnId="{01D8B4CD-15C7-4CB8-907F-F8434CD2CB43}">
      <dgm:prSet/>
      <dgm:spPr/>
      <dgm:t>
        <a:bodyPr/>
        <a:lstStyle/>
        <a:p>
          <a:endParaRPr lang="es-ES" sz="2400">
            <a:solidFill>
              <a:srgbClr val="002060"/>
            </a:solidFill>
            <a:latin typeface="Din "/>
          </a:endParaRPr>
        </a:p>
      </dgm:t>
    </dgm:pt>
    <dgm:pt modelId="{B0FAF3F1-9FDC-4C3D-8D05-2716ED457FE3}">
      <dgm:prSet phldrT="[Texto]" custT="1"/>
      <dgm:spPr/>
      <dgm:t>
        <a:bodyPr/>
        <a:lstStyle/>
        <a:p>
          <a:r>
            <a:rPr lang="es-NI" sz="1600" smtClean="0">
              <a:latin typeface="Din "/>
            </a:rPr>
            <a:t>promover la participación, creatividad y procesos cognitivos</a:t>
          </a:r>
          <a:endParaRPr lang="es-ES" sz="1600" dirty="0">
            <a:latin typeface="Din "/>
          </a:endParaRPr>
        </a:p>
      </dgm:t>
    </dgm:pt>
    <dgm:pt modelId="{3169407B-E8EF-4FCF-A62F-E47579A8DD25}" type="parTrans" cxnId="{BBAFC19D-D6D4-4738-BAF5-318C3C68229D}">
      <dgm:prSet/>
      <dgm:spPr/>
      <dgm:t>
        <a:bodyPr/>
        <a:lstStyle/>
        <a:p>
          <a:endParaRPr lang="es-ES" sz="2400">
            <a:solidFill>
              <a:srgbClr val="002060"/>
            </a:solidFill>
            <a:latin typeface="Din "/>
          </a:endParaRPr>
        </a:p>
      </dgm:t>
    </dgm:pt>
    <dgm:pt modelId="{07318B5C-2015-4F6A-97A2-6683D26ADF1C}" type="sibTrans" cxnId="{BBAFC19D-D6D4-4738-BAF5-318C3C68229D}">
      <dgm:prSet/>
      <dgm:spPr/>
      <dgm:t>
        <a:bodyPr/>
        <a:lstStyle/>
        <a:p>
          <a:endParaRPr lang="es-ES" sz="2400">
            <a:solidFill>
              <a:srgbClr val="002060"/>
            </a:solidFill>
            <a:latin typeface="Din "/>
          </a:endParaRPr>
        </a:p>
      </dgm:t>
    </dgm:pt>
    <dgm:pt modelId="{A78E279C-4B5F-4C68-B3CE-E5E66E11C970}">
      <dgm:prSet phldrT="[Texto]" custT="1"/>
      <dgm:spPr/>
      <dgm:t>
        <a:bodyPr/>
        <a:lstStyle/>
        <a:p>
          <a:r>
            <a:rPr lang="es-NI" sz="3200" smtClean="0">
              <a:latin typeface="Din "/>
            </a:rPr>
            <a:t>Todo cuanto se planifica </a:t>
          </a:r>
          <a:endParaRPr lang="es-ES" sz="3200" dirty="0">
            <a:latin typeface="Din "/>
          </a:endParaRPr>
        </a:p>
      </dgm:t>
    </dgm:pt>
    <dgm:pt modelId="{1A11C7F2-E5F8-48F4-849C-B966EB543F8E}" type="parTrans" cxnId="{4934CF13-3AA5-49AC-AF6D-CAD3541644D8}">
      <dgm:prSet/>
      <dgm:spPr/>
      <dgm:t>
        <a:bodyPr/>
        <a:lstStyle/>
        <a:p>
          <a:endParaRPr lang="es-ES" sz="2400">
            <a:solidFill>
              <a:srgbClr val="002060"/>
            </a:solidFill>
            <a:latin typeface="Din "/>
          </a:endParaRPr>
        </a:p>
      </dgm:t>
    </dgm:pt>
    <dgm:pt modelId="{3E32D22E-7C76-4EF3-B459-0B49912D90AD}" type="sibTrans" cxnId="{4934CF13-3AA5-49AC-AF6D-CAD3541644D8}">
      <dgm:prSet/>
      <dgm:spPr/>
      <dgm:t>
        <a:bodyPr/>
        <a:lstStyle/>
        <a:p>
          <a:endParaRPr lang="es-ES" sz="2400">
            <a:solidFill>
              <a:srgbClr val="002060"/>
            </a:solidFill>
            <a:latin typeface="Din "/>
          </a:endParaRPr>
        </a:p>
      </dgm:t>
    </dgm:pt>
    <dgm:pt modelId="{F020D4AA-5901-4AA9-9C78-6695EEF14B87}">
      <dgm:prSet phldrT="[Texto]" custT="1"/>
      <dgm:spPr/>
      <dgm:t>
        <a:bodyPr/>
        <a:lstStyle/>
        <a:p>
          <a:r>
            <a:rPr lang="es-NI" sz="1600" dirty="0" smtClean="0">
              <a:latin typeface="Din "/>
            </a:rPr>
            <a:t>mediación dialógica / comunicación</a:t>
          </a:r>
          <a:endParaRPr lang="es-ES" sz="1600" dirty="0">
            <a:latin typeface="Din "/>
          </a:endParaRPr>
        </a:p>
      </dgm:t>
    </dgm:pt>
    <dgm:pt modelId="{67CC9538-C013-4428-92B3-9C91516787E5}" type="parTrans" cxnId="{41B1310C-E010-4A89-8322-B517F50CF086}">
      <dgm:prSet/>
      <dgm:spPr/>
      <dgm:t>
        <a:bodyPr/>
        <a:lstStyle/>
        <a:p>
          <a:endParaRPr lang="es-ES" sz="2400">
            <a:solidFill>
              <a:srgbClr val="002060"/>
            </a:solidFill>
            <a:latin typeface="Din "/>
          </a:endParaRPr>
        </a:p>
      </dgm:t>
    </dgm:pt>
    <dgm:pt modelId="{89E46830-2BC7-4A48-9273-334EB6C06A97}" type="sibTrans" cxnId="{41B1310C-E010-4A89-8322-B517F50CF086}">
      <dgm:prSet/>
      <dgm:spPr/>
      <dgm:t>
        <a:bodyPr/>
        <a:lstStyle/>
        <a:p>
          <a:endParaRPr lang="es-ES" sz="2400">
            <a:solidFill>
              <a:srgbClr val="002060"/>
            </a:solidFill>
            <a:latin typeface="Din "/>
          </a:endParaRPr>
        </a:p>
      </dgm:t>
    </dgm:pt>
    <dgm:pt modelId="{53424E9F-C1C1-4288-9392-D58D9F6EF36F}">
      <dgm:prSet phldrT="[Texto]" custT="1"/>
      <dgm:spPr/>
      <dgm:t>
        <a:bodyPr/>
        <a:lstStyle/>
        <a:p>
          <a:r>
            <a:rPr lang="es-NI" sz="3200" smtClean="0">
              <a:latin typeface="Din "/>
            </a:rPr>
            <a:t>La propuesta didáctica </a:t>
          </a:r>
          <a:endParaRPr lang="es-ES" sz="3200" dirty="0">
            <a:latin typeface="Din "/>
          </a:endParaRPr>
        </a:p>
      </dgm:t>
    </dgm:pt>
    <dgm:pt modelId="{4A4D7DEB-6FFB-4669-8F11-0F2D98B07B43}" type="parTrans" cxnId="{732034FA-7889-484C-A88A-9B37DDC5461B}">
      <dgm:prSet/>
      <dgm:spPr/>
      <dgm:t>
        <a:bodyPr/>
        <a:lstStyle/>
        <a:p>
          <a:endParaRPr lang="es-ES" sz="2400">
            <a:solidFill>
              <a:srgbClr val="002060"/>
            </a:solidFill>
            <a:latin typeface="Din "/>
          </a:endParaRPr>
        </a:p>
      </dgm:t>
    </dgm:pt>
    <dgm:pt modelId="{9119B2E6-1FAA-4C4A-9C24-CF22FAE416C2}" type="sibTrans" cxnId="{732034FA-7889-484C-A88A-9B37DDC5461B}">
      <dgm:prSet/>
      <dgm:spPr/>
      <dgm:t>
        <a:bodyPr/>
        <a:lstStyle/>
        <a:p>
          <a:endParaRPr lang="es-ES" sz="2400">
            <a:solidFill>
              <a:srgbClr val="002060"/>
            </a:solidFill>
            <a:latin typeface="Din "/>
          </a:endParaRPr>
        </a:p>
      </dgm:t>
    </dgm:pt>
    <dgm:pt modelId="{4DEEDD44-1026-4566-AD29-0355002A4B7E}">
      <dgm:prSet phldrT="[Texto]" custT="1"/>
      <dgm:spPr/>
      <dgm:t>
        <a:bodyPr/>
        <a:lstStyle/>
        <a:p>
          <a:endParaRPr lang="es-ES" sz="1600" dirty="0">
            <a:solidFill>
              <a:srgbClr val="002060"/>
            </a:solidFill>
            <a:latin typeface="Din "/>
          </a:endParaRPr>
        </a:p>
      </dgm:t>
    </dgm:pt>
    <dgm:pt modelId="{EB5DE3C4-5A95-4D70-A180-F52D7022EA4A}" type="parTrans" cxnId="{7B295675-277E-4CE4-B56D-24DF1630E6AF}">
      <dgm:prSet/>
      <dgm:spPr/>
      <dgm:t>
        <a:bodyPr/>
        <a:lstStyle/>
        <a:p>
          <a:endParaRPr lang="es-ES" sz="2400">
            <a:solidFill>
              <a:srgbClr val="002060"/>
            </a:solidFill>
            <a:latin typeface="Din "/>
          </a:endParaRPr>
        </a:p>
      </dgm:t>
    </dgm:pt>
    <dgm:pt modelId="{83597207-EC2B-4667-8D90-0689EC35B335}" type="sibTrans" cxnId="{7B295675-277E-4CE4-B56D-24DF1630E6AF}">
      <dgm:prSet/>
      <dgm:spPr/>
      <dgm:t>
        <a:bodyPr/>
        <a:lstStyle/>
        <a:p>
          <a:endParaRPr lang="es-ES" sz="2400">
            <a:solidFill>
              <a:srgbClr val="002060"/>
            </a:solidFill>
            <a:latin typeface="Din "/>
          </a:endParaRPr>
        </a:p>
      </dgm:t>
    </dgm:pt>
    <dgm:pt modelId="{DF7DC38E-7FA5-4131-BECB-1F4DB11B62DE}">
      <dgm:prSet phldrT="[Texto]" custT="1"/>
      <dgm:spPr/>
      <dgm:t>
        <a:bodyPr/>
        <a:lstStyle/>
        <a:p>
          <a:r>
            <a:rPr lang="es-ES" sz="3200" dirty="0" smtClean="0">
              <a:latin typeface="Din "/>
            </a:rPr>
            <a:t>Mediadores con  competencias</a:t>
          </a:r>
          <a:endParaRPr lang="es-ES" sz="3200" dirty="0">
            <a:latin typeface="Din "/>
          </a:endParaRPr>
        </a:p>
      </dgm:t>
    </dgm:pt>
    <dgm:pt modelId="{44A0A1D0-D3D9-4A0E-8F99-5EE0843216FF}" type="parTrans" cxnId="{25773A7B-A4B9-4C61-B48B-0B0BFBE4078F}">
      <dgm:prSet/>
      <dgm:spPr/>
      <dgm:t>
        <a:bodyPr/>
        <a:lstStyle/>
        <a:p>
          <a:endParaRPr lang="es-ES" sz="2400">
            <a:solidFill>
              <a:srgbClr val="002060"/>
            </a:solidFill>
            <a:latin typeface="Din "/>
          </a:endParaRPr>
        </a:p>
      </dgm:t>
    </dgm:pt>
    <dgm:pt modelId="{83F736FC-9A5C-4FE5-9ACE-DA0AC7AE2FDC}" type="sibTrans" cxnId="{25773A7B-A4B9-4C61-B48B-0B0BFBE4078F}">
      <dgm:prSet/>
      <dgm:spPr/>
      <dgm:t>
        <a:bodyPr/>
        <a:lstStyle/>
        <a:p>
          <a:endParaRPr lang="es-ES" sz="2400">
            <a:solidFill>
              <a:srgbClr val="002060"/>
            </a:solidFill>
            <a:latin typeface="Din "/>
          </a:endParaRPr>
        </a:p>
      </dgm:t>
    </dgm:pt>
    <dgm:pt modelId="{FEDDA57E-601B-41A8-B414-8683E098975C}">
      <dgm:prSet phldrT="[Texto]" custT="1"/>
      <dgm:spPr/>
      <dgm:t>
        <a:bodyPr/>
        <a:lstStyle/>
        <a:p>
          <a:r>
            <a:rPr lang="es-NI" sz="1600" smtClean="0">
              <a:latin typeface="Din "/>
            </a:rPr>
            <a:t>desarrollar la autonomía</a:t>
          </a:r>
          <a:endParaRPr lang="es-ES" sz="1600" dirty="0">
            <a:latin typeface="Din "/>
          </a:endParaRPr>
        </a:p>
      </dgm:t>
    </dgm:pt>
    <dgm:pt modelId="{AF08EA19-561F-4769-9E06-264EB1683BF5}" type="parTrans" cxnId="{D5C0BF45-A0D5-45AB-9E27-A7B09B49BAA3}">
      <dgm:prSet/>
      <dgm:spPr/>
      <dgm:t>
        <a:bodyPr/>
        <a:lstStyle/>
        <a:p>
          <a:endParaRPr lang="es-ES" sz="2400">
            <a:solidFill>
              <a:srgbClr val="002060"/>
            </a:solidFill>
            <a:latin typeface="Din "/>
          </a:endParaRPr>
        </a:p>
      </dgm:t>
    </dgm:pt>
    <dgm:pt modelId="{E80F7547-3CC3-4F51-B02C-5CF3B07A9AD2}" type="sibTrans" cxnId="{D5C0BF45-A0D5-45AB-9E27-A7B09B49BAA3}">
      <dgm:prSet/>
      <dgm:spPr/>
      <dgm:t>
        <a:bodyPr/>
        <a:lstStyle/>
        <a:p>
          <a:endParaRPr lang="es-ES" sz="2400">
            <a:solidFill>
              <a:srgbClr val="002060"/>
            </a:solidFill>
            <a:latin typeface="Din "/>
          </a:endParaRPr>
        </a:p>
      </dgm:t>
    </dgm:pt>
    <dgm:pt modelId="{EF368E42-9DD8-42BC-B7D1-A3BB4CDB74E9}">
      <dgm:prSet phldrT="[Texto]" custT="1"/>
      <dgm:spPr/>
      <dgm:t>
        <a:bodyPr/>
        <a:lstStyle/>
        <a:p>
          <a:r>
            <a:rPr lang="es-NI" sz="1600" smtClean="0">
              <a:latin typeface="Din "/>
            </a:rPr>
            <a:t>autorregulación en los estudiantes</a:t>
          </a:r>
          <a:endParaRPr lang="es-ES" sz="1600" dirty="0">
            <a:latin typeface="Din "/>
          </a:endParaRPr>
        </a:p>
      </dgm:t>
    </dgm:pt>
    <dgm:pt modelId="{632DEBE2-EAD5-4F3F-90D7-1A685F3629D2}" type="parTrans" cxnId="{97D3E3AF-C446-4066-A1C7-ED0DB78961E9}">
      <dgm:prSet/>
      <dgm:spPr/>
      <dgm:t>
        <a:bodyPr/>
        <a:lstStyle/>
        <a:p>
          <a:endParaRPr lang="es-ES" sz="2400">
            <a:solidFill>
              <a:srgbClr val="002060"/>
            </a:solidFill>
            <a:latin typeface="Din "/>
          </a:endParaRPr>
        </a:p>
      </dgm:t>
    </dgm:pt>
    <dgm:pt modelId="{E7EFBFE8-352E-4747-8318-2DB959528D5C}" type="sibTrans" cxnId="{97D3E3AF-C446-4066-A1C7-ED0DB78961E9}">
      <dgm:prSet/>
      <dgm:spPr/>
      <dgm:t>
        <a:bodyPr/>
        <a:lstStyle/>
        <a:p>
          <a:endParaRPr lang="es-ES" sz="2400">
            <a:solidFill>
              <a:srgbClr val="002060"/>
            </a:solidFill>
            <a:latin typeface="Din "/>
          </a:endParaRPr>
        </a:p>
      </dgm:t>
    </dgm:pt>
    <dgm:pt modelId="{EEA3BA53-9ED3-40A2-9FFC-10DB2AAD949D}">
      <dgm:prSet phldrT="[Texto]" custT="1"/>
      <dgm:spPr/>
      <dgm:t>
        <a:bodyPr/>
        <a:lstStyle/>
        <a:p>
          <a:r>
            <a:rPr lang="es-ES" sz="1600" dirty="0" smtClean="0">
              <a:latin typeface="Din "/>
            </a:rPr>
            <a:t>En su ámbito profesional</a:t>
          </a:r>
          <a:endParaRPr lang="es-ES" sz="1600" dirty="0">
            <a:latin typeface="Din "/>
          </a:endParaRPr>
        </a:p>
      </dgm:t>
    </dgm:pt>
    <dgm:pt modelId="{6CBADBD8-2157-4CC1-ABC3-445D09B64694}" type="parTrans" cxnId="{5FE2DDEB-EF1C-421F-A51D-8EA2B3103661}">
      <dgm:prSet/>
      <dgm:spPr/>
      <dgm:t>
        <a:bodyPr/>
        <a:lstStyle/>
        <a:p>
          <a:endParaRPr lang="es-ES" sz="2400">
            <a:solidFill>
              <a:srgbClr val="002060"/>
            </a:solidFill>
            <a:latin typeface="Din "/>
          </a:endParaRPr>
        </a:p>
      </dgm:t>
    </dgm:pt>
    <dgm:pt modelId="{3CAC7D8D-58CF-4B6D-B2BA-CF0F49D2ED0E}" type="sibTrans" cxnId="{5FE2DDEB-EF1C-421F-A51D-8EA2B3103661}">
      <dgm:prSet/>
      <dgm:spPr/>
      <dgm:t>
        <a:bodyPr/>
        <a:lstStyle/>
        <a:p>
          <a:endParaRPr lang="es-ES" sz="2400">
            <a:solidFill>
              <a:srgbClr val="002060"/>
            </a:solidFill>
            <a:latin typeface="Din "/>
          </a:endParaRPr>
        </a:p>
      </dgm:t>
    </dgm:pt>
    <dgm:pt modelId="{12159E05-5BBE-4B79-AF5A-73D0A2D71444}">
      <dgm:prSet phldrT="[Texto]" custT="1"/>
      <dgm:spPr/>
      <dgm:t>
        <a:bodyPr/>
        <a:lstStyle/>
        <a:p>
          <a:r>
            <a:rPr lang="es-ES" sz="1600" smtClean="0">
              <a:latin typeface="Din "/>
            </a:rPr>
            <a:t>Principios Pedagógicos</a:t>
          </a:r>
          <a:endParaRPr lang="es-ES" sz="1600" dirty="0">
            <a:latin typeface="Din "/>
          </a:endParaRPr>
        </a:p>
      </dgm:t>
    </dgm:pt>
    <dgm:pt modelId="{22BAA99D-1D18-4C52-BC7D-884B7043D58D}" type="parTrans" cxnId="{DE227523-0D6B-407A-8440-5B5F5A6E3DE6}">
      <dgm:prSet/>
      <dgm:spPr/>
      <dgm:t>
        <a:bodyPr/>
        <a:lstStyle/>
        <a:p>
          <a:endParaRPr lang="es-ES" sz="2400">
            <a:solidFill>
              <a:srgbClr val="002060"/>
            </a:solidFill>
            <a:latin typeface="Din "/>
          </a:endParaRPr>
        </a:p>
      </dgm:t>
    </dgm:pt>
    <dgm:pt modelId="{7370BBA8-7F38-416B-B657-B12F7A18A07E}" type="sibTrans" cxnId="{DE227523-0D6B-407A-8440-5B5F5A6E3DE6}">
      <dgm:prSet/>
      <dgm:spPr/>
      <dgm:t>
        <a:bodyPr/>
        <a:lstStyle/>
        <a:p>
          <a:endParaRPr lang="es-ES" sz="2400">
            <a:solidFill>
              <a:srgbClr val="002060"/>
            </a:solidFill>
            <a:latin typeface="Din "/>
          </a:endParaRPr>
        </a:p>
      </dgm:t>
    </dgm:pt>
    <dgm:pt modelId="{2C82C9EC-DC2B-4D5B-86A6-F46E096AAA7A}">
      <dgm:prSet phldrT="[Texto]" custT="1"/>
      <dgm:spPr/>
      <dgm:t>
        <a:bodyPr/>
        <a:lstStyle/>
        <a:p>
          <a:r>
            <a:rPr lang="es-ES" sz="1600" smtClean="0">
              <a:latin typeface="Din "/>
            </a:rPr>
            <a:t>Tecnológicas </a:t>
          </a:r>
          <a:endParaRPr lang="es-ES" sz="1600" dirty="0">
            <a:latin typeface="Din "/>
          </a:endParaRPr>
        </a:p>
      </dgm:t>
    </dgm:pt>
    <dgm:pt modelId="{E6BBDF3E-72C0-4CBA-A332-43ACF9449AA4}" type="parTrans" cxnId="{B7787A60-8C45-45FF-811F-363941CF0CAD}">
      <dgm:prSet/>
      <dgm:spPr/>
      <dgm:t>
        <a:bodyPr/>
        <a:lstStyle/>
        <a:p>
          <a:endParaRPr lang="es-ES" sz="2400">
            <a:solidFill>
              <a:srgbClr val="002060"/>
            </a:solidFill>
            <a:latin typeface="Din "/>
          </a:endParaRPr>
        </a:p>
      </dgm:t>
    </dgm:pt>
    <dgm:pt modelId="{16290CCF-30A3-44B2-89DF-2C21C7732674}" type="sibTrans" cxnId="{B7787A60-8C45-45FF-811F-363941CF0CAD}">
      <dgm:prSet/>
      <dgm:spPr/>
      <dgm:t>
        <a:bodyPr/>
        <a:lstStyle/>
        <a:p>
          <a:endParaRPr lang="es-ES" sz="2400">
            <a:solidFill>
              <a:srgbClr val="002060"/>
            </a:solidFill>
            <a:latin typeface="Din "/>
          </a:endParaRPr>
        </a:p>
      </dgm:t>
    </dgm:pt>
    <dgm:pt modelId="{03F3D20E-80AB-4A83-9EFE-FBBD26A78117}">
      <dgm:prSet phldrT="[Texto]" custT="1"/>
      <dgm:spPr/>
      <dgm:t>
        <a:bodyPr/>
        <a:lstStyle/>
        <a:p>
          <a:r>
            <a:rPr lang="es-ES" sz="1600" dirty="0" smtClean="0">
              <a:latin typeface="Din "/>
            </a:rPr>
            <a:t>búsqueda y selección de información</a:t>
          </a:r>
          <a:endParaRPr lang="es-ES" sz="1600" dirty="0">
            <a:latin typeface="Din "/>
          </a:endParaRPr>
        </a:p>
      </dgm:t>
    </dgm:pt>
    <dgm:pt modelId="{8BC3C29E-DD58-4630-A4FB-2902B0124DFB}" type="parTrans" cxnId="{73B64190-2B10-4DB5-A40A-2130FA75EC23}">
      <dgm:prSet/>
      <dgm:spPr/>
      <dgm:t>
        <a:bodyPr/>
        <a:lstStyle/>
        <a:p>
          <a:endParaRPr lang="es-ES" sz="2400">
            <a:solidFill>
              <a:srgbClr val="002060"/>
            </a:solidFill>
            <a:latin typeface="Din "/>
          </a:endParaRPr>
        </a:p>
      </dgm:t>
    </dgm:pt>
    <dgm:pt modelId="{BDC15BC2-FD4E-43F8-9B1F-A00D19D5CA49}" type="sibTrans" cxnId="{73B64190-2B10-4DB5-A40A-2130FA75EC23}">
      <dgm:prSet/>
      <dgm:spPr/>
      <dgm:t>
        <a:bodyPr/>
        <a:lstStyle/>
        <a:p>
          <a:endParaRPr lang="es-ES" sz="2400">
            <a:solidFill>
              <a:srgbClr val="002060"/>
            </a:solidFill>
            <a:latin typeface="Din "/>
          </a:endParaRPr>
        </a:p>
      </dgm:t>
    </dgm:pt>
    <dgm:pt modelId="{529B2E96-813A-4D48-A555-6C03675C810A}">
      <dgm:prSet phldrT="[Texto]" custT="1"/>
      <dgm:spPr/>
      <dgm:t>
        <a:bodyPr/>
        <a:lstStyle/>
        <a:p>
          <a:r>
            <a:rPr lang="es-ES" sz="1600" dirty="0" smtClean="0">
              <a:latin typeface="Din "/>
            </a:rPr>
            <a:t>Diseño Didáctico integrador</a:t>
          </a:r>
          <a:endParaRPr lang="es-ES" sz="1600" dirty="0">
            <a:latin typeface="Din "/>
          </a:endParaRPr>
        </a:p>
      </dgm:t>
    </dgm:pt>
    <dgm:pt modelId="{F41C524E-10A5-4BD9-82CB-A3F0D9BB593C}" type="parTrans" cxnId="{7FF87ACA-AC54-46BD-BB1C-4D0365C444F8}">
      <dgm:prSet/>
      <dgm:spPr/>
      <dgm:t>
        <a:bodyPr/>
        <a:lstStyle/>
        <a:p>
          <a:endParaRPr lang="es-ES" sz="2400">
            <a:solidFill>
              <a:srgbClr val="002060"/>
            </a:solidFill>
            <a:latin typeface="Din "/>
          </a:endParaRPr>
        </a:p>
      </dgm:t>
    </dgm:pt>
    <dgm:pt modelId="{754E0595-B6D7-4B8F-A755-85255B2F02EA}" type="sibTrans" cxnId="{7FF87ACA-AC54-46BD-BB1C-4D0365C444F8}">
      <dgm:prSet/>
      <dgm:spPr/>
      <dgm:t>
        <a:bodyPr/>
        <a:lstStyle/>
        <a:p>
          <a:endParaRPr lang="es-ES" sz="2400">
            <a:solidFill>
              <a:srgbClr val="002060"/>
            </a:solidFill>
            <a:latin typeface="Din "/>
          </a:endParaRPr>
        </a:p>
      </dgm:t>
    </dgm:pt>
    <dgm:pt modelId="{5EC65411-F0E8-4475-A2DA-D1BBF97D0198}" type="pres">
      <dgm:prSet presAssocID="{3794DBEB-34BA-495B-BD1A-893031CDC43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0471471-2A4F-48A6-B72F-8E2DC8635187}" type="pres">
      <dgm:prSet presAssocID="{B4AA39F9-DA3F-4712-8527-A0B59951A955}" presName="circle1" presStyleLbl="node1" presStyleIdx="0" presStyleCnt="4"/>
      <dgm:spPr/>
    </dgm:pt>
    <dgm:pt modelId="{90830244-D21B-4C21-B1B1-D8F5A6903156}" type="pres">
      <dgm:prSet presAssocID="{B4AA39F9-DA3F-4712-8527-A0B59951A955}" presName="space" presStyleCnt="0"/>
      <dgm:spPr/>
    </dgm:pt>
    <dgm:pt modelId="{EBC1DEE5-1347-40A3-BBF0-BB8026D5E91F}" type="pres">
      <dgm:prSet presAssocID="{B4AA39F9-DA3F-4712-8527-A0B59951A955}" presName="rect1" presStyleLbl="alignAcc1" presStyleIdx="0" presStyleCnt="4"/>
      <dgm:spPr/>
      <dgm:t>
        <a:bodyPr/>
        <a:lstStyle/>
        <a:p>
          <a:endParaRPr lang="es-ES"/>
        </a:p>
      </dgm:t>
    </dgm:pt>
    <dgm:pt modelId="{E6CE0403-CC69-483F-8B01-8C13E949DE6D}" type="pres">
      <dgm:prSet presAssocID="{A78E279C-4B5F-4C68-B3CE-E5E66E11C970}" presName="vertSpace2" presStyleLbl="node1" presStyleIdx="0" presStyleCnt="4"/>
      <dgm:spPr/>
    </dgm:pt>
    <dgm:pt modelId="{FFF582E3-5996-4372-B0F1-647EC05FF697}" type="pres">
      <dgm:prSet presAssocID="{A78E279C-4B5F-4C68-B3CE-E5E66E11C970}" presName="circle2" presStyleLbl="node1" presStyleIdx="1" presStyleCnt="4"/>
      <dgm:spPr/>
    </dgm:pt>
    <dgm:pt modelId="{E5703927-7A70-4192-9832-7692A0AF273E}" type="pres">
      <dgm:prSet presAssocID="{A78E279C-4B5F-4C68-B3CE-E5E66E11C970}" presName="rect2" presStyleLbl="alignAcc1" presStyleIdx="1" presStyleCnt="4"/>
      <dgm:spPr/>
      <dgm:t>
        <a:bodyPr/>
        <a:lstStyle/>
        <a:p>
          <a:endParaRPr lang="es-ES"/>
        </a:p>
      </dgm:t>
    </dgm:pt>
    <dgm:pt modelId="{1C80C170-023B-400F-B06A-31E59ECCBA5D}" type="pres">
      <dgm:prSet presAssocID="{53424E9F-C1C1-4288-9392-D58D9F6EF36F}" presName="vertSpace3" presStyleLbl="node1" presStyleIdx="1" presStyleCnt="4"/>
      <dgm:spPr/>
    </dgm:pt>
    <dgm:pt modelId="{D359AB57-55A2-49A5-8937-80AAE33BD260}" type="pres">
      <dgm:prSet presAssocID="{53424E9F-C1C1-4288-9392-D58D9F6EF36F}" presName="circle3" presStyleLbl="node1" presStyleIdx="2" presStyleCnt="4"/>
      <dgm:spPr/>
    </dgm:pt>
    <dgm:pt modelId="{79DFB3EB-E519-437A-96A0-B1471C3D2208}" type="pres">
      <dgm:prSet presAssocID="{53424E9F-C1C1-4288-9392-D58D9F6EF36F}" presName="rect3" presStyleLbl="alignAcc1" presStyleIdx="2" presStyleCnt="4"/>
      <dgm:spPr/>
      <dgm:t>
        <a:bodyPr/>
        <a:lstStyle/>
        <a:p>
          <a:endParaRPr lang="es-ES"/>
        </a:p>
      </dgm:t>
    </dgm:pt>
    <dgm:pt modelId="{A990B48B-DCFC-4A66-B76C-2CA7DF03903E}" type="pres">
      <dgm:prSet presAssocID="{DF7DC38E-7FA5-4131-BECB-1F4DB11B62DE}" presName="vertSpace4" presStyleLbl="node1" presStyleIdx="2" presStyleCnt="4"/>
      <dgm:spPr/>
    </dgm:pt>
    <dgm:pt modelId="{937B159F-AF69-407B-8B5B-959CBB3A0FFE}" type="pres">
      <dgm:prSet presAssocID="{DF7DC38E-7FA5-4131-BECB-1F4DB11B62DE}" presName="circle4" presStyleLbl="node1" presStyleIdx="3" presStyleCnt="4"/>
      <dgm:spPr/>
    </dgm:pt>
    <dgm:pt modelId="{8F4A27C2-48F7-497F-B492-31DC49959C5D}" type="pres">
      <dgm:prSet presAssocID="{DF7DC38E-7FA5-4131-BECB-1F4DB11B62DE}" presName="rect4" presStyleLbl="alignAcc1" presStyleIdx="3" presStyleCnt="4"/>
      <dgm:spPr/>
      <dgm:t>
        <a:bodyPr/>
        <a:lstStyle/>
        <a:p>
          <a:endParaRPr lang="es-ES"/>
        </a:p>
      </dgm:t>
    </dgm:pt>
    <dgm:pt modelId="{2A25E7D6-1B00-4B54-9C55-1E911AFCFBC1}" type="pres">
      <dgm:prSet presAssocID="{B4AA39F9-DA3F-4712-8527-A0B59951A955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4B9096-1FF3-4F2E-BF00-8A31F0C74852}" type="pres">
      <dgm:prSet presAssocID="{B4AA39F9-DA3F-4712-8527-A0B59951A955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B6ED4-75F3-4D76-84D1-8958A64A1377}" type="pres">
      <dgm:prSet presAssocID="{A78E279C-4B5F-4C68-B3CE-E5E66E11C970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56EF56-6E6C-462F-B0F6-9DF02B6B574E}" type="pres">
      <dgm:prSet presAssocID="{A78E279C-4B5F-4C68-B3CE-E5E66E11C970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2956A1-FEFA-4D35-B595-F293A37B3908}" type="pres">
      <dgm:prSet presAssocID="{53424E9F-C1C1-4288-9392-D58D9F6EF36F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738C18-0AB1-4C7B-87C9-B46BB2230742}" type="pres">
      <dgm:prSet presAssocID="{53424E9F-C1C1-4288-9392-D58D9F6EF36F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AD61F8-A43A-4C9A-8BEB-D83D9F240DBF}" type="pres">
      <dgm:prSet presAssocID="{DF7DC38E-7FA5-4131-BECB-1F4DB11B62DE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CE3897-0F2A-4A10-9011-227BEC995EBC}" type="pres">
      <dgm:prSet presAssocID="{DF7DC38E-7FA5-4131-BECB-1F4DB11B62DE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B64190-2B10-4DB5-A40A-2130FA75EC23}" srcId="{DF7DC38E-7FA5-4131-BECB-1F4DB11B62DE}" destId="{03F3D20E-80AB-4A83-9EFE-FBBD26A78117}" srcOrd="3" destOrd="0" parTransId="{8BC3C29E-DD58-4630-A4FB-2902B0124DFB}" sibTransId="{BDC15BC2-FD4E-43F8-9B1F-A00D19D5CA49}"/>
    <dgm:cxn modelId="{0D194E50-4263-43D7-8B1A-1B48C0921B8F}" type="presOf" srcId="{EEA3BA53-9ED3-40A2-9FFC-10DB2AAD949D}" destId="{17CE3897-0F2A-4A10-9011-227BEC995EBC}" srcOrd="0" destOrd="0" presId="urn:microsoft.com/office/officeart/2005/8/layout/target3"/>
    <dgm:cxn modelId="{3C2D4826-3026-4701-8E7C-A13DC600C615}" type="presOf" srcId="{B4AA39F9-DA3F-4712-8527-A0B59951A955}" destId="{EBC1DEE5-1347-40A3-BBF0-BB8026D5E91F}" srcOrd="0" destOrd="0" presId="urn:microsoft.com/office/officeart/2005/8/layout/target3"/>
    <dgm:cxn modelId="{FB499D83-088A-4FF8-8BF0-4F0ECB1B583B}" type="presOf" srcId="{03F3D20E-80AB-4A83-9EFE-FBBD26A78117}" destId="{17CE3897-0F2A-4A10-9011-227BEC995EBC}" srcOrd="0" destOrd="3" presId="urn:microsoft.com/office/officeart/2005/8/layout/target3"/>
    <dgm:cxn modelId="{C598E0D9-8F98-4C94-A7AE-B6726E2A0FBC}" srcId="{3794DBEB-34BA-495B-BD1A-893031CDC435}" destId="{B4AA39F9-DA3F-4712-8527-A0B59951A955}" srcOrd="0" destOrd="0" parTransId="{CFE8D34E-AF62-46DA-9ACE-05F3C809B21B}" sibTransId="{79BC844B-59A4-4326-8C86-A62AD801F8B7}"/>
    <dgm:cxn modelId="{25773A7B-A4B9-4C61-B48B-0B0BFBE4078F}" srcId="{3794DBEB-34BA-495B-BD1A-893031CDC435}" destId="{DF7DC38E-7FA5-4131-BECB-1F4DB11B62DE}" srcOrd="3" destOrd="0" parTransId="{44A0A1D0-D3D9-4A0E-8F99-5EE0843216FF}" sibTransId="{83F736FC-9A5C-4FE5-9ACE-DA0AC7AE2FDC}"/>
    <dgm:cxn modelId="{DE227523-0D6B-407A-8440-5B5F5A6E3DE6}" srcId="{DF7DC38E-7FA5-4131-BECB-1F4DB11B62DE}" destId="{12159E05-5BBE-4B79-AF5A-73D0A2D71444}" srcOrd="1" destOrd="0" parTransId="{22BAA99D-1D18-4C52-BC7D-884B7043D58D}" sibTransId="{7370BBA8-7F38-416B-B657-B12F7A18A07E}"/>
    <dgm:cxn modelId="{D65C9BB6-A77E-478E-B39D-9DCA31B558EE}" type="presOf" srcId="{53424E9F-C1C1-4288-9392-D58D9F6EF36F}" destId="{F82956A1-FEFA-4D35-B595-F293A37B3908}" srcOrd="1" destOrd="0" presId="urn:microsoft.com/office/officeart/2005/8/layout/target3"/>
    <dgm:cxn modelId="{67AFDF27-4A2A-4379-BD8B-845A70253DFF}" type="presOf" srcId="{FEDDA57E-601B-41A8-B414-8683E098975C}" destId="{21738C18-0AB1-4C7B-87C9-B46BB2230742}" srcOrd="0" destOrd="0" presId="urn:microsoft.com/office/officeart/2005/8/layout/target3"/>
    <dgm:cxn modelId="{BD38C6B0-6A48-47A7-8E83-2FD44B58FEAA}" type="presOf" srcId="{53424E9F-C1C1-4288-9392-D58D9F6EF36F}" destId="{79DFB3EB-E519-437A-96A0-B1471C3D2208}" srcOrd="0" destOrd="0" presId="urn:microsoft.com/office/officeart/2005/8/layout/target3"/>
    <dgm:cxn modelId="{97D3E3AF-C446-4066-A1C7-ED0DB78961E9}" srcId="{53424E9F-C1C1-4288-9392-D58D9F6EF36F}" destId="{EF368E42-9DD8-42BC-B7D1-A3BB4CDB74E9}" srcOrd="1" destOrd="0" parTransId="{632DEBE2-EAD5-4F3F-90D7-1A685F3629D2}" sibTransId="{E7EFBFE8-352E-4747-8318-2DB959528D5C}"/>
    <dgm:cxn modelId="{04A0D3AC-33AD-4B32-A794-A6CC101EF33B}" type="presOf" srcId="{DF7DC38E-7FA5-4131-BECB-1F4DB11B62DE}" destId="{EBAD61F8-A43A-4C9A-8BEB-D83D9F240DBF}" srcOrd="1" destOrd="0" presId="urn:microsoft.com/office/officeart/2005/8/layout/target3"/>
    <dgm:cxn modelId="{BBAFC19D-D6D4-4738-BAF5-318C3C68229D}" srcId="{B4AA39F9-DA3F-4712-8527-A0B59951A955}" destId="{B0FAF3F1-9FDC-4C3D-8D05-2716ED457FE3}" srcOrd="1" destOrd="0" parTransId="{3169407B-E8EF-4FCF-A62F-E47579A8DD25}" sibTransId="{07318B5C-2015-4F6A-97A2-6683D26ADF1C}"/>
    <dgm:cxn modelId="{5FE2DDEB-EF1C-421F-A51D-8EA2B3103661}" srcId="{DF7DC38E-7FA5-4131-BECB-1F4DB11B62DE}" destId="{EEA3BA53-9ED3-40A2-9FFC-10DB2AAD949D}" srcOrd="0" destOrd="0" parTransId="{6CBADBD8-2157-4CC1-ABC3-445D09B64694}" sibTransId="{3CAC7D8D-58CF-4B6D-B2BA-CF0F49D2ED0E}"/>
    <dgm:cxn modelId="{732034FA-7889-484C-A88A-9B37DDC5461B}" srcId="{3794DBEB-34BA-495B-BD1A-893031CDC435}" destId="{53424E9F-C1C1-4288-9392-D58D9F6EF36F}" srcOrd="2" destOrd="0" parTransId="{4A4D7DEB-6FFB-4669-8F11-0F2D98B07B43}" sibTransId="{9119B2E6-1FAA-4C4A-9C24-CF22FAE416C2}"/>
    <dgm:cxn modelId="{F636C22B-E9A2-48B4-B3D8-DAF2F965CCDD}" type="presOf" srcId="{DF7DC38E-7FA5-4131-BECB-1F4DB11B62DE}" destId="{8F4A27C2-48F7-497F-B492-31DC49959C5D}" srcOrd="0" destOrd="0" presId="urn:microsoft.com/office/officeart/2005/8/layout/target3"/>
    <dgm:cxn modelId="{7AB81363-8B58-4DF2-B1C2-FEE15AC532A5}" type="presOf" srcId="{A78E279C-4B5F-4C68-B3CE-E5E66E11C970}" destId="{F47B6ED4-75F3-4D76-84D1-8958A64A1377}" srcOrd="1" destOrd="0" presId="urn:microsoft.com/office/officeart/2005/8/layout/target3"/>
    <dgm:cxn modelId="{8A8FBDE0-9BCF-4E00-B8E0-2A2FB6AB0D55}" type="presOf" srcId="{529B2E96-813A-4D48-A555-6C03675C810A}" destId="{0A56EF56-6E6C-462F-B0F6-9DF02B6B574E}" srcOrd="0" destOrd="1" presId="urn:microsoft.com/office/officeart/2005/8/layout/target3"/>
    <dgm:cxn modelId="{E863AB09-8EAC-462A-AD40-2D8A5E2652BD}" type="presOf" srcId="{B0FAF3F1-9FDC-4C3D-8D05-2716ED457FE3}" destId="{FD4B9096-1FF3-4F2E-BF00-8A31F0C74852}" srcOrd="0" destOrd="1" presId="urn:microsoft.com/office/officeart/2005/8/layout/target3"/>
    <dgm:cxn modelId="{41B1310C-E010-4A89-8322-B517F50CF086}" srcId="{A78E279C-4B5F-4C68-B3CE-E5E66E11C970}" destId="{F020D4AA-5901-4AA9-9C78-6695EEF14B87}" srcOrd="0" destOrd="0" parTransId="{67CC9538-C013-4428-92B3-9C91516787E5}" sibTransId="{89E46830-2BC7-4A48-9273-334EB6C06A97}"/>
    <dgm:cxn modelId="{4934CF13-3AA5-49AC-AF6D-CAD3541644D8}" srcId="{3794DBEB-34BA-495B-BD1A-893031CDC435}" destId="{A78E279C-4B5F-4C68-B3CE-E5E66E11C970}" srcOrd="1" destOrd="0" parTransId="{1A11C7F2-E5F8-48F4-849C-B966EB543F8E}" sibTransId="{3E32D22E-7C76-4EF3-B459-0B49912D90AD}"/>
    <dgm:cxn modelId="{72ECA991-BE41-4FD5-9176-AC67F9A715EF}" type="presOf" srcId="{EF368E42-9DD8-42BC-B7D1-A3BB4CDB74E9}" destId="{21738C18-0AB1-4C7B-87C9-B46BB2230742}" srcOrd="0" destOrd="1" presId="urn:microsoft.com/office/officeart/2005/8/layout/target3"/>
    <dgm:cxn modelId="{390BD331-B01B-4CB6-B20C-997C8333DA0B}" type="presOf" srcId="{A78E279C-4B5F-4C68-B3CE-E5E66E11C970}" destId="{E5703927-7A70-4192-9832-7692A0AF273E}" srcOrd="0" destOrd="0" presId="urn:microsoft.com/office/officeart/2005/8/layout/target3"/>
    <dgm:cxn modelId="{05081AEE-496A-4C53-B33F-4F56C4D7565E}" type="presOf" srcId="{12159E05-5BBE-4B79-AF5A-73D0A2D71444}" destId="{17CE3897-0F2A-4A10-9011-227BEC995EBC}" srcOrd="0" destOrd="1" presId="urn:microsoft.com/office/officeart/2005/8/layout/target3"/>
    <dgm:cxn modelId="{25885434-835E-44C8-B242-FB85474AF60E}" type="presOf" srcId="{2C82C9EC-DC2B-4D5B-86A6-F46E096AAA7A}" destId="{17CE3897-0F2A-4A10-9011-227BEC995EBC}" srcOrd="0" destOrd="2" presId="urn:microsoft.com/office/officeart/2005/8/layout/target3"/>
    <dgm:cxn modelId="{61358B03-49A5-4A52-BD45-0F503D60B638}" type="presOf" srcId="{3794DBEB-34BA-495B-BD1A-893031CDC435}" destId="{5EC65411-F0E8-4475-A2DA-D1BBF97D0198}" srcOrd="0" destOrd="0" presId="urn:microsoft.com/office/officeart/2005/8/layout/target3"/>
    <dgm:cxn modelId="{426E7B2F-59C6-470C-8AD1-C61BC5206620}" type="presOf" srcId="{4DEEDD44-1026-4566-AD29-0355002A4B7E}" destId="{0A56EF56-6E6C-462F-B0F6-9DF02B6B574E}" srcOrd="0" destOrd="2" presId="urn:microsoft.com/office/officeart/2005/8/layout/target3"/>
    <dgm:cxn modelId="{8FCA985F-A44E-41C6-B293-0B8381B00C8E}" type="presOf" srcId="{D0AA7413-AE04-4001-BF33-CEC5A39B8C69}" destId="{FD4B9096-1FF3-4F2E-BF00-8A31F0C74852}" srcOrd="0" destOrd="0" presId="urn:microsoft.com/office/officeart/2005/8/layout/target3"/>
    <dgm:cxn modelId="{D5C0BF45-A0D5-45AB-9E27-A7B09B49BAA3}" srcId="{53424E9F-C1C1-4288-9392-D58D9F6EF36F}" destId="{FEDDA57E-601B-41A8-B414-8683E098975C}" srcOrd="0" destOrd="0" parTransId="{AF08EA19-561F-4769-9E06-264EB1683BF5}" sibTransId="{E80F7547-3CC3-4F51-B02C-5CF3B07A9AD2}"/>
    <dgm:cxn modelId="{B7787A60-8C45-45FF-811F-363941CF0CAD}" srcId="{DF7DC38E-7FA5-4131-BECB-1F4DB11B62DE}" destId="{2C82C9EC-DC2B-4D5B-86A6-F46E096AAA7A}" srcOrd="2" destOrd="0" parTransId="{E6BBDF3E-72C0-4CBA-A332-43ACF9449AA4}" sibTransId="{16290CCF-30A3-44B2-89DF-2C21C7732674}"/>
    <dgm:cxn modelId="{76F31D70-E220-4E4D-96FE-7B3447177A7F}" type="presOf" srcId="{B4AA39F9-DA3F-4712-8527-A0B59951A955}" destId="{2A25E7D6-1B00-4B54-9C55-1E911AFCFBC1}" srcOrd="1" destOrd="0" presId="urn:microsoft.com/office/officeart/2005/8/layout/target3"/>
    <dgm:cxn modelId="{01D8B4CD-15C7-4CB8-907F-F8434CD2CB43}" srcId="{B4AA39F9-DA3F-4712-8527-A0B59951A955}" destId="{D0AA7413-AE04-4001-BF33-CEC5A39B8C69}" srcOrd="0" destOrd="0" parTransId="{61E9AA94-FE64-4407-A480-647F2EC65FD9}" sibTransId="{91D011EB-D3CA-4D0F-80C2-353126BAC955}"/>
    <dgm:cxn modelId="{CDCF6760-2E55-4F92-A0F5-F2C295493F9B}" type="presOf" srcId="{F020D4AA-5901-4AA9-9C78-6695EEF14B87}" destId="{0A56EF56-6E6C-462F-B0F6-9DF02B6B574E}" srcOrd="0" destOrd="0" presId="urn:microsoft.com/office/officeart/2005/8/layout/target3"/>
    <dgm:cxn modelId="{7B295675-277E-4CE4-B56D-24DF1630E6AF}" srcId="{A78E279C-4B5F-4C68-B3CE-E5E66E11C970}" destId="{4DEEDD44-1026-4566-AD29-0355002A4B7E}" srcOrd="2" destOrd="0" parTransId="{EB5DE3C4-5A95-4D70-A180-F52D7022EA4A}" sibTransId="{83597207-EC2B-4667-8D90-0689EC35B335}"/>
    <dgm:cxn modelId="{7FF87ACA-AC54-46BD-BB1C-4D0365C444F8}" srcId="{A78E279C-4B5F-4C68-B3CE-E5E66E11C970}" destId="{529B2E96-813A-4D48-A555-6C03675C810A}" srcOrd="1" destOrd="0" parTransId="{F41C524E-10A5-4BD9-82CB-A3F0D9BB593C}" sibTransId="{754E0595-B6D7-4B8F-A755-85255B2F02EA}"/>
    <dgm:cxn modelId="{CC57032A-FA9A-4C45-BABE-9EF95FD2A582}" type="presParOf" srcId="{5EC65411-F0E8-4475-A2DA-D1BBF97D0198}" destId="{00471471-2A4F-48A6-B72F-8E2DC8635187}" srcOrd="0" destOrd="0" presId="urn:microsoft.com/office/officeart/2005/8/layout/target3"/>
    <dgm:cxn modelId="{E8DB8248-4544-4D90-BC12-6CE52666D994}" type="presParOf" srcId="{5EC65411-F0E8-4475-A2DA-D1BBF97D0198}" destId="{90830244-D21B-4C21-B1B1-D8F5A6903156}" srcOrd="1" destOrd="0" presId="urn:microsoft.com/office/officeart/2005/8/layout/target3"/>
    <dgm:cxn modelId="{1F102FD4-BAD9-4314-B164-B650C347D59E}" type="presParOf" srcId="{5EC65411-F0E8-4475-A2DA-D1BBF97D0198}" destId="{EBC1DEE5-1347-40A3-BBF0-BB8026D5E91F}" srcOrd="2" destOrd="0" presId="urn:microsoft.com/office/officeart/2005/8/layout/target3"/>
    <dgm:cxn modelId="{96840EB6-641F-4F50-9C4E-F0C128B9AB4A}" type="presParOf" srcId="{5EC65411-F0E8-4475-A2DA-D1BBF97D0198}" destId="{E6CE0403-CC69-483F-8B01-8C13E949DE6D}" srcOrd="3" destOrd="0" presId="urn:microsoft.com/office/officeart/2005/8/layout/target3"/>
    <dgm:cxn modelId="{6500B1F3-6464-4D41-BF79-6B2628263B50}" type="presParOf" srcId="{5EC65411-F0E8-4475-A2DA-D1BBF97D0198}" destId="{FFF582E3-5996-4372-B0F1-647EC05FF697}" srcOrd="4" destOrd="0" presId="urn:microsoft.com/office/officeart/2005/8/layout/target3"/>
    <dgm:cxn modelId="{0FAA58C7-5851-4495-8B82-1E17F29C396C}" type="presParOf" srcId="{5EC65411-F0E8-4475-A2DA-D1BBF97D0198}" destId="{E5703927-7A70-4192-9832-7692A0AF273E}" srcOrd="5" destOrd="0" presId="urn:microsoft.com/office/officeart/2005/8/layout/target3"/>
    <dgm:cxn modelId="{102B69C8-B212-4463-9F0C-89F45B594213}" type="presParOf" srcId="{5EC65411-F0E8-4475-A2DA-D1BBF97D0198}" destId="{1C80C170-023B-400F-B06A-31E59ECCBA5D}" srcOrd="6" destOrd="0" presId="urn:microsoft.com/office/officeart/2005/8/layout/target3"/>
    <dgm:cxn modelId="{9FA45AA5-B804-4D22-B3B8-7E88ECE86153}" type="presParOf" srcId="{5EC65411-F0E8-4475-A2DA-D1BBF97D0198}" destId="{D359AB57-55A2-49A5-8937-80AAE33BD260}" srcOrd="7" destOrd="0" presId="urn:microsoft.com/office/officeart/2005/8/layout/target3"/>
    <dgm:cxn modelId="{E4F34316-D33B-4944-AB16-F7E0D7C06B81}" type="presParOf" srcId="{5EC65411-F0E8-4475-A2DA-D1BBF97D0198}" destId="{79DFB3EB-E519-437A-96A0-B1471C3D2208}" srcOrd="8" destOrd="0" presId="urn:microsoft.com/office/officeart/2005/8/layout/target3"/>
    <dgm:cxn modelId="{62161E32-5EBE-456F-9B8D-6F149BDD9704}" type="presParOf" srcId="{5EC65411-F0E8-4475-A2DA-D1BBF97D0198}" destId="{A990B48B-DCFC-4A66-B76C-2CA7DF03903E}" srcOrd="9" destOrd="0" presId="urn:microsoft.com/office/officeart/2005/8/layout/target3"/>
    <dgm:cxn modelId="{1C85A5BE-A1A6-4872-9A59-05F8160F5573}" type="presParOf" srcId="{5EC65411-F0E8-4475-A2DA-D1BBF97D0198}" destId="{937B159F-AF69-407B-8B5B-959CBB3A0FFE}" srcOrd="10" destOrd="0" presId="urn:microsoft.com/office/officeart/2005/8/layout/target3"/>
    <dgm:cxn modelId="{2D7F9059-C095-4C8F-AD29-AAFB77FC3E24}" type="presParOf" srcId="{5EC65411-F0E8-4475-A2DA-D1BBF97D0198}" destId="{8F4A27C2-48F7-497F-B492-31DC49959C5D}" srcOrd="11" destOrd="0" presId="urn:microsoft.com/office/officeart/2005/8/layout/target3"/>
    <dgm:cxn modelId="{E995639F-A7A5-46DA-B7EE-D9BED8782B7A}" type="presParOf" srcId="{5EC65411-F0E8-4475-A2DA-D1BBF97D0198}" destId="{2A25E7D6-1B00-4B54-9C55-1E911AFCFBC1}" srcOrd="12" destOrd="0" presId="urn:microsoft.com/office/officeart/2005/8/layout/target3"/>
    <dgm:cxn modelId="{E1CA15ED-9B93-40DE-9BA8-EDBA3BBAB5D7}" type="presParOf" srcId="{5EC65411-F0E8-4475-A2DA-D1BBF97D0198}" destId="{FD4B9096-1FF3-4F2E-BF00-8A31F0C74852}" srcOrd="13" destOrd="0" presId="urn:microsoft.com/office/officeart/2005/8/layout/target3"/>
    <dgm:cxn modelId="{7F7FEC56-C1A8-42FD-A5B9-58A358BABC19}" type="presParOf" srcId="{5EC65411-F0E8-4475-A2DA-D1BBF97D0198}" destId="{F47B6ED4-75F3-4D76-84D1-8958A64A1377}" srcOrd="14" destOrd="0" presId="urn:microsoft.com/office/officeart/2005/8/layout/target3"/>
    <dgm:cxn modelId="{ABEAAC70-5424-4C8F-B6F6-BB56FCE95FFD}" type="presParOf" srcId="{5EC65411-F0E8-4475-A2DA-D1BBF97D0198}" destId="{0A56EF56-6E6C-462F-B0F6-9DF02B6B574E}" srcOrd="15" destOrd="0" presId="urn:microsoft.com/office/officeart/2005/8/layout/target3"/>
    <dgm:cxn modelId="{D582F3F9-05A1-41CB-8A4D-D42791D7E916}" type="presParOf" srcId="{5EC65411-F0E8-4475-A2DA-D1BBF97D0198}" destId="{F82956A1-FEFA-4D35-B595-F293A37B3908}" srcOrd="16" destOrd="0" presId="urn:microsoft.com/office/officeart/2005/8/layout/target3"/>
    <dgm:cxn modelId="{AC707837-C5BE-4ED7-9929-765440193785}" type="presParOf" srcId="{5EC65411-F0E8-4475-A2DA-D1BBF97D0198}" destId="{21738C18-0AB1-4C7B-87C9-B46BB2230742}" srcOrd="17" destOrd="0" presId="urn:microsoft.com/office/officeart/2005/8/layout/target3"/>
    <dgm:cxn modelId="{9E2EC16C-6A65-43A8-9DB0-836565EA812E}" type="presParOf" srcId="{5EC65411-F0E8-4475-A2DA-D1BBF97D0198}" destId="{EBAD61F8-A43A-4C9A-8BEB-D83D9F240DBF}" srcOrd="18" destOrd="0" presId="urn:microsoft.com/office/officeart/2005/8/layout/target3"/>
    <dgm:cxn modelId="{0AE5DC07-C927-4A6D-BFA8-C269D51BDD00}" type="presParOf" srcId="{5EC65411-F0E8-4475-A2DA-D1BBF97D0198}" destId="{17CE3897-0F2A-4A10-9011-227BEC995EBC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66C10-42DB-4EBD-8260-EF62C27C22ED}">
      <dsp:nvSpPr>
        <dsp:cNvPr id="0" name=""/>
        <dsp:cNvSpPr/>
      </dsp:nvSpPr>
      <dsp:spPr>
        <a:xfrm>
          <a:off x="174996" y="-113156"/>
          <a:ext cx="4234597" cy="457765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79CD0-421B-4E19-8393-0E6590336F63}">
      <dsp:nvSpPr>
        <dsp:cNvPr id="0" name=""/>
        <dsp:cNvSpPr/>
      </dsp:nvSpPr>
      <dsp:spPr>
        <a:xfrm>
          <a:off x="4790719" y="2634813"/>
          <a:ext cx="2626815" cy="71102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 dirty="0">
            <a:solidFill>
              <a:srgbClr val="002060"/>
            </a:solidFill>
            <a:latin typeface="Din"/>
          </a:endParaRPr>
        </a:p>
      </dsp:txBody>
      <dsp:txXfrm>
        <a:off x="4790719" y="2634813"/>
        <a:ext cx="2626815" cy="7110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B6244-DEE4-4112-9063-3F1D58C2DE68}">
      <dsp:nvSpPr>
        <dsp:cNvPr id="0" name=""/>
        <dsp:cNvSpPr/>
      </dsp:nvSpPr>
      <dsp:spPr>
        <a:xfrm>
          <a:off x="0" y="2991916"/>
          <a:ext cx="6373504" cy="490848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Promueve procesos y resultados</a:t>
          </a:r>
          <a:endParaRPr lang="es-ES" sz="1700" kern="1200" dirty="0"/>
        </a:p>
      </dsp:txBody>
      <dsp:txXfrm>
        <a:off x="0" y="2991916"/>
        <a:ext cx="6373504" cy="490848"/>
      </dsp:txXfrm>
    </dsp:sp>
    <dsp:sp modelId="{CB5DDFA4-94EC-41A0-ADA6-3F26C77E0639}">
      <dsp:nvSpPr>
        <dsp:cNvPr id="0" name=""/>
        <dsp:cNvSpPr/>
      </dsp:nvSpPr>
      <dsp:spPr>
        <a:xfrm rot="10800000">
          <a:off x="0" y="2244353"/>
          <a:ext cx="6373504" cy="754925"/>
        </a:xfrm>
        <a:prstGeom prst="upArrowCallout">
          <a:avLst/>
        </a:prstGeom>
        <a:solidFill>
          <a:schemeClr val="accent1">
            <a:shade val="50000"/>
            <a:hueOff val="133703"/>
            <a:satOff val="3582"/>
            <a:lumOff val="157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Promueve la autonomía  y autorregulación</a:t>
          </a:r>
          <a:endParaRPr lang="es-ES" sz="1700" kern="1200" dirty="0"/>
        </a:p>
      </dsp:txBody>
      <dsp:txXfrm rot="10800000">
        <a:off x="0" y="2244353"/>
        <a:ext cx="6373504" cy="490528"/>
      </dsp:txXfrm>
    </dsp:sp>
    <dsp:sp modelId="{32C877CF-0FA5-44EC-945D-70C30AD64C21}">
      <dsp:nvSpPr>
        <dsp:cNvPr id="0" name=""/>
        <dsp:cNvSpPr/>
      </dsp:nvSpPr>
      <dsp:spPr>
        <a:xfrm rot="10800000">
          <a:off x="0" y="1496791"/>
          <a:ext cx="6373504" cy="754925"/>
        </a:xfrm>
        <a:prstGeom prst="upArrowCallout">
          <a:avLst/>
        </a:prstGeom>
        <a:solidFill>
          <a:schemeClr val="accent1">
            <a:shade val="50000"/>
            <a:hueOff val="267407"/>
            <a:satOff val="7164"/>
            <a:lumOff val="315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Guía desde la planificación </a:t>
          </a:r>
          <a:endParaRPr lang="es-ES" sz="1700" kern="1200" dirty="0"/>
        </a:p>
      </dsp:txBody>
      <dsp:txXfrm rot="10800000">
        <a:off x="0" y="1496791"/>
        <a:ext cx="6373504" cy="490528"/>
      </dsp:txXfrm>
    </dsp:sp>
    <dsp:sp modelId="{0962CD9E-EE08-43A0-8AAB-0B676A74DC45}">
      <dsp:nvSpPr>
        <dsp:cNvPr id="0" name=""/>
        <dsp:cNvSpPr/>
      </dsp:nvSpPr>
      <dsp:spPr>
        <a:xfrm rot="10800000">
          <a:off x="0" y="749228"/>
          <a:ext cx="6373504" cy="754925"/>
        </a:xfrm>
        <a:prstGeom prst="upArrowCallout">
          <a:avLst/>
        </a:prstGeom>
        <a:solidFill>
          <a:schemeClr val="accent1">
            <a:shade val="50000"/>
            <a:hueOff val="267407"/>
            <a:satOff val="7164"/>
            <a:lumOff val="315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Todo cuanto planifica es diálogo/ comunicación</a:t>
          </a:r>
          <a:endParaRPr lang="es-ES" sz="1700" kern="1200" dirty="0"/>
        </a:p>
      </dsp:txBody>
      <dsp:txXfrm rot="10800000">
        <a:off x="0" y="749228"/>
        <a:ext cx="6373504" cy="490528"/>
      </dsp:txXfrm>
    </dsp:sp>
    <dsp:sp modelId="{ECCE4A01-0BE7-4AE7-ADA7-79B6F057D460}">
      <dsp:nvSpPr>
        <dsp:cNvPr id="0" name=""/>
        <dsp:cNvSpPr/>
      </dsp:nvSpPr>
      <dsp:spPr>
        <a:xfrm rot="10800000">
          <a:off x="0" y="0"/>
          <a:ext cx="6373504" cy="754925"/>
        </a:xfrm>
        <a:prstGeom prst="upArrowCallout">
          <a:avLst/>
        </a:prstGeom>
        <a:solidFill>
          <a:schemeClr val="accent1">
            <a:shade val="50000"/>
            <a:hueOff val="133703"/>
            <a:satOff val="3582"/>
            <a:lumOff val="157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Docente mediador</a:t>
          </a:r>
          <a:endParaRPr lang="es-ES" sz="1700" kern="1200" dirty="0"/>
        </a:p>
      </dsp:txBody>
      <dsp:txXfrm rot="10800000">
        <a:off x="0" y="0"/>
        <a:ext cx="6373504" cy="4905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6019C-8686-4C0E-A37F-156B748EA1B0}">
      <dsp:nvSpPr>
        <dsp:cNvPr id="0" name=""/>
        <dsp:cNvSpPr/>
      </dsp:nvSpPr>
      <dsp:spPr>
        <a:xfrm rot="5400000">
          <a:off x="5411772" y="-1189323"/>
          <a:ext cx="3477670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rgbClr val="002060"/>
              </a:solidFill>
              <a:latin typeface="Din"/>
            </a:rPr>
            <a:t>Mapa del curso</a:t>
          </a:r>
          <a:endParaRPr lang="es-ES" sz="2000" kern="1200" dirty="0">
            <a:solidFill>
              <a:srgbClr val="002060"/>
            </a:solidFill>
            <a:latin typeface="Din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rgbClr val="002060"/>
              </a:solidFill>
              <a:latin typeface="Din"/>
            </a:rPr>
            <a:t>Producto integrador</a:t>
          </a:r>
          <a:endParaRPr lang="es-ES" sz="2000" kern="1200" dirty="0">
            <a:solidFill>
              <a:srgbClr val="002060"/>
            </a:solidFill>
            <a:latin typeface="Din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rgbClr val="002060"/>
              </a:solidFill>
              <a:latin typeface="Din"/>
            </a:rPr>
            <a:t>Selección o diseño de E-A</a:t>
          </a:r>
          <a:endParaRPr lang="es-ES" sz="2000" kern="1200" dirty="0">
            <a:solidFill>
              <a:srgbClr val="002060"/>
            </a:solidFill>
            <a:latin typeface="Din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rgbClr val="002060"/>
              </a:solidFill>
              <a:latin typeface="Din"/>
            </a:rPr>
            <a:t>Selección y tratamiento de recursos y materiales didácticos</a:t>
          </a:r>
          <a:endParaRPr lang="es-ES" sz="2000" kern="1200" dirty="0">
            <a:solidFill>
              <a:srgbClr val="002060"/>
            </a:solidFill>
            <a:latin typeface="Din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rgbClr val="002060"/>
              </a:solidFill>
              <a:latin typeface="Din"/>
            </a:rPr>
            <a:t>Diseño de actividades de aprendizaje</a:t>
          </a:r>
          <a:endParaRPr lang="es-ES" sz="2000" kern="1200" dirty="0">
            <a:solidFill>
              <a:srgbClr val="002060"/>
            </a:solidFill>
            <a:latin typeface="Din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rgbClr val="002060"/>
              </a:solidFill>
              <a:latin typeface="Din"/>
            </a:rPr>
            <a:t>Diseño de medios e  instrumentos de evaluación</a:t>
          </a:r>
          <a:endParaRPr lang="es-ES" sz="2000" kern="1200" dirty="0">
            <a:solidFill>
              <a:srgbClr val="002060"/>
            </a:solidFill>
            <a:latin typeface="Din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rgbClr val="002060"/>
              </a:solidFill>
              <a:latin typeface="Din"/>
            </a:rPr>
            <a:t>Guiones de videos para presentación del contenido/ Guiones explicativos.</a:t>
          </a:r>
          <a:endParaRPr lang="es-ES" sz="2000" kern="1200" dirty="0">
            <a:solidFill>
              <a:srgbClr val="002060"/>
            </a:solidFill>
            <a:latin typeface="Din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b="1" kern="1200" dirty="0">
            <a:solidFill>
              <a:srgbClr val="002060"/>
            </a:solidFill>
            <a:latin typeface="Din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 dirty="0">
            <a:solidFill>
              <a:srgbClr val="002060"/>
            </a:solidFill>
            <a:latin typeface="Din"/>
          </a:endParaRPr>
        </a:p>
      </dsp:txBody>
      <dsp:txXfrm rot="-5400000">
        <a:off x="3785615" y="606600"/>
        <a:ext cx="6560218" cy="3138138"/>
      </dsp:txXfrm>
    </dsp:sp>
    <dsp:sp modelId="{C3009C77-FADF-4862-B404-39865677A1CE}">
      <dsp:nvSpPr>
        <dsp:cNvPr id="0" name=""/>
        <dsp:cNvSpPr/>
      </dsp:nvSpPr>
      <dsp:spPr>
        <a:xfrm>
          <a:off x="0" y="2124"/>
          <a:ext cx="3785616" cy="43470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solidFill>
                <a:srgbClr val="002060"/>
              </a:solidFill>
              <a:latin typeface="Din"/>
            </a:rPr>
            <a:t>Integrar un adecuado diseño didáctico </a:t>
          </a:r>
          <a:endParaRPr lang="es-ES" sz="3600" kern="1200" dirty="0">
            <a:solidFill>
              <a:srgbClr val="002060"/>
            </a:solidFill>
            <a:latin typeface="Din"/>
          </a:endParaRPr>
        </a:p>
      </dsp:txBody>
      <dsp:txXfrm>
        <a:off x="184799" y="186923"/>
        <a:ext cx="3416018" cy="39774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D0265-1D7E-4ADD-94A8-5A71F59B1A7D}">
      <dsp:nvSpPr>
        <dsp:cNvPr id="0" name=""/>
        <dsp:cNvSpPr/>
      </dsp:nvSpPr>
      <dsp:spPr>
        <a:xfrm>
          <a:off x="2207" y="0"/>
          <a:ext cx="3435027" cy="4351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600" kern="1200" dirty="0" smtClean="0">
              <a:solidFill>
                <a:srgbClr val="002060"/>
              </a:solidFill>
            </a:rPr>
            <a:t>Este diálogo es básico y necesario para promover espacios de aprendizaje significativo. Seleccionar lo útil, necesario. Promover la investigación.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600" kern="1200" dirty="0" smtClean="0">
              <a:solidFill>
                <a:srgbClr val="002060"/>
              </a:solidFill>
            </a:rPr>
            <a:t>Trasciende la transmisión de  conocimientos, no se trata de brindar información</a:t>
          </a:r>
          <a:endParaRPr lang="es-ES" sz="1600" kern="1200" dirty="0">
            <a:solidFill>
              <a:srgbClr val="002060"/>
            </a:solidFill>
          </a:endParaRPr>
        </a:p>
      </dsp:txBody>
      <dsp:txXfrm>
        <a:off x="2207" y="1740535"/>
        <a:ext cx="3435027" cy="1740535"/>
      </dsp:txXfrm>
    </dsp:sp>
    <dsp:sp modelId="{ACF34361-F55F-4A6E-BDE3-EBD297A0728E}">
      <dsp:nvSpPr>
        <dsp:cNvPr id="0" name=""/>
        <dsp:cNvSpPr/>
      </dsp:nvSpPr>
      <dsp:spPr>
        <a:xfrm>
          <a:off x="995223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5234E-AB7F-4D78-A115-CF61B02C0734}">
      <dsp:nvSpPr>
        <dsp:cNvPr id="0" name=""/>
        <dsp:cNvSpPr/>
      </dsp:nvSpPr>
      <dsp:spPr>
        <a:xfrm>
          <a:off x="3540286" y="0"/>
          <a:ext cx="3435027" cy="4351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600" kern="1200" dirty="0" smtClean="0">
              <a:solidFill>
                <a:srgbClr val="002060"/>
              </a:solidFill>
            </a:rPr>
            <a:t>Propuestas claras y concretas con guías. Diversificación de formatos (videos, documentos digitales, podcast, otros). Fuentes confiables.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600" kern="1200" dirty="0" smtClean="0">
              <a:solidFill>
                <a:srgbClr val="002060"/>
              </a:solidFill>
            </a:rPr>
            <a:t>Orientadores. </a:t>
          </a:r>
          <a:endParaRPr lang="es-ES" sz="1600" kern="1200" dirty="0">
            <a:solidFill>
              <a:srgbClr val="002060"/>
            </a:solidFill>
          </a:endParaRPr>
        </a:p>
      </dsp:txBody>
      <dsp:txXfrm>
        <a:off x="3540286" y="1740535"/>
        <a:ext cx="3435027" cy="1740535"/>
      </dsp:txXfrm>
    </dsp:sp>
    <dsp:sp modelId="{D5979552-0FED-4A72-AAF4-4145ECBF4AFF}">
      <dsp:nvSpPr>
        <dsp:cNvPr id="0" name=""/>
        <dsp:cNvSpPr/>
      </dsp:nvSpPr>
      <dsp:spPr>
        <a:xfrm>
          <a:off x="4533302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9000" r="-69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B7979-F145-4EB2-9019-B62A21431269}">
      <dsp:nvSpPr>
        <dsp:cNvPr id="0" name=""/>
        <dsp:cNvSpPr/>
      </dsp:nvSpPr>
      <dsp:spPr>
        <a:xfrm>
          <a:off x="7078364" y="0"/>
          <a:ext cx="3435027" cy="4351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2060"/>
              </a:solidFill>
            </a:rPr>
            <a:t>Ejemplificación desde la realidad o cercana a ella.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2060"/>
              </a:solidFill>
            </a:rPr>
            <a:t>Proponer técnicas para el uso de los recursos.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2060"/>
              </a:solidFill>
            </a:rPr>
            <a:t>Selección de recursos y materiales en relación directa con el contenido que se aborda.</a:t>
          </a:r>
          <a:endParaRPr lang="es-ES" sz="1600" kern="1200" dirty="0">
            <a:solidFill>
              <a:srgbClr val="002060"/>
            </a:solidFill>
          </a:endParaRPr>
        </a:p>
      </dsp:txBody>
      <dsp:txXfrm>
        <a:off x="7078364" y="1740535"/>
        <a:ext cx="3435027" cy="1740535"/>
      </dsp:txXfrm>
    </dsp:sp>
    <dsp:sp modelId="{AA4FC9EE-A80C-435D-8185-FFB6DE93365D}">
      <dsp:nvSpPr>
        <dsp:cNvPr id="0" name=""/>
        <dsp:cNvSpPr/>
      </dsp:nvSpPr>
      <dsp:spPr>
        <a:xfrm>
          <a:off x="8071380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91804-6B4C-42BC-8B81-C2DE33B28524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D3CC7-8774-4C71-9999-2821B4C87CBA}">
      <dsp:nvSpPr>
        <dsp:cNvPr id="0" name=""/>
        <dsp:cNvSpPr/>
      </dsp:nvSpPr>
      <dsp:spPr>
        <a:xfrm>
          <a:off x="-5419163" y="-829888"/>
          <a:ext cx="6453315" cy="6453315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E35AF-78E3-471D-9990-BB0DC2884210}">
      <dsp:nvSpPr>
        <dsp:cNvPr id="0" name=""/>
        <dsp:cNvSpPr/>
      </dsp:nvSpPr>
      <dsp:spPr>
        <a:xfrm>
          <a:off x="665343" y="479353"/>
          <a:ext cx="7173754" cy="9587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97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002060"/>
              </a:solidFill>
              <a:latin typeface="Din"/>
            </a:rPr>
            <a:t>Tendiente a la construcción de conocimientos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002060"/>
              </a:solidFill>
              <a:latin typeface="Din"/>
            </a:rPr>
            <a:t>De acuerdo a la intencionalidad del aprendizaje</a:t>
          </a:r>
          <a:endParaRPr lang="es-ES" sz="2000" kern="1200" dirty="0">
            <a:solidFill>
              <a:srgbClr val="002060"/>
            </a:solidFill>
            <a:latin typeface="Din"/>
          </a:endParaRPr>
        </a:p>
      </dsp:txBody>
      <dsp:txXfrm>
        <a:off x="665343" y="479353"/>
        <a:ext cx="7173754" cy="958707"/>
      </dsp:txXfrm>
    </dsp:sp>
    <dsp:sp modelId="{E87F9B02-0739-4F5E-AD53-6700C5D7F9A4}">
      <dsp:nvSpPr>
        <dsp:cNvPr id="0" name=""/>
        <dsp:cNvSpPr/>
      </dsp:nvSpPr>
      <dsp:spPr>
        <a:xfrm>
          <a:off x="66150" y="359515"/>
          <a:ext cx="1198384" cy="11983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1994DB-63A8-4153-AAA4-55ED414FEE09}">
      <dsp:nvSpPr>
        <dsp:cNvPr id="0" name=""/>
        <dsp:cNvSpPr/>
      </dsp:nvSpPr>
      <dsp:spPr>
        <a:xfrm>
          <a:off x="1013833" y="1917415"/>
          <a:ext cx="6825263" cy="9587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97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002060"/>
              </a:solidFill>
              <a:latin typeface="Din"/>
            </a:rPr>
            <a:t>La planificación de las E-A está enfocada directamente a la persona del estudiante</a:t>
          </a:r>
          <a:endParaRPr lang="es-ES" sz="2000" kern="1200" dirty="0">
            <a:solidFill>
              <a:srgbClr val="002060"/>
            </a:solidFill>
            <a:latin typeface="Din"/>
          </a:endParaRPr>
        </a:p>
      </dsp:txBody>
      <dsp:txXfrm>
        <a:off x="1013833" y="1917415"/>
        <a:ext cx="6825263" cy="958707"/>
      </dsp:txXfrm>
    </dsp:sp>
    <dsp:sp modelId="{84D0B017-BCBF-434A-80D0-50DAD8B5F9DB}">
      <dsp:nvSpPr>
        <dsp:cNvPr id="0" name=""/>
        <dsp:cNvSpPr/>
      </dsp:nvSpPr>
      <dsp:spPr>
        <a:xfrm>
          <a:off x="414641" y="1797576"/>
          <a:ext cx="1198384" cy="11983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354F7-FFE4-467B-A194-63ADB3E29B18}">
      <dsp:nvSpPr>
        <dsp:cNvPr id="0" name=""/>
        <dsp:cNvSpPr/>
      </dsp:nvSpPr>
      <dsp:spPr>
        <a:xfrm>
          <a:off x="665343" y="3355476"/>
          <a:ext cx="7173754" cy="9587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97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002060"/>
              </a:solidFill>
              <a:latin typeface="Din"/>
            </a:rPr>
            <a:t>Se selecciona tomando en cuenta que debe promover los procesos cognitivos de nivel superior</a:t>
          </a:r>
          <a:endParaRPr lang="es-ES" sz="2000" kern="1200" dirty="0">
            <a:solidFill>
              <a:srgbClr val="002060"/>
            </a:solidFill>
            <a:latin typeface="Din"/>
          </a:endParaRPr>
        </a:p>
      </dsp:txBody>
      <dsp:txXfrm>
        <a:off x="665343" y="3355476"/>
        <a:ext cx="7173754" cy="958707"/>
      </dsp:txXfrm>
    </dsp:sp>
    <dsp:sp modelId="{8281570A-13B1-4D8C-8239-44634044D372}">
      <dsp:nvSpPr>
        <dsp:cNvPr id="0" name=""/>
        <dsp:cNvSpPr/>
      </dsp:nvSpPr>
      <dsp:spPr>
        <a:xfrm>
          <a:off x="66150" y="3235638"/>
          <a:ext cx="1198384" cy="11983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24174-85E9-4622-BE68-5D1614B4D5AF}">
      <dsp:nvSpPr>
        <dsp:cNvPr id="0" name=""/>
        <dsp:cNvSpPr/>
      </dsp:nvSpPr>
      <dsp:spPr>
        <a:xfrm>
          <a:off x="0" y="221543"/>
          <a:ext cx="10515600" cy="2079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12420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rgbClr val="002060"/>
              </a:solidFill>
              <a:latin typeface="Din "/>
            </a:rPr>
            <a:t>Que promuevan la autonomía y autorregulación</a:t>
          </a:r>
          <a:endParaRPr lang="es-ES" sz="1800" kern="1200" dirty="0">
            <a:solidFill>
              <a:srgbClr val="002060"/>
            </a:solidFill>
            <a:latin typeface="Din 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rgbClr val="002060"/>
              </a:solidFill>
              <a:latin typeface="Din "/>
            </a:rPr>
            <a:t>Que permitan niveles cognitivos de orden superior</a:t>
          </a:r>
          <a:endParaRPr lang="es-ES" sz="1800" kern="1200" dirty="0">
            <a:solidFill>
              <a:srgbClr val="002060"/>
            </a:solidFill>
            <a:latin typeface="Din 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rgbClr val="002060"/>
              </a:solidFill>
              <a:latin typeface="Din "/>
            </a:rPr>
            <a:t>Trabajos individuales como colaborativos</a:t>
          </a:r>
          <a:endParaRPr lang="es-ES" sz="1800" kern="1200" dirty="0">
            <a:solidFill>
              <a:srgbClr val="002060"/>
            </a:solidFill>
            <a:latin typeface="Din 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rgbClr val="002060"/>
              </a:solidFill>
              <a:latin typeface="Din "/>
            </a:rPr>
            <a:t>No es cantidad, sino calidad</a:t>
          </a:r>
          <a:endParaRPr lang="es-ES" sz="1800" kern="1200" dirty="0">
            <a:solidFill>
              <a:srgbClr val="002060"/>
            </a:solidFill>
            <a:latin typeface="Din 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rgbClr val="002060"/>
              </a:solidFill>
              <a:latin typeface="Din "/>
            </a:rPr>
            <a:t>Que respete el tiempo de dedicación al  curso</a:t>
          </a:r>
          <a:endParaRPr lang="es-ES" sz="1800" kern="1200" dirty="0">
            <a:solidFill>
              <a:srgbClr val="002060"/>
            </a:solidFill>
            <a:latin typeface="Din 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rgbClr val="002060"/>
              </a:solidFill>
              <a:latin typeface="Din "/>
            </a:rPr>
            <a:t>Que generen procesos y resultados</a:t>
          </a:r>
          <a:endParaRPr lang="es-ES" sz="1800" kern="1200" dirty="0">
            <a:solidFill>
              <a:srgbClr val="002060"/>
            </a:solidFill>
            <a:latin typeface="Din "/>
          </a:endParaRPr>
        </a:p>
      </dsp:txBody>
      <dsp:txXfrm>
        <a:off x="0" y="221543"/>
        <a:ext cx="10515600" cy="2079000"/>
      </dsp:txXfrm>
    </dsp:sp>
    <dsp:sp modelId="{4DA5AA87-A5FD-4621-A0A7-4DDB8988F1B2}">
      <dsp:nvSpPr>
        <dsp:cNvPr id="0" name=""/>
        <dsp:cNvSpPr/>
      </dsp:nvSpPr>
      <dsp:spPr>
        <a:xfrm>
          <a:off x="525780" y="143"/>
          <a:ext cx="736092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rgbClr val="002060"/>
              </a:solidFill>
              <a:latin typeface="Din "/>
            </a:rPr>
            <a:t>Guiones Didácticos. Tipos de actividades </a:t>
          </a:r>
          <a:endParaRPr lang="es-ES" sz="2400" kern="1200" dirty="0">
            <a:solidFill>
              <a:srgbClr val="002060"/>
            </a:solidFill>
            <a:latin typeface="Din "/>
          </a:endParaRPr>
        </a:p>
      </dsp:txBody>
      <dsp:txXfrm>
        <a:off x="547396" y="21759"/>
        <a:ext cx="7317688" cy="399568"/>
      </dsp:txXfrm>
    </dsp:sp>
    <dsp:sp modelId="{C723EA7C-3CD5-4958-A0A9-EA7D963D4F46}">
      <dsp:nvSpPr>
        <dsp:cNvPr id="0" name=""/>
        <dsp:cNvSpPr/>
      </dsp:nvSpPr>
      <dsp:spPr>
        <a:xfrm>
          <a:off x="0" y="2602944"/>
          <a:ext cx="10515600" cy="17482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12420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rgbClr val="002060"/>
              </a:solidFill>
              <a:latin typeface="Din "/>
            </a:rPr>
            <a:t>Deben ser lo más detalladas posibles</a:t>
          </a:r>
          <a:endParaRPr lang="es-ES" sz="1800" kern="1200" dirty="0">
            <a:solidFill>
              <a:srgbClr val="002060"/>
            </a:solidFill>
            <a:latin typeface="Din 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rgbClr val="002060"/>
              </a:solidFill>
              <a:latin typeface="Din "/>
            </a:rPr>
            <a:t>Lenguaje apropiado al nivel requerido </a:t>
          </a:r>
          <a:endParaRPr lang="es-ES" sz="1800" kern="1200" dirty="0">
            <a:solidFill>
              <a:srgbClr val="002060"/>
            </a:solidFill>
            <a:latin typeface="Din 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rgbClr val="002060"/>
              </a:solidFill>
              <a:latin typeface="Din "/>
            </a:rPr>
            <a:t>Lo menos es más. Acciones concretas, secuenciales</a:t>
          </a:r>
          <a:endParaRPr lang="es-ES" sz="1800" kern="1200" dirty="0">
            <a:solidFill>
              <a:srgbClr val="002060"/>
            </a:solidFill>
            <a:latin typeface="Din 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rgbClr val="002060"/>
              </a:solidFill>
              <a:latin typeface="Din "/>
            </a:rPr>
            <a:t>Tener claridad que la actividad sea específica y no diferentes actividades en una misma</a:t>
          </a:r>
          <a:endParaRPr lang="es-ES" sz="1800" kern="1200" dirty="0">
            <a:solidFill>
              <a:srgbClr val="002060"/>
            </a:solidFill>
            <a:latin typeface="Din "/>
          </a:endParaRPr>
        </a:p>
      </dsp:txBody>
      <dsp:txXfrm>
        <a:off x="0" y="2602944"/>
        <a:ext cx="10515600" cy="1748250"/>
      </dsp:txXfrm>
    </dsp:sp>
    <dsp:sp modelId="{B54A216C-F391-4F84-B5F9-B5F524ABBD0B}">
      <dsp:nvSpPr>
        <dsp:cNvPr id="0" name=""/>
        <dsp:cNvSpPr/>
      </dsp:nvSpPr>
      <dsp:spPr>
        <a:xfrm>
          <a:off x="525780" y="2381544"/>
          <a:ext cx="736092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002060"/>
              </a:solidFill>
              <a:latin typeface="Din "/>
            </a:rPr>
            <a:t>Orientaciones didácticas o consignas</a:t>
          </a:r>
          <a:endParaRPr lang="es-ES" sz="1800" kern="1200" dirty="0">
            <a:solidFill>
              <a:srgbClr val="002060"/>
            </a:solidFill>
            <a:latin typeface="Din "/>
          </a:endParaRPr>
        </a:p>
      </dsp:txBody>
      <dsp:txXfrm>
        <a:off x="547396" y="2403160"/>
        <a:ext cx="7317688" cy="399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71471-2A4F-48A6-B72F-8E2DC8635187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1DEE5-1347-40A3-BBF0-BB8026D5E91F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3200" kern="1200" smtClean="0">
              <a:latin typeface="Din "/>
            </a:rPr>
            <a:t>La mediación pedagógica </a:t>
          </a:r>
          <a:endParaRPr lang="es-ES" sz="3200" kern="1200" dirty="0">
            <a:latin typeface="Din "/>
          </a:endParaRPr>
        </a:p>
      </dsp:txBody>
      <dsp:txXfrm>
        <a:off x="2175669" y="0"/>
        <a:ext cx="4169965" cy="924659"/>
      </dsp:txXfrm>
    </dsp:sp>
    <dsp:sp modelId="{FFF582E3-5996-4372-B0F1-647EC05FF697}">
      <dsp:nvSpPr>
        <dsp:cNvPr id="0" name=""/>
        <dsp:cNvSpPr/>
      </dsp:nvSpPr>
      <dsp:spPr>
        <a:xfrm>
          <a:off x="571113" y="924659"/>
          <a:ext cx="3209111" cy="32091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03927-7A70-4192-9832-7692A0AF273E}">
      <dsp:nvSpPr>
        <dsp:cNvPr id="0" name=""/>
        <dsp:cNvSpPr/>
      </dsp:nvSpPr>
      <dsp:spPr>
        <a:xfrm>
          <a:off x="2175669" y="924659"/>
          <a:ext cx="8339931" cy="32091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3200" kern="1200" smtClean="0">
              <a:latin typeface="Din "/>
            </a:rPr>
            <a:t>Todo cuanto se planifica </a:t>
          </a:r>
          <a:endParaRPr lang="es-ES" sz="3200" kern="1200" dirty="0">
            <a:latin typeface="Din "/>
          </a:endParaRPr>
        </a:p>
      </dsp:txBody>
      <dsp:txXfrm>
        <a:off x="2175669" y="924659"/>
        <a:ext cx="4169965" cy="924659"/>
      </dsp:txXfrm>
    </dsp:sp>
    <dsp:sp modelId="{D359AB57-55A2-49A5-8937-80AAE33BD260}">
      <dsp:nvSpPr>
        <dsp:cNvPr id="0" name=""/>
        <dsp:cNvSpPr/>
      </dsp:nvSpPr>
      <dsp:spPr>
        <a:xfrm>
          <a:off x="1142226" y="1849318"/>
          <a:ext cx="2066885" cy="206688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FB3EB-E519-437A-96A0-B1471C3D2208}">
      <dsp:nvSpPr>
        <dsp:cNvPr id="0" name=""/>
        <dsp:cNvSpPr/>
      </dsp:nvSpPr>
      <dsp:spPr>
        <a:xfrm>
          <a:off x="2175669" y="1849318"/>
          <a:ext cx="8339931" cy="20668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334258"/>
              <a:satOff val="8955"/>
              <a:lumOff val="394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3200" kern="1200" smtClean="0">
              <a:latin typeface="Din "/>
            </a:rPr>
            <a:t>La propuesta didáctica </a:t>
          </a:r>
          <a:endParaRPr lang="es-ES" sz="3200" kern="1200" dirty="0">
            <a:latin typeface="Din "/>
          </a:endParaRPr>
        </a:p>
      </dsp:txBody>
      <dsp:txXfrm>
        <a:off x="2175669" y="1849318"/>
        <a:ext cx="4169965" cy="924659"/>
      </dsp:txXfrm>
    </dsp:sp>
    <dsp:sp modelId="{937B159F-AF69-407B-8B5B-959CBB3A0FFE}">
      <dsp:nvSpPr>
        <dsp:cNvPr id="0" name=""/>
        <dsp:cNvSpPr/>
      </dsp:nvSpPr>
      <dsp:spPr>
        <a:xfrm>
          <a:off x="1713339" y="2773977"/>
          <a:ext cx="924659" cy="92465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A27C2-48F7-497F-B492-31DC49959C5D}">
      <dsp:nvSpPr>
        <dsp:cNvPr id="0" name=""/>
        <dsp:cNvSpPr/>
      </dsp:nvSpPr>
      <dsp:spPr>
        <a:xfrm>
          <a:off x="2175669" y="2773977"/>
          <a:ext cx="8339931" cy="9246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Din "/>
            </a:rPr>
            <a:t>Mediadores con  competencias</a:t>
          </a:r>
          <a:endParaRPr lang="es-ES" sz="3200" kern="1200" dirty="0">
            <a:latin typeface="Din "/>
          </a:endParaRPr>
        </a:p>
      </dsp:txBody>
      <dsp:txXfrm>
        <a:off x="2175669" y="2773977"/>
        <a:ext cx="4169965" cy="924659"/>
      </dsp:txXfrm>
    </dsp:sp>
    <dsp:sp modelId="{FD4B9096-1FF3-4F2E-BF00-8A31F0C74852}">
      <dsp:nvSpPr>
        <dsp:cNvPr id="0" name=""/>
        <dsp:cNvSpPr/>
      </dsp:nvSpPr>
      <dsp:spPr>
        <a:xfrm>
          <a:off x="6345634" y="0"/>
          <a:ext cx="4169965" cy="92465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1600" kern="1200" smtClean="0">
              <a:latin typeface="Din "/>
            </a:rPr>
            <a:t>tratamiento del contenido y las formas de expresión</a:t>
          </a:r>
          <a:endParaRPr lang="es-ES" sz="1600" kern="1200" dirty="0">
            <a:latin typeface="Din 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1600" kern="1200" smtClean="0">
              <a:latin typeface="Din "/>
            </a:rPr>
            <a:t>promover la participación, creatividad y procesos cognitivos</a:t>
          </a:r>
          <a:endParaRPr lang="es-ES" sz="1600" kern="1200" dirty="0">
            <a:latin typeface="Din "/>
          </a:endParaRPr>
        </a:p>
      </dsp:txBody>
      <dsp:txXfrm>
        <a:off x="6345634" y="0"/>
        <a:ext cx="4169965" cy="924659"/>
      </dsp:txXfrm>
    </dsp:sp>
    <dsp:sp modelId="{0A56EF56-6E6C-462F-B0F6-9DF02B6B574E}">
      <dsp:nvSpPr>
        <dsp:cNvPr id="0" name=""/>
        <dsp:cNvSpPr/>
      </dsp:nvSpPr>
      <dsp:spPr>
        <a:xfrm>
          <a:off x="6345634" y="924659"/>
          <a:ext cx="4169965" cy="92465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1600" kern="1200" dirty="0" smtClean="0">
              <a:latin typeface="Din "/>
            </a:rPr>
            <a:t>mediación dialógica / comunicación</a:t>
          </a:r>
          <a:endParaRPr lang="es-ES" sz="1600" kern="1200" dirty="0">
            <a:latin typeface="Din 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Din "/>
            </a:rPr>
            <a:t>Diseño Didáctico integrador</a:t>
          </a:r>
          <a:endParaRPr lang="es-ES" sz="1600" kern="1200" dirty="0">
            <a:latin typeface="Din 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>
            <a:solidFill>
              <a:srgbClr val="002060"/>
            </a:solidFill>
            <a:latin typeface="Din "/>
          </a:endParaRPr>
        </a:p>
      </dsp:txBody>
      <dsp:txXfrm>
        <a:off x="6345634" y="924659"/>
        <a:ext cx="4169965" cy="924659"/>
      </dsp:txXfrm>
    </dsp:sp>
    <dsp:sp modelId="{21738C18-0AB1-4C7B-87C9-B46BB2230742}">
      <dsp:nvSpPr>
        <dsp:cNvPr id="0" name=""/>
        <dsp:cNvSpPr/>
      </dsp:nvSpPr>
      <dsp:spPr>
        <a:xfrm>
          <a:off x="6345634" y="1849318"/>
          <a:ext cx="4169965" cy="92465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1600" kern="1200" smtClean="0">
              <a:latin typeface="Din "/>
            </a:rPr>
            <a:t>desarrollar la autonomía</a:t>
          </a:r>
          <a:endParaRPr lang="es-ES" sz="1600" kern="1200" dirty="0">
            <a:latin typeface="Din 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1600" kern="1200" smtClean="0">
              <a:latin typeface="Din "/>
            </a:rPr>
            <a:t>autorregulación en los estudiantes</a:t>
          </a:r>
          <a:endParaRPr lang="es-ES" sz="1600" kern="1200" dirty="0">
            <a:latin typeface="Din "/>
          </a:endParaRPr>
        </a:p>
      </dsp:txBody>
      <dsp:txXfrm>
        <a:off x="6345634" y="1849318"/>
        <a:ext cx="4169965" cy="924659"/>
      </dsp:txXfrm>
    </dsp:sp>
    <dsp:sp modelId="{17CE3897-0F2A-4A10-9011-227BEC995EBC}">
      <dsp:nvSpPr>
        <dsp:cNvPr id="0" name=""/>
        <dsp:cNvSpPr/>
      </dsp:nvSpPr>
      <dsp:spPr>
        <a:xfrm>
          <a:off x="6345634" y="2773977"/>
          <a:ext cx="4169965" cy="92465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Din "/>
            </a:rPr>
            <a:t>En su ámbito profesional</a:t>
          </a:r>
          <a:endParaRPr lang="es-ES" sz="1600" kern="1200" dirty="0">
            <a:latin typeface="Din 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>
              <a:latin typeface="Din "/>
            </a:rPr>
            <a:t>Principios Pedagógicos</a:t>
          </a:r>
          <a:endParaRPr lang="es-ES" sz="1600" kern="1200" dirty="0">
            <a:latin typeface="Din 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>
              <a:latin typeface="Din "/>
            </a:rPr>
            <a:t>Tecnológicas </a:t>
          </a:r>
          <a:endParaRPr lang="es-ES" sz="1600" kern="1200" dirty="0">
            <a:latin typeface="Din 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Din "/>
            </a:rPr>
            <a:t>búsqueda y selección de información</a:t>
          </a:r>
          <a:endParaRPr lang="es-ES" sz="1600" kern="1200" dirty="0">
            <a:latin typeface="Din "/>
          </a:endParaRPr>
        </a:p>
      </dsp:txBody>
      <dsp:txXfrm>
        <a:off x="6345634" y="2773977"/>
        <a:ext cx="4169965" cy="924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310A6-3D1A-4466-8F23-BFF39F195B0E}" type="datetimeFigureOut">
              <a:rPr lang="es-NI" smtClean="0"/>
              <a:t>26/8/2021</a:t>
            </a:fld>
            <a:endParaRPr lang="es-NI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NI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4CBC8-1247-4361-A692-4664CF88D5D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21978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B8A32-AD71-473A-8F06-7A579FBBF33F}" type="slidenum">
              <a:rPr lang="es-NI" smtClean="0"/>
              <a:t>1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675556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B8A32-AD71-473A-8F06-7A579FBBF33F}" type="slidenum">
              <a:rPr lang="es-NI" smtClean="0"/>
              <a:t>13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49472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B8A32-AD71-473A-8F06-7A579FBBF33F}" type="slidenum">
              <a:rPr lang="es-NI" smtClean="0"/>
              <a:t>16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00739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B8A32-AD71-473A-8F06-7A579FBBF33F}" type="slidenum">
              <a:rPr lang="es-NI" smtClean="0"/>
              <a:t>2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94940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B8A32-AD71-473A-8F06-7A579FBBF33F}" type="slidenum">
              <a:rPr lang="es-NI" smtClean="0"/>
              <a:t>3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374035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B8A32-AD71-473A-8F06-7A579FBBF33F}" type="slidenum">
              <a:rPr lang="es-NI" smtClean="0"/>
              <a:t>4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150701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B8A32-AD71-473A-8F06-7A579FBBF33F}" type="slidenum">
              <a:rPr lang="es-NI" smtClean="0"/>
              <a:t>7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676254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B8A32-AD71-473A-8F06-7A579FBBF33F}" type="slidenum">
              <a:rPr lang="es-NI" smtClean="0"/>
              <a:t>8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74307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B8A32-AD71-473A-8F06-7A579FBBF33F}" type="slidenum">
              <a:rPr lang="es-NI" smtClean="0"/>
              <a:t>9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665691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B8A32-AD71-473A-8F06-7A579FBBF33F}" type="slidenum">
              <a:rPr lang="es-NI" smtClean="0"/>
              <a:t>10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69267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B8A32-AD71-473A-8F06-7A579FBBF33F}" type="slidenum">
              <a:rPr lang="es-NI" smtClean="0"/>
              <a:t>11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516026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6965-71E6-405D-B1FB-80A919831327}" type="datetimeFigureOut">
              <a:rPr lang="es-NI" smtClean="0"/>
              <a:t>26/8/2021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88BF-64E6-41F8-85F8-C15B0DEA9CB4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49773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6965-71E6-405D-B1FB-80A919831327}" type="datetimeFigureOut">
              <a:rPr lang="es-NI" smtClean="0"/>
              <a:t>26/8/2021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88BF-64E6-41F8-85F8-C15B0DEA9CB4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28142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6965-71E6-405D-B1FB-80A919831327}" type="datetimeFigureOut">
              <a:rPr lang="es-NI" smtClean="0"/>
              <a:t>26/8/2021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88BF-64E6-41F8-85F8-C15B0DEA9CB4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81821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6965-71E6-405D-B1FB-80A919831327}" type="datetimeFigureOut">
              <a:rPr lang="es-NI" smtClean="0"/>
              <a:t>26/8/2021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88BF-64E6-41F8-85F8-C15B0DEA9CB4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1986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6965-71E6-405D-B1FB-80A919831327}" type="datetimeFigureOut">
              <a:rPr lang="es-NI" smtClean="0"/>
              <a:t>26/8/2021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88BF-64E6-41F8-85F8-C15B0DEA9CB4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89178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6965-71E6-405D-B1FB-80A919831327}" type="datetimeFigureOut">
              <a:rPr lang="es-NI" smtClean="0"/>
              <a:t>26/8/2021</a:t>
            </a:fld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88BF-64E6-41F8-85F8-C15B0DEA9CB4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3039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6965-71E6-405D-B1FB-80A919831327}" type="datetimeFigureOut">
              <a:rPr lang="es-NI" smtClean="0"/>
              <a:t>26/8/2021</a:t>
            </a:fld>
            <a:endParaRPr lang="es-NI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88BF-64E6-41F8-85F8-C15B0DEA9CB4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5591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6965-71E6-405D-B1FB-80A919831327}" type="datetimeFigureOut">
              <a:rPr lang="es-NI" smtClean="0"/>
              <a:t>26/8/2021</a:t>
            </a:fld>
            <a:endParaRPr lang="es-NI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88BF-64E6-41F8-85F8-C15B0DEA9CB4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9597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6965-71E6-405D-B1FB-80A919831327}" type="datetimeFigureOut">
              <a:rPr lang="es-NI" smtClean="0"/>
              <a:t>26/8/2021</a:t>
            </a:fld>
            <a:endParaRPr lang="es-NI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88BF-64E6-41F8-85F8-C15B0DEA9CB4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057888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6965-71E6-405D-B1FB-80A919831327}" type="datetimeFigureOut">
              <a:rPr lang="es-NI" smtClean="0"/>
              <a:t>26/8/2021</a:t>
            </a:fld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88BF-64E6-41F8-85F8-C15B0DEA9CB4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4190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6965-71E6-405D-B1FB-80A919831327}" type="datetimeFigureOut">
              <a:rPr lang="es-NI" smtClean="0"/>
              <a:t>26/8/2021</a:t>
            </a:fld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88BF-64E6-41F8-85F8-C15B0DEA9CB4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4640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46965-71E6-405D-B1FB-80A919831327}" type="datetimeFigureOut">
              <a:rPr lang="es-NI" smtClean="0"/>
              <a:t>26/8/2021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88BF-64E6-41F8-85F8-C15B0DEA9CB4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7750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 flipH="1">
            <a:off x="1" y="0"/>
            <a:ext cx="4094328" cy="6858000"/>
          </a:xfrm>
          <a:prstGeom prst="rect">
            <a:avLst/>
          </a:prstGeom>
          <a:solidFill>
            <a:srgbClr val="003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826" y="214801"/>
            <a:ext cx="3538473" cy="2207941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5002754" y="2959268"/>
            <a:ext cx="6605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3200" dirty="0" smtClean="0">
                <a:solidFill>
                  <a:schemeClr val="accent5">
                    <a:lumMod val="50000"/>
                  </a:schemeClr>
                </a:solidFill>
              </a:rPr>
              <a:t>Mediación Pedagógica. Más allá de la facilitación de  cursos virtuales</a:t>
            </a:r>
            <a:endParaRPr lang="es-NI" sz="3200" b="1" dirty="0" smtClean="0">
              <a:solidFill>
                <a:schemeClr val="accent5">
                  <a:lumMod val="50000"/>
                </a:schemeClr>
              </a:solidFill>
              <a:latin typeface="Humnst777 BT" panose="020B0603030504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364826" y="4513303"/>
            <a:ext cx="353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1400" b="1" dirty="0" smtClean="0">
                <a:solidFill>
                  <a:srgbClr val="003457"/>
                </a:solidFill>
                <a:latin typeface="Humnst777 Lt BT" panose="020B0402030504020204" pitchFamily="34" charset="0"/>
              </a:rPr>
              <a:t>Dirección </a:t>
            </a:r>
            <a:r>
              <a:rPr lang="es-NI" sz="1400" b="1" dirty="0">
                <a:solidFill>
                  <a:srgbClr val="003457"/>
                </a:solidFill>
                <a:latin typeface="Humnst777 Lt BT" panose="020B0402030504020204" pitchFamily="34" charset="0"/>
              </a:rPr>
              <a:t>de Educación a Distancia Virtual</a:t>
            </a:r>
          </a:p>
          <a:p>
            <a:pPr algn="ctr"/>
            <a:endParaRPr lang="es-NI" sz="1400" dirty="0">
              <a:solidFill>
                <a:srgbClr val="003457"/>
              </a:solidFill>
              <a:latin typeface="Humnst777 Lt BT" panose="020B04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3836" y="740125"/>
            <a:ext cx="252000" cy="900000"/>
          </a:xfrm>
          <a:prstGeom prst="rect">
            <a:avLst/>
          </a:prstGeom>
          <a:solidFill>
            <a:srgbClr val="003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16" y="123647"/>
            <a:ext cx="1557739" cy="972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5355" y="317359"/>
            <a:ext cx="8449699" cy="1322766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Din"/>
              </a:rPr>
              <a:t>Selección y tratamiento de E-A</a:t>
            </a:r>
            <a:endParaRPr lang="es-ES" sz="3200" b="1" dirty="0">
              <a:solidFill>
                <a:srgbClr val="002060"/>
              </a:solidFill>
              <a:latin typeface="Din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453089"/>
              </p:ext>
            </p:extLst>
          </p:nvPr>
        </p:nvGraphicFramePr>
        <p:xfrm>
          <a:off x="3640758" y="1866569"/>
          <a:ext cx="7905248" cy="479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6" y="2039861"/>
            <a:ext cx="3916907" cy="44469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3320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3836" y="740125"/>
            <a:ext cx="252000" cy="900000"/>
          </a:xfrm>
          <a:prstGeom prst="rect">
            <a:avLst/>
          </a:prstGeom>
          <a:solidFill>
            <a:srgbClr val="003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16" y="123647"/>
            <a:ext cx="1557739" cy="972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5355" y="317359"/>
            <a:ext cx="8449699" cy="1322766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Din"/>
              </a:rPr>
              <a:t>Mediación Pedagógica</a:t>
            </a:r>
            <a:br>
              <a:rPr lang="es-ES" sz="3200" b="1" dirty="0" smtClean="0">
                <a:solidFill>
                  <a:srgbClr val="002060"/>
                </a:solidFill>
                <a:latin typeface="Din"/>
              </a:rPr>
            </a:br>
            <a:r>
              <a:rPr lang="es-ES" sz="3200" b="1" dirty="0" smtClean="0">
                <a:solidFill>
                  <a:srgbClr val="002060"/>
                </a:solidFill>
                <a:latin typeface="Din"/>
              </a:rPr>
              <a:t>Actividades de aprendizajes</a:t>
            </a:r>
            <a:endParaRPr lang="es-ES" sz="3200" b="1" dirty="0">
              <a:solidFill>
                <a:srgbClr val="002060"/>
              </a:solidFill>
              <a:latin typeface="Din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4783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568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6954"/>
          <a:stretch/>
        </p:blipFill>
        <p:spPr>
          <a:xfrm>
            <a:off x="7372349" y="623664"/>
            <a:ext cx="4628013" cy="5634866"/>
          </a:xfrm>
          <a:prstGeom prst="rec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r="54444"/>
          <a:stretch/>
        </p:blipFill>
        <p:spPr>
          <a:xfrm>
            <a:off x="2296695" y="623664"/>
            <a:ext cx="4897855" cy="5634866"/>
          </a:xfrm>
          <a:prstGeom prst="rec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</p:pic>
      <p:sp>
        <p:nvSpPr>
          <p:cNvPr id="8" name="CuadroTexto 7"/>
          <p:cNvSpPr txBox="1"/>
          <p:nvPr/>
        </p:nvSpPr>
        <p:spPr>
          <a:xfrm>
            <a:off x="0" y="2779377"/>
            <a:ext cx="2296695" cy="132343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es-NI" sz="1600" dirty="0" smtClean="0">
                <a:latin typeface="Din "/>
              </a:rPr>
              <a:t>Guion Didáctico</a:t>
            </a:r>
          </a:p>
          <a:p>
            <a:r>
              <a:rPr lang="es-NI" sz="1600" dirty="0" smtClean="0">
                <a:latin typeface="Din "/>
              </a:rPr>
              <a:t>Curso:</a:t>
            </a:r>
          </a:p>
          <a:p>
            <a:r>
              <a:rPr lang="es-NI" sz="1600" dirty="0" smtClean="0">
                <a:solidFill>
                  <a:srgbClr val="0070C0"/>
                </a:solidFill>
                <a:latin typeface="Din "/>
              </a:rPr>
              <a:t>Fundamentos Psicopedagógicos de la Educación</a:t>
            </a:r>
            <a:endParaRPr lang="es-NI" sz="1600" dirty="0">
              <a:solidFill>
                <a:srgbClr val="0070C0"/>
              </a:solidFill>
              <a:latin typeface="Din "/>
            </a:endParaRPr>
          </a:p>
        </p:txBody>
      </p:sp>
    </p:spTree>
    <p:extLst>
      <p:ext uri="{BB962C8B-B14F-4D97-AF65-F5344CB8AC3E}">
        <p14:creationId xmlns:p14="http://schemas.microsoft.com/office/powerpoint/2010/main" val="427378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3836" y="740125"/>
            <a:ext cx="252000" cy="900000"/>
          </a:xfrm>
          <a:prstGeom prst="rect">
            <a:avLst/>
          </a:prstGeom>
          <a:solidFill>
            <a:srgbClr val="003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16" y="123647"/>
            <a:ext cx="1557739" cy="972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Din"/>
              </a:rPr>
              <a:t>Mediación Pedagógica</a:t>
            </a:r>
            <a:br>
              <a:rPr lang="es-ES" sz="3200" b="1" dirty="0" smtClean="0">
                <a:solidFill>
                  <a:srgbClr val="002060"/>
                </a:solidFill>
                <a:latin typeface="Din"/>
              </a:rPr>
            </a:br>
            <a:r>
              <a:rPr lang="es-ES" sz="3200" b="1" dirty="0" smtClean="0">
                <a:solidFill>
                  <a:srgbClr val="002060"/>
                </a:solidFill>
                <a:latin typeface="Din"/>
              </a:rPr>
              <a:t>Evaluación</a:t>
            </a:r>
            <a:endParaRPr lang="es-ES" sz="3200" b="1" dirty="0">
              <a:solidFill>
                <a:srgbClr val="002060"/>
              </a:solidFill>
              <a:latin typeface="Din"/>
            </a:endParaRPr>
          </a:p>
        </p:txBody>
      </p:sp>
      <p:pic>
        <p:nvPicPr>
          <p:cNvPr id="13" name="Marcador de contenido 1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9623"/>
            <a:ext cx="5800246" cy="4667339"/>
          </a:xfrm>
        </p:spPr>
      </p:pic>
      <p:pic>
        <p:nvPicPr>
          <p:cNvPr id="14" name="Marcador de contenido 13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314" y="1414732"/>
            <a:ext cx="4306985" cy="4762231"/>
          </a:xfrm>
        </p:spPr>
      </p:pic>
    </p:spTree>
    <p:extLst>
      <p:ext uri="{BB962C8B-B14F-4D97-AF65-F5344CB8AC3E}">
        <p14:creationId xmlns:p14="http://schemas.microsoft.com/office/powerpoint/2010/main" val="311531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10533"/>
            <a:ext cx="9645016" cy="1325563"/>
          </a:xfrm>
        </p:spPr>
        <p:txBody>
          <a:bodyPr>
            <a:normAutofit/>
          </a:bodyPr>
          <a:lstStyle/>
          <a:p>
            <a:pPr algn="ctr"/>
            <a:r>
              <a:rPr lang="es-NI" sz="3200" b="1" dirty="0" smtClean="0">
                <a:solidFill>
                  <a:schemeClr val="accent5">
                    <a:lumMod val="50000"/>
                  </a:schemeClr>
                </a:solidFill>
                <a:latin typeface="Din"/>
              </a:rPr>
              <a:t>Mediación Pedagógica en ambientes virtuales</a:t>
            </a:r>
            <a:br>
              <a:rPr lang="es-NI" sz="3200" b="1" dirty="0" smtClean="0">
                <a:solidFill>
                  <a:schemeClr val="accent5">
                    <a:lumMod val="50000"/>
                  </a:schemeClr>
                </a:solidFill>
                <a:latin typeface="Din"/>
              </a:rPr>
            </a:br>
            <a:r>
              <a:rPr lang="es-NI" sz="3200" b="1" dirty="0" err="1" smtClean="0">
                <a:solidFill>
                  <a:schemeClr val="accent5">
                    <a:lumMod val="50000"/>
                  </a:schemeClr>
                </a:solidFill>
                <a:latin typeface="Din"/>
              </a:rPr>
              <a:t>Microplanificación</a:t>
            </a:r>
            <a:endParaRPr lang="es-NI" sz="3200" dirty="0">
              <a:latin typeface="Din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16" y="123647"/>
            <a:ext cx="1557739" cy="972000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13836" y="740125"/>
            <a:ext cx="252000" cy="900000"/>
          </a:xfrm>
          <a:prstGeom prst="rect">
            <a:avLst/>
          </a:prstGeom>
          <a:solidFill>
            <a:srgbClr val="003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441" y="1470783"/>
            <a:ext cx="3656330" cy="5043339"/>
          </a:xfrm>
        </p:spPr>
      </p:pic>
    </p:spTree>
    <p:extLst>
      <p:ext uri="{BB962C8B-B14F-4D97-AF65-F5344CB8AC3E}">
        <p14:creationId xmlns:p14="http://schemas.microsoft.com/office/powerpoint/2010/main" val="78830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10533"/>
            <a:ext cx="964501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NI" sz="3200" b="1" dirty="0" smtClean="0">
                <a:solidFill>
                  <a:schemeClr val="accent5">
                    <a:lumMod val="50000"/>
                  </a:schemeClr>
                </a:solidFill>
                <a:latin typeface="Din"/>
              </a:rPr>
              <a:t>Mediación Pedagógica en ambientes virtuales</a:t>
            </a:r>
            <a:br>
              <a:rPr lang="es-NI" sz="3200" b="1" dirty="0" smtClean="0">
                <a:solidFill>
                  <a:schemeClr val="accent5">
                    <a:lumMod val="50000"/>
                  </a:schemeClr>
                </a:solidFill>
                <a:latin typeface="Din"/>
              </a:rPr>
            </a:br>
            <a:r>
              <a:rPr lang="es-NI" sz="3200" b="1" dirty="0" err="1" smtClean="0">
                <a:solidFill>
                  <a:schemeClr val="accent5">
                    <a:lumMod val="50000"/>
                  </a:schemeClr>
                </a:solidFill>
                <a:latin typeface="Din"/>
              </a:rPr>
              <a:t>Microplanificación</a:t>
            </a:r>
            <a:r>
              <a:rPr lang="es-NI" sz="3200" b="1" dirty="0" smtClean="0">
                <a:solidFill>
                  <a:schemeClr val="accent5">
                    <a:lumMod val="50000"/>
                  </a:schemeClr>
                </a:solidFill>
                <a:latin typeface="Din"/>
              </a:rPr>
              <a:t/>
            </a:r>
            <a:br>
              <a:rPr lang="es-NI" sz="3200" b="1" dirty="0" smtClean="0">
                <a:solidFill>
                  <a:schemeClr val="accent5">
                    <a:lumMod val="50000"/>
                  </a:schemeClr>
                </a:solidFill>
                <a:latin typeface="Din"/>
              </a:rPr>
            </a:br>
            <a:r>
              <a:rPr lang="es-NI" sz="3200" b="1" dirty="0" smtClean="0">
                <a:solidFill>
                  <a:schemeClr val="accent5">
                    <a:lumMod val="50000"/>
                  </a:schemeClr>
                </a:solidFill>
                <a:latin typeface="Din"/>
              </a:rPr>
              <a:t>Conclusiones</a:t>
            </a:r>
            <a:endParaRPr lang="es-NI" sz="3200" dirty="0">
              <a:latin typeface="Din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16" y="123647"/>
            <a:ext cx="1557739" cy="972000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13836" y="740125"/>
            <a:ext cx="252000" cy="900000"/>
          </a:xfrm>
          <a:prstGeom prst="rect">
            <a:avLst/>
          </a:prstGeom>
          <a:solidFill>
            <a:srgbClr val="003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6959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98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3836" y="740125"/>
            <a:ext cx="252000" cy="900000"/>
          </a:xfrm>
          <a:prstGeom prst="rect">
            <a:avLst/>
          </a:prstGeom>
          <a:solidFill>
            <a:srgbClr val="003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16" y="123647"/>
            <a:ext cx="1557739" cy="97200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750595" y="218483"/>
            <a:ext cx="8081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3600" b="1" dirty="0" smtClean="0">
                <a:solidFill>
                  <a:srgbClr val="003457"/>
                </a:solidFill>
                <a:latin typeface="Humnst777 Lt BT" panose="020B0402030504020204" pitchFamily="34" charset="0"/>
              </a:rPr>
              <a:t>Mediación Pedagógica </a:t>
            </a:r>
          </a:p>
          <a:p>
            <a:pPr algn="ctr"/>
            <a:r>
              <a:rPr lang="es-NI" sz="3600" b="1" dirty="0" smtClean="0">
                <a:solidFill>
                  <a:srgbClr val="003457"/>
                </a:solidFill>
                <a:latin typeface="Humnst777 Lt BT" panose="020B0402030504020204" pitchFamily="34" charset="0"/>
              </a:rPr>
              <a:t>Trabajo interdisciplinario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30" y="1567098"/>
            <a:ext cx="4179612" cy="236381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25" y="4375350"/>
            <a:ext cx="3639931" cy="20474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018" y="3889305"/>
            <a:ext cx="5032067" cy="253350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60" y="1418812"/>
            <a:ext cx="4266242" cy="214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7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3836" y="740125"/>
            <a:ext cx="252000" cy="900000"/>
          </a:xfrm>
          <a:prstGeom prst="rect">
            <a:avLst/>
          </a:prstGeom>
          <a:solidFill>
            <a:srgbClr val="003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16" y="123647"/>
            <a:ext cx="1557739" cy="972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344" y="432865"/>
            <a:ext cx="9212240" cy="1325563"/>
          </a:xfrm>
        </p:spPr>
        <p:txBody>
          <a:bodyPr>
            <a:noAutofit/>
          </a:bodyPr>
          <a:lstStyle/>
          <a:p>
            <a:pPr algn="ctr"/>
            <a:r>
              <a:rPr lang="es-NI" sz="3600" b="1" dirty="0" smtClean="0">
                <a:solidFill>
                  <a:schemeClr val="accent5">
                    <a:lumMod val="50000"/>
                  </a:schemeClr>
                </a:solidFill>
                <a:latin typeface="Din"/>
              </a:rPr>
              <a:t>Mediación Pedagógica en ambientes virtuales</a:t>
            </a:r>
            <a:endParaRPr lang="es-NI" sz="3600" b="1" dirty="0">
              <a:solidFill>
                <a:schemeClr val="accent5">
                  <a:lumMod val="50000"/>
                </a:schemeClr>
              </a:solidFill>
              <a:latin typeface="Din"/>
            </a:endParaRPr>
          </a:p>
        </p:txBody>
      </p:sp>
      <p:graphicFrame>
        <p:nvGraphicFramePr>
          <p:cNvPr id="17" name="Marcador de contenido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559621"/>
              </p:ext>
            </p:extLst>
          </p:nvPr>
        </p:nvGraphicFramePr>
        <p:xfrm>
          <a:off x="955344" y="175842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CuadroTexto 20"/>
          <p:cNvSpPr txBox="1"/>
          <p:nvPr/>
        </p:nvSpPr>
        <p:spPr>
          <a:xfrm>
            <a:off x="9676542" y="3494726"/>
            <a:ext cx="2353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2800" b="1" dirty="0" smtClean="0">
                <a:solidFill>
                  <a:srgbClr val="002060"/>
                </a:solidFill>
                <a:latin typeface="Din"/>
              </a:rPr>
              <a:t>Relaciones  dialógicas</a:t>
            </a:r>
            <a:endParaRPr lang="es-NI" sz="2800" b="1" dirty="0">
              <a:solidFill>
                <a:srgbClr val="002060"/>
              </a:solidFill>
              <a:latin typeface="Din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6213144" y="1937645"/>
            <a:ext cx="4480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2800" b="1" dirty="0" smtClean="0">
                <a:solidFill>
                  <a:srgbClr val="002060"/>
                </a:solidFill>
                <a:latin typeface="Din"/>
              </a:rPr>
              <a:t>Mediación Didáctica</a:t>
            </a:r>
            <a:endParaRPr lang="es-NI" sz="2800" b="1" dirty="0">
              <a:solidFill>
                <a:srgbClr val="002060"/>
              </a:solidFill>
              <a:latin typeface="Din"/>
            </a:endParaRPr>
          </a:p>
        </p:txBody>
      </p:sp>
      <p:sp>
        <p:nvSpPr>
          <p:cNvPr id="25" name="Cerrar llave 24"/>
          <p:cNvSpPr/>
          <p:nvPr/>
        </p:nvSpPr>
        <p:spPr>
          <a:xfrm>
            <a:off x="9266830" y="2593075"/>
            <a:ext cx="450376" cy="25111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26" name="CuadroTexto 25"/>
          <p:cNvSpPr txBox="1"/>
          <p:nvPr/>
        </p:nvSpPr>
        <p:spPr>
          <a:xfrm>
            <a:off x="5561464" y="2866030"/>
            <a:ext cx="3145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2800" dirty="0" smtClean="0">
                <a:solidFill>
                  <a:srgbClr val="002060"/>
                </a:solidFill>
                <a:latin typeface="Din"/>
              </a:rPr>
              <a:t>Mediación Tecnológica</a:t>
            </a:r>
            <a:endParaRPr lang="es-NI" sz="2800" dirty="0">
              <a:solidFill>
                <a:srgbClr val="002060"/>
              </a:solidFill>
              <a:latin typeface="Din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5633255" y="4007867"/>
            <a:ext cx="25589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3200" dirty="0" smtClean="0">
                <a:solidFill>
                  <a:srgbClr val="002060"/>
                </a:solidFill>
                <a:latin typeface="Din"/>
              </a:rPr>
              <a:t>Mediación </a:t>
            </a:r>
            <a:r>
              <a:rPr lang="es-NI" sz="2800" dirty="0" smtClean="0">
                <a:solidFill>
                  <a:srgbClr val="002060"/>
                </a:solidFill>
                <a:latin typeface="Din"/>
              </a:rPr>
              <a:t>Comunicativa</a:t>
            </a:r>
            <a:endParaRPr lang="es-NI" sz="3200" dirty="0">
              <a:solidFill>
                <a:srgbClr val="002060"/>
              </a:solidFill>
              <a:latin typeface="Din"/>
            </a:endParaRPr>
          </a:p>
        </p:txBody>
      </p:sp>
    </p:spTree>
    <p:extLst>
      <p:ext uri="{BB962C8B-B14F-4D97-AF65-F5344CB8AC3E}">
        <p14:creationId xmlns:p14="http://schemas.microsoft.com/office/powerpoint/2010/main" val="2574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3836" y="740125"/>
            <a:ext cx="252000" cy="900000"/>
          </a:xfrm>
          <a:prstGeom prst="rect">
            <a:avLst/>
          </a:prstGeom>
          <a:solidFill>
            <a:srgbClr val="003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16" y="123647"/>
            <a:ext cx="1557739" cy="972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8491" y="568276"/>
            <a:ext cx="4790363" cy="1054741"/>
          </a:xfrm>
        </p:spPr>
        <p:txBody>
          <a:bodyPr>
            <a:noAutofit/>
          </a:bodyPr>
          <a:lstStyle/>
          <a:p>
            <a:pPr algn="ctr"/>
            <a:r>
              <a:rPr lang="es-NI" sz="3200" dirty="0" smtClean="0">
                <a:solidFill>
                  <a:schemeClr val="accent5">
                    <a:lumMod val="50000"/>
                  </a:schemeClr>
                </a:solidFill>
                <a:latin typeface="Din"/>
              </a:rPr>
              <a:t>Mediación Pedagógica en ambientes virtuales</a:t>
            </a:r>
            <a:endParaRPr lang="es-NI" sz="3200" dirty="0">
              <a:solidFill>
                <a:schemeClr val="accent5">
                  <a:lumMod val="50000"/>
                </a:schemeClr>
              </a:solidFill>
              <a:latin typeface="Din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6" y="1839259"/>
            <a:ext cx="6767194" cy="4820848"/>
          </a:xfrm>
        </p:spPr>
      </p:pic>
      <p:sp>
        <p:nvSpPr>
          <p:cNvPr id="4" name="CuadroTexto 3"/>
          <p:cNvSpPr txBox="1"/>
          <p:nvPr/>
        </p:nvSpPr>
        <p:spPr>
          <a:xfrm>
            <a:off x="7003025" y="1533465"/>
            <a:ext cx="503793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2800" b="1" dirty="0" smtClean="0">
                <a:solidFill>
                  <a:srgbClr val="002060"/>
                </a:solidFill>
                <a:latin typeface="Din"/>
              </a:rPr>
              <a:t>Mediación Pedagógica:</a:t>
            </a:r>
          </a:p>
          <a:p>
            <a:pPr algn="r"/>
            <a:r>
              <a:rPr lang="es-NI" sz="2800" dirty="0" smtClean="0">
                <a:solidFill>
                  <a:srgbClr val="002060"/>
                </a:solidFill>
                <a:latin typeface="Din"/>
              </a:rPr>
              <a:t>“</a:t>
            </a:r>
            <a:r>
              <a:rPr lang="es-NI" sz="2800" b="1" dirty="0" smtClean="0">
                <a:solidFill>
                  <a:srgbClr val="002060"/>
                </a:solidFill>
                <a:latin typeface="Din"/>
              </a:rPr>
              <a:t>Tratamiento de contenidos</a:t>
            </a:r>
            <a:r>
              <a:rPr lang="es-NI" sz="2800" dirty="0" smtClean="0">
                <a:solidFill>
                  <a:srgbClr val="002060"/>
                </a:solidFill>
                <a:latin typeface="Din"/>
              </a:rPr>
              <a:t> y de las </a:t>
            </a:r>
            <a:r>
              <a:rPr lang="es-NI" sz="2800" b="1" dirty="0" smtClean="0">
                <a:solidFill>
                  <a:srgbClr val="002060"/>
                </a:solidFill>
                <a:latin typeface="Din"/>
              </a:rPr>
              <a:t>formas de expresión</a:t>
            </a:r>
            <a:r>
              <a:rPr lang="es-NI" sz="2800" dirty="0" smtClean="0">
                <a:solidFill>
                  <a:srgbClr val="002060"/>
                </a:solidFill>
                <a:latin typeface="Din"/>
              </a:rPr>
              <a:t> de los temas dentro del</a:t>
            </a:r>
          </a:p>
          <a:p>
            <a:pPr algn="r"/>
            <a:r>
              <a:rPr lang="es-NI" sz="2800" dirty="0" smtClean="0">
                <a:solidFill>
                  <a:srgbClr val="002060"/>
                </a:solidFill>
                <a:latin typeface="Din"/>
              </a:rPr>
              <a:t>horizonte de </a:t>
            </a:r>
            <a:r>
              <a:rPr lang="es-NI" sz="2800" b="1" dirty="0" smtClean="0">
                <a:solidFill>
                  <a:srgbClr val="002060"/>
                </a:solidFill>
                <a:latin typeface="Din"/>
              </a:rPr>
              <a:t>una educación</a:t>
            </a:r>
            <a:r>
              <a:rPr lang="es-NI" sz="2800" dirty="0" smtClean="0">
                <a:solidFill>
                  <a:srgbClr val="002060"/>
                </a:solidFill>
                <a:latin typeface="Din"/>
              </a:rPr>
              <a:t> concebida como </a:t>
            </a:r>
            <a:r>
              <a:rPr lang="es-NI" sz="2800" b="1" dirty="0" smtClean="0">
                <a:solidFill>
                  <a:srgbClr val="002060"/>
                </a:solidFill>
                <a:latin typeface="Din"/>
              </a:rPr>
              <a:t>participación</a:t>
            </a:r>
            <a:r>
              <a:rPr lang="es-NI" sz="2800" dirty="0" smtClean="0">
                <a:solidFill>
                  <a:srgbClr val="002060"/>
                </a:solidFill>
                <a:latin typeface="Din"/>
              </a:rPr>
              <a:t>, </a:t>
            </a:r>
            <a:r>
              <a:rPr lang="es-NI" sz="2800" b="1" dirty="0" smtClean="0">
                <a:solidFill>
                  <a:srgbClr val="002060"/>
                </a:solidFill>
                <a:latin typeface="Din"/>
              </a:rPr>
              <a:t>creatividad, expresividad y</a:t>
            </a:r>
          </a:p>
          <a:p>
            <a:pPr algn="r"/>
            <a:r>
              <a:rPr lang="es-NI" sz="2800" b="1" dirty="0" err="1" smtClean="0">
                <a:solidFill>
                  <a:srgbClr val="002060"/>
                </a:solidFill>
                <a:latin typeface="Din"/>
              </a:rPr>
              <a:t>relacionalidad</a:t>
            </a:r>
            <a:r>
              <a:rPr lang="es-NI" sz="2800" dirty="0" smtClean="0">
                <a:solidFill>
                  <a:srgbClr val="002060"/>
                </a:solidFill>
                <a:latin typeface="Din"/>
              </a:rPr>
              <a:t>” </a:t>
            </a:r>
          </a:p>
          <a:p>
            <a:pPr algn="r"/>
            <a:r>
              <a:rPr lang="es-NI" sz="1400" dirty="0">
                <a:solidFill>
                  <a:srgbClr val="002060"/>
                </a:solidFill>
                <a:latin typeface="Din"/>
              </a:rPr>
              <a:t>(Gutiérrez Pérez y Prieto Castillo </a:t>
            </a:r>
            <a:r>
              <a:rPr lang="es-NI" sz="1400" dirty="0" smtClean="0">
                <a:solidFill>
                  <a:srgbClr val="002060"/>
                </a:solidFill>
                <a:latin typeface="Din"/>
              </a:rPr>
              <a:t>2007, p.70</a:t>
            </a:r>
            <a:r>
              <a:rPr lang="es-NI" sz="1400" dirty="0">
                <a:solidFill>
                  <a:srgbClr val="002060"/>
                </a:solidFill>
                <a:latin typeface="Din"/>
              </a:rPr>
              <a:t>).</a:t>
            </a:r>
          </a:p>
          <a:p>
            <a:endParaRPr lang="es-NI" sz="2800" dirty="0" smtClean="0">
              <a:solidFill>
                <a:srgbClr val="002060"/>
              </a:solidFill>
              <a:latin typeface="Din"/>
            </a:endParaRPr>
          </a:p>
        </p:txBody>
      </p:sp>
    </p:spTree>
    <p:extLst>
      <p:ext uri="{BB962C8B-B14F-4D97-AF65-F5344CB8AC3E}">
        <p14:creationId xmlns:p14="http://schemas.microsoft.com/office/powerpoint/2010/main" val="32233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3836" y="740125"/>
            <a:ext cx="252000" cy="900000"/>
          </a:xfrm>
          <a:prstGeom prst="rect">
            <a:avLst/>
          </a:prstGeom>
          <a:solidFill>
            <a:srgbClr val="003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16" y="123647"/>
            <a:ext cx="1557739" cy="972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61816" y="568276"/>
            <a:ext cx="4790363" cy="1054741"/>
          </a:xfrm>
        </p:spPr>
        <p:txBody>
          <a:bodyPr>
            <a:noAutofit/>
          </a:bodyPr>
          <a:lstStyle/>
          <a:p>
            <a:pPr algn="ctr"/>
            <a:r>
              <a:rPr lang="es-NI" sz="3200" dirty="0" smtClean="0">
                <a:solidFill>
                  <a:schemeClr val="accent5">
                    <a:lumMod val="50000"/>
                  </a:schemeClr>
                </a:solidFill>
                <a:latin typeface="Din"/>
              </a:rPr>
              <a:t>Mediación Pedagógica en ambientes virtuales</a:t>
            </a:r>
            <a:endParaRPr lang="es-NI" sz="3200" dirty="0">
              <a:solidFill>
                <a:schemeClr val="accent5">
                  <a:lumMod val="50000"/>
                </a:schemeClr>
              </a:solidFill>
              <a:latin typeface="Din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585" y="1890891"/>
            <a:ext cx="7629098" cy="4050394"/>
          </a:xfrm>
        </p:spPr>
      </p:pic>
      <p:sp>
        <p:nvSpPr>
          <p:cNvPr id="9" name="CuadroTexto 8"/>
          <p:cNvSpPr txBox="1"/>
          <p:nvPr/>
        </p:nvSpPr>
        <p:spPr>
          <a:xfrm>
            <a:off x="8340676" y="5941285"/>
            <a:ext cx="3700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dirty="0"/>
              <a:t>Copyright Umaña Mata Ana Cristina (2021).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65836" y="3486941"/>
            <a:ext cx="2088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2400" b="1" dirty="0" smtClean="0">
                <a:solidFill>
                  <a:srgbClr val="002060"/>
                </a:solidFill>
                <a:latin typeface="Din"/>
              </a:rPr>
              <a:t>Visión global del contenido</a:t>
            </a:r>
            <a:endParaRPr lang="es-NI" sz="2400" b="1" dirty="0">
              <a:solidFill>
                <a:srgbClr val="002060"/>
              </a:solidFill>
              <a:latin typeface="Din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986520" y="5701327"/>
            <a:ext cx="2688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2000" b="1" dirty="0" smtClean="0">
                <a:solidFill>
                  <a:srgbClr val="002060"/>
                </a:solidFill>
                <a:latin typeface="Din"/>
              </a:rPr>
              <a:t>Estética de los recursos, materiales y del entorno virtual</a:t>
            </a:r>
            <a:endParaRPr lang="es-NI" sz="2000" b="1" dirty="0">
              <a:solidFill>
                <a:srgbClr val="002060"/>
              </a:solidFill>
              <a:latin typeface="Din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898256" y="2346427"/>
            <a:ext cx="2142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2400" b="1" dirty="0" smtClean="0">
                <a:solidFill>
                  <a:srgbClr val="002060"/>
                </a:solidFill>
                <a:latin typeface="Din"/>
              </a:rPr>
              <a:t>Desarrollo Pedagógico de los contenidos</a:t>
            </a:r>
            <a:endParaRPr lang="es-NI" sz="2400" b="1" dirty="0">
              <a:solidFill>
                <a:srgbClr val="002060"/>
              </a:solidFill>
              <a:latin typeface="Din"/>
            </a:endParaRPr>
          </a:p>
        </p:txBody>
      </p:sp>
    </p:spTree>
    <p:extLst>
      <p:ext uri="{BB962C8B-B14F-4D97-AF65-F5344CB8AC3E}">
        <p14:creationId xmlns:p14="http://schemas.microsoft.com/office/powerpoint/2010/main" val="275302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96" y="682404"/>
            <a:ext cx="10810355" cy="487384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5688449"/>
            <a:ext cx="12192000" cy="1169551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/>
            <a:endParaRPr lang="es-NI" sz="1600" dirty="0" smtClean="0">
              <a:latin typeface="Barlow Black" panose="00000A00000000000000" pitchFamily="2" charset="0"/>
            </a:endParaRPr>
          </a:p>
          <a:p>
            <a:pPr algn="ctr"/>
            <a:r>
              <a:rPr lang="es-NI" dirty="0" smtClean="0">
                <a:latin typeface="Barlow Black" panose="00000A00000000000000" pitchFamily="2" charset="0"/>
              </a:rPr>
              <a:t>Línea Gráfica</a:t>
            </a:r>
            <a:r>
              <a:rPr lang="es-NI" dirty="0">
                <a:latin typeface="Barlow Black" panose="00000A00000000000000" pitchFamily="2" charset="0"/>
              </a:rPr>
              <a:t> </a:t>
            </a:r>
            <a:r>
              <a:rPr lang="es-NI" dirty="0" smtClean="0">
                <a:latin typeface="Barlow Black" panose="00000A00000000000000" pitchFamily="2" charset="0"/>
              </a:rPr>
              <a:t>de Curso Virtual:</a:t>
            </a:r>
          </a:p>
          <a:p>
            <a:pPr algn="ctr"/>
            <a:r>
              <a:rPr lang="es-NI" dirty="0" smtClean="0">
                <a:solidFill>
                  <a:srgbClr val="0070C0"/>
                </a:solidFill>
                <a:latin typeface="Barlow Black" panose="00000A00000000000000" pitchFamily="2" charset="0"/>
              </a:rPr>
              <a:t>Fundamentos Psicopedagógicos de la Educación</a:t>
            </a:r>
          </a:p>
          <a:p>
            <a:pPr algn="ctr"/>
            <a:endParaRPr lang="es-NI" dirty="0">
              <a:solidFill>
                <a:srgbClr val="0070C0"/>
              </a:solidFill>
              <a:latin typeface="Barlow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62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10533"/>
            <a:ext cx="9645016" cy="1325563"/>
          </a:xfrm>
        </p:spPr>
        <p:txBody>
          <a:bodyPr>
            <a:normAutofit/>
          </a:bodyPr>
          <a:lstStyle/>
          <a:p>
            <a:pPr algn="ctr"/>
            <a:r>
              <a:rPr lang="es-NI" sz="3200" b="1" dirty="0" smtClean="0">
                <a:solidFill>
                  <a:schemeClr val="accent5">
                    <a:lumMod val="50000"/>
                  </a:schemeClr>
                </a:solidFill>
                <a:latin typeface="Din"/>
              </a:rPr>
              <a:t>Mediación Pedagógica en ambientes virtuales</a:t>
            </a:r>
            <a:br>
              <a:rPr lang="es-NI" sz="3200" b="1" dirty="0" smtClean="0">
                <a:solidFill>
                  <a:schemeClr val="accent5">
                    <a:lumMod val="50000"/>
                  </a:schemeClr>
                </a:solidFill>
                <a:latin typeface="Din"/>
              </a:rPr>
            </a:br>
            <a:r>
              <a:rPr lang="es-NI" sz="3200" b="1" dirty="0" err="1" smtClean="0">
                <a:solidFill>
                  <a:schemeClr val="accent5">
                    <a:lumMod val="50000"/>
                  </a:schemeClr>
                </a:solidFill>
                <a:latin typeface="Din"/>
              </a:rPr>
              <a:t>Microplanificación</a:t>
            </a:r>
            <a:endParaRPr lang="es-NI" sz="3200" dirty="0">
              <a:latin typeface="Din"/>
            </a:endParaRPr>
          </a:p>
        </p:txBody>
      </p:sp>
      <p:graphicFrame>
        <p:nvGraphicFramePr>
          <p:cNvPr id="20" name="Marcador de contenido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630527"/>
              </p:ext>
            </p:extLst>
          </p:nvPr>
        </p:nvGraphicFramePr>
        <p:xfrm>
          <a:off x="0" y="2292823"/>
          <a:ext cx="6373504" cy="3484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Imagen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16" y="123647"/>
            <a:ext cx="1557739" cy="972000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13836" y="740125"/>
            <a:ext cx="252000" cy="900000"/>
          </a:xfrm>
          <a:prstGeom prst="rect">
            <a:avLst/>
          </a:prstGeom>
          <a:solidFill>
            <a:srgbClr val="003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60" y="1681303"/>
            <a:ext cx="5394496" cy="517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3836" y="740125"/>
            <a:ext cx="252000" cy="900000"/>
          </a:xfrm>
          <a:prstGeom prst="rect">
            <a:avLst/>
          </a:prstGeom>
          <a:solidFill>
            <a:srgbClr val="003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16" y="123647"/>
            <a:ext cx="1557739" cy="972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1630" y="300252"/>
            <a:ext cx="8147713" cy="1322766"/>
          </a:xfrm>
        </p:spPr>
        <p:txBody>
          <a:bodyPr>
            <a:noAutofit/>
          </a:bodyPr>
          <a:lstStyle/>
          <a:p>
            <a:pPr algn="ctr"/>
            <a:r>
              <a:rPr lang="es-NI" sz="3200" b="1" dirty="0" smtClean="0">
                <a:solidFill>
                  <a:schemeClr val="accent5">
                    <a:lumMod val="50000"/>
                  </a:schemeClr>
                </a:solidFill>
                <a:latin typeface="Din"/>
              </a:rPr>
              <a:t>Mediación Pedagógica en ambientes virtuales</a:t>
            </a:r>
            <a:br>
              <a:rPr lang="es-NI" sz="3200" b="1" dirty="0" smtClean="0">
                <a:solidFill>
                  <a:schemeClr val="accent5">
                    <a:lumMod val="50000"/>
                  </a:schemeClr>
                </a:solidFill>
                <a:latin typeface="Din"/>
              </a:rPr>
            </a:br>
            <a:r>
              <a:rPr lang="es-NI" sz="3200" b="1" dirty="0" err="1" smtClean="0">
                <a:solidFill>
                  <a:schemeClr val="accent5">
                    <a:lumMod val="50000"/>
                  </a:schemeClr>
                </a:solidFill>
                <a:latin typeface="Din"/>
              </a:rPr>
              <a:t>Microplanificación</a:t>
            </a:r>
            <a:endParaRPr lang="es-NI" sz="3200" dirty="0">
              <a:solidFill>
                <a:schemeClr val="accent5">
                  <a:lumMod val="50000"/>
                </a:schemeClr>
              </a:solidFill>
              <a:latin typeface="Din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930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584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3836" y="740125"/>
            <a:ext cx="252000" cy="900000"/>
          </a:xfrm>
          <a:prstGeom prst="rect">
            <a:avLst/>
          </a:prstGeom>
          <a:solidFill>
            <a:srgbClr val="003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16" y="123647"/>
            <a:ext cx="1557739" cy="972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5355" y="317359"/>
            <a:ext cx="8449699" cy="1322766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Din"/>
              </a:rPr>
              <a:t>Selección y tratamiento de materiales y recursos didácticos </a:t>
            </a:r>
            <a:endParaRPr lang="es-ES" sz="3200" b="1" dirty="0">
              <a:solidFill>
                <a:srgbClr val="002060"/>
              </a:solidFill>
              <a:latin typeface="Din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65334"/>
              </p:ext>
            </p:extLst>
          </p:nvPr>
        </p:nvGraphicFramePr>
        <p:xfrm>
          <a:off x="1525355" y="198939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8126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3836" y="740125"/>
            <a:ext cx="252000" cy="900000"/>
          </a:xfrm>
          <a:prstGeom prst="rect">
            <a:avLst/>
          </a:prstGeom>
          <a:solidFill>
            <a:srgbClr val="003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16" y="123647"/>
            <a:ext cx="1557739" cy="972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438" y="31456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NI" sz="3200" b="1" dirty="0" smtClean="0">
                <a:solidFill>
                  <a:schemeClr val="accent5">
                    <a:lumMod val="50000"/>
                  </a:schemeClr>
                </a:solidFill>
                <a:latin typeface="Din"/>
              </a:rPr>
              <a:t>Mediación Pedagógica en ambientes virtuales</a:t>
            </a:r>
            <a:br>
              <a:rPr lang="es-NI" sz="3200" b="1" dirty="0" smtClean="0">
                <a:solidFill>
                  <a:schemeClr val="accent5">
                    <a:lumMod val="50000"/>
                  </a:schemeClr>
                </a:solidFill>
                <a:latin typeface="Din"/>
              </a:rPr>
            </a:br>
            <a:r>
              <a:rPr lang="es-NI" sz="3200" b="1" dirty="0" err="1" smtClean="0">
                <a:solidFill>
                  <a:schemeClr val="accent5">
                    <a:lumMod val="50000"/>
                  </a:schemeClr>
                </a:solidFill>
                <a:latin typeface="Din"/>
              </a:rPr>
              <a:t>Microplanificación</a:t>
            </a:r>
            <a:endParaRPr lang="es-NI" sz="3200" b="1" dirty="0">
              <a:solidFill>
                <a:schemeClr val="accent5">
                  <a:lumMod val="50000"/>
                </a:schemeClr>
              </a:solidFill>
              <a:latin typeface="Din"/>
            </a:endParaRPr>
          </a:p>
        </p:txBody>
      </p:sp>
      <p:pic>
        <p:nvPicPr>
          <p:cNvPr id="23" name="Marcador de contenido 2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2035910"/>
            <a:ext cx="7942996" cy="3150239"/>
          </a:xfrm>
        </p:spPr>
      </p:pic>
      <p:sp>
        <p:nvSpPr>
          <p:cNvPr id="25" name="CuadroTexto 24"/>
          <p:cNvSpPr txBox="1"/>
          <p:nvPr/>
        </p:nvSpPr>
        <p:spPr>
          <a:xfrm>
            <a:off x="139836" y="3021253"/>
            <a:ext cx="3630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NI" sz="2000" dirty="0" smtClean="0">
                <a:latin typeface="Din"/>
              </a:rPr>
              <a:t>Lenguaje claro y motivador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NI" sz="2000" dirty="0" smtClean="0">
                <a:latin typeface="Din"/>
              </a:rPr>
              <a:t>Facilita la comprensión global del curso.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NI" sz="2000" dirty="0" smtClean="0">
                <a:latin typeface="Din"/>
              </a:rPr>
              <a:t>Ayuda a la autorregulación (planificación de tiempo y espacio)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NI" sz="2000" dirty="0" smtClean="0">
                <a:latin typeface="Din"/>
              </a:rPr>
              <a:t>Promueve la motivación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53157" y="1640125"/>
            <a:ext cx="2784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2400" b="1" dirty="0" smtClean="0">
                <a:latin typeface="Din"/>
              </a:rPr>
              <a:t>Tratamiento del tema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7471012" y="5349895"/>
            <a:ext cx="3624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2400" b="1" dirty="0" smtClean="0"/>
              <a:t>Tratamiento de la forma</a:t>
            </a:r>
          </a:p>
          <a:p>
            <a:r>
              <a:rPr lang="es-NI" dirty="0" smtClean="0">
                <a:latin typeface="Din"/>
              </a:rPr>
              <a:t>Elaboración de guiones videos para presentación de curso, unidad, tema. </a:t>
            </a:r>
          </a:p>
          <a:p>
            <a:endParaRPr lang="es-NI" dirty="0"/>
          </a:p>
        </p:txBody>
      </p:sp>
      <p:sp>
        <p:nvSpPr>
          <p:cNvPr id="29" name="CuadroTexto 28"/>
          <p:cNvSpPr txBox="1"/>
          <p:nvPr/>
        </p:nvSpPr>
        <p:spPr>
          <a:xfrm>
            <a:off x="4130721" y="5268022"/>
            <a:ext cx="3029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2000" b="1" dirty="0" smtClean="0">
                <a:latin typeface="Din"/>
              </a:rPr>
              <a:t>Secuencia didáctica</a:t>
            </a:r>
            <a:endParaRPr lang="es-NI" sz="2000" b="1" dirty="0">
              <a:latin typeface="Din"/>
            </a:endParaRPr>
          </a:p>
        </p:txBody>
      </p:sp>
    </p:spTree>
    <p:extLst>
      <p:ext uri="{BB962C8B-B14F-4D97-AF65-F5344CB8AC3E}">
        <p14:creationId xmlns:p14="http://schemas.microsoft.com/office/powerpoint/2010/main" val="3184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7A1352E6FC5641A77F53D1892FD453" ma:contentTypeVersion="13" ma:contentTypeDescription="Crear nuevo documento." ma:contentTypeScope="" ma:versionID="91e66668413238cf3abcf32697e0092a">
  <xsd:schema xmlns:xsd="http://www.w3.org/2001/XMLSchema" xmlns:xs="http://www.w3.org/2001/XMLSchema" xmlns:p="http://schemas.microsoft.com/office/2006/metadata/properties" xmlns:ns2="309d00ff-01a2-4a8e-a8d7-1015cd4eb33b" xmlns:ns3="29cf2beb-2a90-4b61-8d27-952eb8af79dd" targetNamespace="http://schemas.microsoft.com/office/2006/metadata/properties" ma:root="true" ma:fieldsID="8c5b63787b234c4987cb29793aaa5784" ns2:_="" ns3:_="">
    <xsd:import namespace="309d00ff-01a2-4a8e-a8d7-1015cd4eb33b"/>
    <xsd:import namespace="29cf2beb-2a90-4b61-8d27-952eb8af79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9d00ff-01a2-4a8e-a8d7-1015cd4eb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bbd16b73-22a5-4c2b-a29d-62afeadb1b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f2beb-2a90-4b61-8d27-952eb8af79d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a424a01-9fbf-4f51-9e14-41e864dd37c3}" ma:internalName="TaxCatchAll" ma:showField="CatchAllData" ma:web="29cf2beb-2a90-4b61-8d27-952eb8af79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cf2beb-2a90-4b61-8d27-952eb8af79dd" xsi:nil="true"/>
    <lcf76f155ced4ddcb4097134ff3c332f xmlns="309d00ff-01a2-4a8e-a8d7-1015cd4eb3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DED1876-DBA9-4DE4-B43A-887D24D651E8}"/>
</file>

<file path=customXml/itemProps2.xml><?xml version="1.0" encoding="utf-8"?>
<ds:datastoreItem xmlns:ds="http://schemas.openxmlformats.org/officeDocument/2006/customXml" ds:itemID="{75CE3091-AD5C-41CA-A8A0-0DFFBE94B7F6}"/>
</file>

<file path=customXml/itemProps3.xml><?xml version="1.0" encoding="utf-8"?>
<ds:datastoreItem xmlns:ds="http://schemas.openxmlformats.org/officeDocument/2006/customXml" ds:itemID="{5CEB5771-945A-4A34-BFA0-C429C3D48F73}"/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569</Words>
  <Application>Microsoft Office PowerPoint</Application>
  <PresentationFormat>Panorámica</PresentationFormat>
  <Paragraphs>104</Paragraphs>
  <Slides>16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Arial</vt:lpstr>
      <vt:lpstr>Barlow Black</vt:lpstr>
      <vt:lpstr>Calibri</vt:lpstr>
      <vt:lpstr>Calibri Light</vt:lpstr>
      <vt:lpstr>Din</vt:lpstr>
      <vt:lpstr>Din </vt:lpstr>
      <vt:lpstr>Humnst777 BT</vt:lpstr>
      <vt:lpstr>Humnst777 Lt BT</vt:lpstr>
      <vt:lpstr>Tema de Office</vt:lpstr>
      <vt:lpstr>Presentación de PowerPoint</vt:lpstr>
      <vt:lpstr>Mediación Pedagógica en ambientes virtuales</vt:lpstr>
      <vt:lpstr>Mediación Pedagógica en ambientes virtuales</vt:lpstr>
      <vt:lpstr>Mediación Pedagógica en ambientes virtuales</vt:lpstr>
      <vt:lpstr>Presentación de PowerPoint</vt:lpstr>
      <vt:lpstr>Mediación Pedagógica en ambientes virtuales Microplanificación</vt:lpstr>
      <vt:lpstr>Mediación Pedagógica en ambientes virtuales Microplanificación</vt:lpstr>
      <vt:lpstr>Selección y tratamiento de materiales y recursos didácticos </vt:lpstr>
      <vt:lpstr>Mediación Pedagógica en ambientes virtuales Microplanificación</vt:lpstr>
      <vt:lpstr>Selección y tratamiento de E-A</vt:lpstr>
      <vt:lpstr>Mediación Pedagógica Actividades de aprendizajes</vt:lpstr>
      <vt:lpstr>Presentación de PowerPoint</vt:lpstr>
      <vt:lpstr>Mediación Pedagógica Evaluación</vt:lpstr>
      <vt:lpstr>Mediación Pedagógica en ambientes virtuales Microplanificación</vt:lpstr>
      <vt:lpstr>Mediación Pedagógica en ambientes virtuales Microplanificación Conclusiones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Jazmina Angelica Vargas Rodríguez</dc:creator>
  <cp:lastModifiedBy>Jazmina</cp:lastModifiedBy>
  <cp:revision>224</cp:revision>
  <dcterms:created xsi:type="dcterms:W3CDTF">2021-08-25T23:35:05Z</dcterms:created>
  <dcterms:modified xsi:type="dcterms:W3CDTF">2021-08-26T17:41:21Z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0x010100947A1352E6FC5641A77F53D1892FD453</vt:lpwstr>
  </property>
</Properties>
</file>