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3" r:id="rId6"/>
    <p:sldId id="262" r:id="rId7"/>
    <p:sldId id="261" r:id="rId8"/>
    <p:sldId id="265" r:id="rId9"/>
    <p:sldId id="259" r:id="rId10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03866-9033-422D-86FA-E2D5B19CEA5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5D9BBD59-FB6C-4256-9561-D8E56B29018D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NI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La UNA, Implementa su currículo  bajo un enfoque </a:t>
          </a:r>
          <a:r>
            <a:rPr lang="es-NI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socio constructivista</a:t>
          </a:r>
          <a:r>
            <a:rPr lang="es-NI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ecológico, con un modelo educativo  curricular por competencia.</a:t>
          </a:r>
        </a:p>
      </dgm:t>
    </dgm:pt>
    <dgm:pt modelId="{ADF62DFA-840C-4A35-B46B-E6B6DA800654}" type="parTrans" cxnId="{E40D0310-EF12-4A84-8E43-B1147C14BA93}">
      <dgm:prSet/>
      <dgm:spPr/>
      <dgm:t>
        <a:bodyPr/>
        <a:lstStyle/>
        <a:p>
          <a:endParaRPr lang="es-NI"/>
        </a:p>
      </dgm:t>
    </dgm:pt>
    <dgm:pt modelId="{EBE98F6E-F91C-43CC-872C-CC88ECBE238D}" type="sibTrans" cxnId="{E40D0310-EF12-4A84-8E43-B1147C14BA93}">
      <dgm:prSet/>
      <dgm:spPr>
        <a:solidFill>
          <a:srgbClr val="002060"/>
        </a:solidFill>
      </dgm:spPr>
      <dgm:t>
        <a:bodyPr/>
        <a:lstStyle/>
        <a:p>
          <a:endParaRPr lang="es-NI"/>
        </a:p>
      </dgm:t>
    </dgm:pt>
    <dgm:pt modelId="{95BC5987-186A-473A-9348-0A42867519D1}">
      <dgm:prSet phldrT="[Texto]" custT="1"/>
      <dgm:spPr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En su modelo educativo concibe la educación bimodal como una estrategia que posibilita la educación a distancia. </a:t>
          </a:r>
          <a:endParaRPr lang="es-NI" sz="23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74EAC9BC-B3AE-4724-92B7-D334A99AC855}" type="parTrans" cxnId="{82E02A38-CF4A-482C-90E8-0AA7B5056E9E}">
      <dgm:prSet/>
      <dgm:spPr/>
      <dgm:t>
        <a:bodyPr/>
        <a:lstStyle/>
        <a:p>
          <a:endParaRPr lang="es-NI"/>
        </a:p>
      </dgm:t>
    </dgm:pt>
    <dgm:pt modelId="{FBC6DC98-2D17-4377-9261-99E47C66D1A4}" type="sibTrans" cxnId="{82E02A38-CF4A-482C-90E8-0AA7B5056E9E}">
      <dgm:prSet custT="1"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7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93576F9-FA1C-4FFD-A9FD-2C4DCBBBF53D}">
      <dgm:prSet phldrT="[Texto]" custT="1"/>
      <dgm:spPr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Aprovechando las ventajas ofrecidas por las TIC, superando las barreras del tiempo y espacio.</a:t>
          </a:r>
          <a:endParaRPr lang="es-NI" sz="23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37682F2B-9D4D-4112-B032-15A6B2381C12}" type="parTrans" cxnId="{E5246B0A-C524-4A30-B3B8-8CF518434FE0}">
      <dgm:prSet/>
      <dgm:spPr/>
      <dgm:t>
        <a:bodyPr/>
        <a:lstStyle/>
        <a:p>
          <a:endParaRPr lang="es-NI"/>
        </a:p>
      </dgm:t>
    </dgm:pt>
    <dgm:pt modelId="{E2C2AE0E-9783-4C43-9153-5B4D2C9B3619}" type="sibTrans" cxnId="{E5246B0A-C524-4A30-B3B8-8CF518434FE0}">
      <dgm:prSet/>
      <dgm:spPr/>
      <dgm:t>
        <a:bodyPr/>
        <a:lstStyle/>
        <a:p>
          <a:endParaRPr lang="es-NI"/>
        </a:p>
      </dgm:t>
    </dgm:pt>
    <dgm:pt modelId="{C7009E52-476B-47DF-AD39-9F4DB9AF9028}" type="pres">
      <dgm:prSet presAssocID="{03003866-9033-422D-86FA-E2D5B19CEA5E}" presName="Name0" presStyleCnt="0">
        <dgm:presLayoutVars>
          <dgm:dir/>
          <dgm:resizeHandles val="exact"/>
        </dgm:presLayoutVars>
      </dgm:prSet>
      <dgm:spPr/>
    </dgm:pt>
    <dgm:pt modelId="{5EA357E6-FA07-429C-9CBF-3EB8E839E950}" type="pres">
      <dgm:prSet presAssocID="{5D9BBD59-FB6C-4256-9561-D8E56B29018D}" presName="node" presStyleLbl="node1" presStyleIdx="0" presStyleCnt="3" custLinFactNeighborX="-1373" custLinFactNeighborY="0">
        <dgm:presLayoutVars>
          <dgm:bulletEnabled val="1"/>
        </dgm:presLayoutVars>
      </dgm:prSet>
      <dgm:spPr/>
    </dgm:pt>
    <dgm:pt modelId="{74AABE9C-6645-4B0A-970D-A5483D7593B5}" type="pres">
      <dgm:prSet presAssocID="{EBE98F6E-F91C-43CC-872C-CC88ECBE238D}" presName="sibTrans" presStyleLbl="sibTrans2D1" presStyleIdx="0" presStyleCnt="2" custAng="20877687" custFlipVert="1" custScaleX="164134" custScaleY="22721" custLinFactNeighborX="-5236" custLinFactNeighborY="10277"/>
      <dgm:spPr/>
    </dgm:pt>
    <dgm:pt modelId="{FCCB199E-A334-481F-8FF5-C34598467FAC}" type="pres">
      <dgm:prSet presAssocID="{EBE98F6E-F91C-43CC-872C-CC88ECBE238D}" presName="connectorText" presStyleLbl="sibTrans2D1" presStyleIdx="0" presStyleCnt="2"/>
      <dgm:spPr/>
    </dgm:pt>
    <dgm:pt modelId="{74BD4763-8961-450D-A653-9BC1CEE7F57A}" type="pres">
      <dgm:prSet presAssocID="{95BC5987-186A-473A-9348-0A42867519D1}" presName="node" presStyleLbl="node1" presStyleIdx="1" presStyleCnt="3" custLinFactNeighborX="4014" custLinFactNeighborY="32115">
        <dgm:presLayoutVars>
          <dgm:bulletEnabled val="1"/>
        </dgm:presLayoutVars>
      </dgm:prSet>
      <dgm:spPr>
        <a:xfrm>
          <a:off x="4549599" y="2888665"/>
          <a:ext cx="3222573" cy="3021162"/>
        </a:xfrm>
        <a:prstGeom prst="roundRect">
          <a:avLst>
            <a:gd name="adj" fmla="val 10000"/>
          </a:avLst>
        </a:prstGeom>
      </dgm:spPr>
    </dgm:pt>
    <dgm:pt modelId="{805ABD72-47E7-4046-95B1-11BA3F272E14}" type="pres">
      <dgm:prSet presAssocID="{FBC6DC98-2D17-4377-9261-99E47C66D1A4}" presName="sibTrans" presStyleLbl="sibTrans2D1" presStyleIdx="1" presStyleCnt="2" custAng="21450338" custFlipVert="1" custScaleX="122262" custScaleY="26572" custLinFactNeighborX="-15542" custLinFactNeighborY="-662"/>
      <dgm:spPr>
        <a:xfrm rot="21599557" flipV="1">
          <a:off x="7923396" y="4386468"/>
          <a:ext cx="815617" cy="212362"/>
        </a:xfrm>
        <a:prstGeom prst="rightArrow">
          <a:avLst>
            <a:gd name="adj1" fmla="val 60000"/>
            <a:gd name="adj2" fmla="val 50000"/>
          </a:avLst>
        </a:prstGeom>
      </dgm:spPr>
    </dgm:pt>
    <dgm:pt modelId="{5BA27376-3AF8-4601-9AEB-5974B062F153}" type="pres">
      <dgm:prSet presAssocID="{FBC6DC98-2D17-4377-9261-99E47C66D1A4}" presName="connectorText" presStyleLbl="sibTrans2D1" presStyleIdx="1" presStyleCnt="2"/>
      <dgm:spPr/>
    </dgm:pt>
    <dgm:pt modelId="{7F38DF87-C83C-41EC-9BE1-1406F6D10DC5}" type="pres">
      <dgm:prSet presAssocID="{193576F9-FA1C-4FFD-A9FD-2C4DCBBBF53D}" presName="node" presStyleLbl="node1" presStyleIdx="2" presStyleCnt="3" custLinFactNeighborX="1590" custLinFactNeighborY="38594">
        <dgm:presLayoutVars>
          <dgm:bulletEnabled val="1"/>
        </dgm:presLayoutVars>
      </dgm:prSet>
      <dgm:spPr>
        <a:xfrm>
          <a:off x="9044768" y="3084406"/>
          <a:ext cx="3222573" cy="3021162"/>
        </a:xfrm>
        <a:prstGeom prst="roundRect">
          <a:avLst>
            <a:gd name="adj" fmla="val 10000"/>
          </a:avLst>
        </a:prstGeom>
      </dgm:spPr>
    </dgm:pt>
  </dgm:ptLst>
  <dgm:cxnLst>
    <dgm:cxn modelId="{E5246B0A-C524-4A30-B3B8-8CF518434FE0}" srcId="{03003866-9033-422D-86FA-E2D5B19CEA5E}" destId="{193576F9-FA1C-4FFD-A9FD-2C4DCBBBF53D}" srcOrd="2" destOrd="0" parTransId="{37682F2B-9D4D-4112-B032-15A6B2381C12}" sibTransId="{E2C2AE0E-9783-4C43-9153-5B4D2C9B3619}"/>
    <dgm:cxn modelId="{E40D0310-EF12-4A84-8E43-B1147C14BA93}" srcId="{03003866-9033-422D-86FA-E2D5B19CEA5E}" destId="{5D9BBD59-FB6C-4256-9561-D8E56B29018D}" srcOrd="0" destOrd="0" parTransId="{ADF62DFA-840C-4A35-B46B-E6B6DA800654}" sibTransId="{EBE98F6E-F91C-43CC-872C-CC88ECBE238D}"/>
    <dgm:cxn modelId="{78DEC317-CDFF-4AE7-8155-285106F31FE7}" type="presOf" srcId="{95BC5987-186A-473A-9348-0A42867519D1}" destId="{74BD4763-8961-450D-A653-9BC1CEE7F57A}" srcOrd="0" destOrd="0" presId="urn:microsoft.com/office/officeart/2005/8/layout/process1"/>
    <dgm:cxn modelId="{82E02A38-CF4A-482C-90E8-0AA7B5056E9E}" srcId="{03003866-9033-422D-86FA-E2D5B19CEA5E}" destId="{95BC5987-186A-473A-9348-0A42867519D1}" srcOrd="1" destOrd="0" parTransId="{74EAC9BC-B3AE-4724-92B7-D334A99AC855}" sibTransId="{FBC6DC98-2D17-4377-9261-99E47C66D1A4}"/>
    <dgm:cxn modelId="{9CE0D45F-E7C1-4470-934C-A1241C6D8E7B}" type="presOf" srcId="{FBC6DC98-2D17-4377-9261-99E47C66D1A4}" destId="{5BA27376-3AF8-4601-9AEB-5974B062F153}" srcOrd="1" destOrd="0" presId="urn:microsoft.com/office/officeart/2005/8/layout/process1"/>
    <dgm:cxn modelId="{8895CC7A-04B1-49C5-9DB3-FF768161E5EE}" type="presOf" srcId="{03003866-9033-422D-86FA-E2D5B19CEA5E}" destId="{C7009E52-476B-47DF-AD39-9F4DB9AF9028}" srcOrd="0" destOrd="0" presId="urn:microsoft.com/office/officeart/2005/8/layout/process1"/>
    <dgm:cxn modelId="{CC20AA7D-3BEA-44E2-862C-E7056AA48802}" type="presOf" srcId="{5D9BBD59-FB6C-4256-9561-D8E56B29018D}" destId="{5EA357E6-FA07-429C-9CBF-3EB8E839E950}" srcOrd="0" destOrd="0" presId="urn:microsoft.com/office/officeart/2005/8/layout/process1"/>
    <dgm:cxn modelId="{29A27E89-5C42-4E5B-B269-6C2E487DD075}" type="presOf" srcId="{193576F9-FA1C-4FFD-A9FD-2C4DCBBBF53D}" destId="{7F38DF87-C83C-41EC-9BE1-1406F6D10DC5}" srcOrd="0" destOrd="0" presId="urn:microsoft.com/office/officeart/2005/8/layout/process1"/>
    <dgm:cxn modelId="{012624B4-21B4-4959-907D-091C28C3B3B6}" type="presOf" srcId="{EBE98F6E-F91C-43CC-872C-CC88ECBE238D}" destId="{74AABE9C-6645-4B0A-970D-A5483D7593B5}" srcOrd="0" destOrd="0" presId="urn:microsoft.com/office/officeart/2005/8/layout/process1"/>
    <dgm:cxn modelId="{59BDF1D8-29AC-40EC-938D-91A60C44CF58}" type="presOf" srcId="{FBC6DC98-2D17-4377-9261-99E47C66D1A4}" destId="{805ABD72-47E7-4046-95B1-11BA3F272E14}" srcOrd="0" destOrd="0" presId="urn:microsoft.com/office/officeart/2005/8/layout/process1"/>
    <dgm:cxn modelId="{BDCDEEF3-8789-4366-8F12-AF5A7AB45472}" type="presOf" srcId="{EBE98F6E-F91C-43CC-872C-CC88ECBE238D}" destId="{FCCB199E-A334-481F-8FF5-C34598467FAC}" srcOrd="1" destOrd="0" presId="urn:microsoft.com/office/officeart/2005/8/layout/process1"/>
    <dgm:cxn modelId="{B984A391-B206-45ED-A442-FFC6C3EFF2F5}" type="presParOf" srcId="{C7009E52-476B-47DF-AD39-9F4DB9AF9028}" destId="{5EA357E6-FA07-429C-9CBF-3EB8E839E950}" srcOrd="0" destOrd="0" presId="urn:microsoft.com/office/officeart/2005/8/layout/process1"/>
    <dgm:cxn modelId="{B3C7EB89-C26C-4CEA-B796-69A2B386BFFC}" type="presParOf" srcId="{C7009E52-476B-47DF-AD39-9F4DB9AF9028}" destId="{74AABE9C-6645-4B0A-970D-A5483D7593B5}" srcOrd="1" destOrd="0" presId="urn:microsoft.com/office/officeart/2005/8/layout/process1"/>
    <dgm:cxn modelId="{35A1C95F-442D-4700-8D5E-82ABA26B7453}" type="presParOf" srcId="{74AABE9C-6645-4B0A-970D-A5483D7593B5}" destId="{FCCB199E-A334-481F-8FF5-C34598467FAC}" srcOrd="0" destOrd="0" presId="urn:microsoft.com/office/officeart/2005/8/layout/process1"/>
    <dgm:cxn modelId="{778B1B9B-871A-42E9-A837-739458D9F2E6}" type="presParOf" srcId="{C7009E52-476B-47DF-AD39-9F4DB9AF9028}" destId="{74BD4763-8961-450D-A653-9BC1CEE7F57A}" srcOrd="2" destOrd="0" presId="urn:microsoft.com/office/officeart/2005/8/layout/process1"/>
    <dgm:cxn modelId="{D2076814-D7DA-479D-A090-DCBDA6423A53}" type="presParOf" srcId="{C7009E52-476B-47DF-AD39-9F4DB9AF9028}" destId="{805ABD72-47E7-4046-95B1-11BA3F272E14}" srcOrd="3" destOrd="0" presId="urn:microsoft.com/office/officeart/2005/8/layout/process1"/>
    <dgm:cxn modelId="{13EA2006-2154-440C-B549-FBDE33688B73}" type="presParOf" srcId="{805ABD72-47E7-4046-95B1-11BA3F272E14}" destId="{5BA27376-3AF8-4601-9AEB-5974B062F153}" srcOrd="0" destOrd="0" presId="urn:microsoft.com/office/officeart/2005/8/layout/process1"/>
    <dgm:cxn modelId="{75AF61D1-4929-48D7-8729-F75C1D447E99}" type="presParOf" srcId="{C7009E52-476B-47DF-AD39-9F4DB9AF9028}" destId="{7F38DF87-C83C-41EC-9BE1-1406F6D10DC5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031FD-6466-4AD1-A40D-DC5B3A03A0DA}" type="doc">
      <dgm:prSet loTypeId="urn:microsoft.com/office/officeart/2005/8/layout/hProcess4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NI"/>
        </a:p>
      </dgm:t>
    </dgm:pt>
    <dgm:pt modelId="{79B92E54-1BB3-4B50-AF85-9E99E6FF957E}">
      <dgm:prSet phldrT="[Texto]"/>
      <dgm:spPr>
        <a:solidFill>
          <a:srgbClr val="A5A5A5">
            <a:hueOff val="0"/>
            <a:satOff val="0"/>
            <a:lumOff val="0"/>
            <a:alphaOff val="0"/>
          </a:srgbClr>
        </a:solidFill>
        <a:ln>
          <a:solidFill>
            <a:srgbClr val="00206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spcFirstLastPara="0" vert="horz" wrap="square" lIns="34290" tIns="22860" rIns="34290" bIns="22860" numCol="1" spcCol="1270" anchor="ctr" anchorCtr="0"/>
        <a:lstStyle/>
        <a:p>
          <a:pPr algn="just"/>
          <a:r>
            <a:rPr lang="es-NI" b="1" dirty="0"/>
            <a:t>1. </a:t>
          </a:r>
          <a:r>
            <a:rPr lang="es-NI" b="1" dirty="0">
              <a:solidFill>
                <a:schemeClr val="tx1"/>
              </a:solidFill>
            </a:rPr>
            <a:t>Matriz de programación</a:t>
          </a:r>
        </a:p>
        <a:p>
          <a:pPr algn="just"/>
          <a:r>
            <a:rPr lang="es-NI" b="1" dirty="0">
              <a:solidFill>
                <a:schemeClr val="tx1"/>
              </a:solidFill>
            </a:rPr>
            <a:t>2. Ruta de aprendizaje </a:t>
          </a:r>
        </a:p>
        <a:p>
          <a:pPr algn="just"/>
          <a:r>
            <a:rPr lang="es-NI" b="1" dirty="0">
              <a:solidFill>
                <a:schemeClr val="tx1"/>
              </a:solidFill>
            </a:rPr>
            <a:t>3. Materiales educativos construidos </a:t>
          </a:r>
        </a:p>
        <a:p>
          <a:pPr algn="just"/>
          <a:endParaRPr lang="es-NI" b="1" dirty="0"/>
        </a:p>
      </dgm:t>
    </dgm:pt>
    <dgm:pt modelId="{C9B8F74F-04F5-4DED-ADC6-BD42A4FA4B4E}" type="parTrans" cxnId="{B6D30D83-7A12-4497-A398-F2E45ECC017B}">
      <dgm:prSet/>
      <dgm:spPr/>
      <dgm:t>
        <a:bodyPr/>
        <a:lstStyle/>
        <a:p>
          <a:endParaRPr lang="es-NI"/>
        </a:p>
      </dgm:t>
    </dgm:pt>
    <dgm:pt modelId="{F3F37C2E-7D09-42D3-BB61-DBEE19AA81B6}" type="sibTrans" cxnId="{B6D30D83-7A12-4497-A398-F2E45ECC017B}">
      <dgm:prSet/>
      <dgm:spPr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spcFirstLastPara="0" vert="horz" wrap="square" lIns="34290" tIns="22860" rIns="34290" bIns="22860" numCol="1" spcCol="1270" anchor="ctr" anchorCtr="0"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800" b="1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8AFEE4B0-CC96-4B19-B039-C7F76BC43238}">
      <dgm:prSet phldrT="[Texto]" custT="1"/>
      <dgm:spPr>
        <a:solidFill>
          <a:schemeClr val="accent6">
            <a:lumMod val="40000"/>
            <a:lumOff val="60000"/>
            <a:alpha val="89804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/>
          <a:bevelB w="0" h="0" prst="convex"/>
        </a:sp3d>
      </dgm:spPr>
      <dgm:t>
        <a:bodyPr spcFirstLastPara="0" vert="horz" wrap="square" lIns="47625" tIns="47625" rIns="47625" bIns="47625" numCol="1" spcCol="1270" anchor="t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1. Guías de trabajo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2. Instrumentos de evaluación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3. Documentos de contenidos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4. Videos educativos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5. Etc.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5D36152-BA7E-4028-8051-D8DB88471D2F}" type="parTrans" cxnId="{61A4485F-4CCD-4F09-BBF5-0F7F8862E4CE}">
      <dgm:prSet/>
      <dgm:spPr/>
      <dgm:t>
        <a:bodyPr/>
        <a:lstStyle/>
        <a:p>
          <a:endParaRPr lang="es-NI"/>
        </a:p>
      </dgm:t>
    </dgm:pt>
    <dgm:pt modelId="{05270705-11F3-4CC2-9B48-A4E94427A811}" type="sibTrans" cxnId="{61A4485F-4CCD-4F09-BBF5-0F7F8862E4CE}">
      <dgm:prSet/>
      <dgm:spPr>
        <a:solidFill>
          <a:srgbClr val="002060"/>
        </a:solidFill>
      </dgm:spPr>
      <dgm:t>
        <a:bodyPr/>
        <a:lstStyle/>
        <a:p>
          <a:endParaRPr lang="es-NI"/>
        </a:p>
      </dgm:t>
    </dgm:pt>
    <dgm:pt modelId="{0D10F307-F5BC-4B82-86A4-F996CD37834E}">
      <dgm:prSet phldrT="[Texto]"/>
      <dgm:spPr>
        <a:solidFill>
          <a:srgbClr val="FFC000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es-NI" dirty="0"/>
            <a:t>Materiales educativos como: </a:t>
          </a:r>
        </a:p>
      </dgm:t>
    </dgm:pt>
    <dgm:pt modelId="{5266FEB5-6F10-4F84-A131-6C6D53ACA9AE}" type="parTrans" cxnId="{8FBDBB54-C985-4363-A793-009B7F7B8108}">
      <dgm:prSet/>
      <dgm:spPr/>
      <dgm:t>
        <a:bodyPr/>
        <a:lstStyle/>
        <a:p>
          <a:endParaRPr lang="es-NI"/>
        </a:p>
      </dgm:t>
    </dgm:pt>
    <dgm:pt modelId="{9E58D337-91D3-429E-A1BF-E50F18A42213}" type="sibTrans" cxnId="{8FBDBB54-C985-4363-A793-009B7F7B8108}">
      <dgm:prSet/>
      <dgm:spPr/>
      <dgm:t>
        <a:bodyPr/>
        <a:lstStyle/>
        <a:p>
          <a:endParaRPr lang="es-NI"/>
        </a:p>
      </dgm:t>
    </dgm:pt>
    <dgm:pt modelId="{D3F72A3A-4FA3-4F59-AD6D-BBF72EC58C8D}">
      <dgm:prSet phldrT="[Texto]" custT="1"/>
      <dgm:spPr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spcFirstLastPara="0" vert="horz" wrap="square" lIns="34290" tIns="22860" rIns="34290" bIns="22860" numCol="1" spcCol="1270" anchor="ctr" anchorCtr="0"/>
        <a:lstStyle/>
        <a:p>
          <a:pPr marL="0"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Plataforma UALN –Nacional </a:t>
          </a:r>
        </a:p>
      </dgm:t>
    </dgm:pt>
    <dgm:pt modelId="{BC5C2814-64FA-4C41-86C9-047338DCAA30}" type="parTrans" cxnId="{B3C3705E-3F11-4DC2-841A-49D1FCEEB9CE}">
      <dgm:prSet/>
      <dgm:spPr/>
      <dgm:t>
        <a:bodyPr/>
        <a:lstStyle/>
        <a:p>
          <a:endParaRPr lang="es-NI"/>
        </a:p>
      </dgm:t>
    </dgm:pt>
    <dgm:pt modelId="{9B6803CF-9093-4A66-9BA4-380B8D342320}" type="sibTrans" cxnId="{B3C3705E-3F11-4DC2-841A-49D1FCEEB9CE}">
      <dgm:prSet/>
      <dgm:spPr/>
      <dgm:t>
        <a:bodyPr/>
        <a:lstStyle/>
        <a:p>
          <a:endParaRPr lang="es-NI"/>
        </a:p>
      </dgm:t>
    </dgm:pt>
    <dgm:pt modelId="{8AAB8144-476C-42A0-B653-2A1EBEE89A19}">
      <dgm:prSet phldrT="[Texto]"/>
      <dgm:spPr>
        <a:ln w="25400">
          <a:solidFill>
            <a:srgbClr val="002060"/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NI" b="1" dirty="0"/>
            <a:t>Aula virtual de prueba</a:t>
          </a:r>
        </a:p>
      </dgm:t>
    </dgm:pt>
    <dgm:pt modelId="{B84DFED0-1CA1-4218-BEB5-66F7F020793B}" type="parTrans" cxnId="{FB708D17-DD4A-461D-8D2F-E17B8123BBD6}">
      <dgm:prSet/>
      <dgm:spPr/>
      <dgm:t>
        <a:bodyPr/>
        <a:lstStyle/>
        <a:p>
          <a:endParaRPr lang="es-NI"/>
        </a:p>
      </dgm:t>
    </dgm:pt>
    <dgm:pt modelId="{989BFBA7-3413-4352-8FBF-A34FEF20523C}" type="sibTrans" cxnId="{FB708D17-DD4A-461D-8D2F-E17B8123BBD6}">
      <dgm:prSet/>
      <dgm:spPr/>
      <dgm:t>
        <a:bodyPr/>
        <a:lstStyle/>
        <a:p>
          <a:endParaRPr lang="es-NI"/>
        </a:p>
      </dgm:t>
    </dgm:pt>
    <dgm:pt modelId="{5894BF39-C775-432E-BD31-F230564DA340}">
      <dgm:prSet phldrT="[Texto]" custT="1"/>
      <dgm:spPr>
        <a:ln w="25400">
          <a:solidFill>
            <a:srgbClr val="002060"/>
          </a:solidFill>
        </a:ln>
      </dgm:spPr>
      <dgm:t>
        <a:bodyPr/>
        <a:lstStyle/>
        <a:p>
          <a:pPr algn="ctr"/>
          <a:endParaRPr lang="es-NI" sz="2000" dirty="0"/>
        </a:p>
      </dgm:t>
    </dgm:pt>
    <dgm:pt modelId="{C3BD412C-BFDB-46A3-8E14-F2FF3D3C8294}" type="parTrans" cxnId="{50C02ADB-735E-46BC-97A0-9EB19522F377}">
      <dgm:prSet/>
      <dgm:spPr/>
      <dgm:t>
        <a:bodyPr/>
        <a:lstStyle/>
        <a:p>
          <a:endParaRPr lang="es-NI"/>
        </a:p>
      </dgm:t>
    </dgm:pt>
    <dgm:pt modelId="{7C692814-8F0E-4876-8C3A-4F9D7DCB6F1A}" type="sibTrans" cxnId="{50C02ADB-735E-46BC-97A0-9EB19522F377}">
      <dgm:prSet/>
      <dgm:spPr/>
      <dgm:t>
        <a:bodyPr/>
        <a:lstStyle/>
        <a:p>
          <a:endParaRPr lang="es-NI"/>
        </a:p>
      </dgm:t>
    </dgm:pt>
    <dgm:pt modelId="{500CD81C-6B2E-4316-9BE1-FFFEBA9E82F8}">
      <dgm:prSet phldrT="[Texto]" custT="1"/>
      <dgm:spPr>
        <a:ln w="25400">
          <a:solidFill>
            <a:srgbClr val="002060"/>
          </a:solidFill>
        </a:ln>
      </dgm:spPr>
      <dgm:t>
        <a:bodyPr/>
        <a:lstStyle/>
        <a:p>
          <a:pPr algn="ctr"/>
          <a:r>
            <a:rPr lang="es-NI" sz="2400" b="1" dirty="0"/>
            <a:t>Diplomado EVA </a:t>
          </a:r>
          <a:endParaRPr lang="es-NI" sz="2000" dirty="0"/>
        </a:p>
      </dgm:t>
    </dgm:pt>
    <dgm:pt modelId="{59A825F1-A8DC-4E9E-8F3D-2B50965E69BD}" type="parTrans" cxnId="{AE8EA0CA-7592-4315-8874-2D8933455F7B}">
      <dgm:prSet/>
      <dgm:spPr/>
      <dgm:t>
        <a:bodyPr/>
        <a:lstStyle/>
        <a:p>
          <a:endParaRPr lang="es-NI"/>
        </a:p>
      </dgm:t>
    </dgm:pt>
    <dgm:pt modelId="{E457B430-52A8-40CB-B398-559DE641161A}" type="sibTrans" cxnId="{AE8EA0CA-7592-4315-8874-2D8933455F7B}">
      <dgm:prSet/>
      <dgm:spPr/>
      <dgm:t>
        <a:bodyPr/>
        <a:lstStyle/>
        <a:p>
          <a:endParaRPr lang="es-NI"/>
        </a:p>
      </dgm:t>
    </dgm:pt>
    <dgm:pt modelId="{F9BD5E95-A999-4F9D-972E-6EEBECD7FB7D}" type="pres">
      <dgm:prSet presAssocID="{A91031FD-6466-4AD1-A40D-DC5B3A03A0DA}" presName="Name0" presStyleCnt="0">
        <dgm:presLayoutVars>
          <dgm:dir/>
          <dgm:animLvl val="lvl"/>
          <dgm:resizeHandles val="exact"/>
        </dgm:presLayoutVars>
      </dgm:prSet>
      <dgm:spPr/>
    </dgm:pt>
    <dgm:pt modelId="{0CCE5F2B-0919-435D-AA9E-BAA66C6A156F}" type="pres">
      <dgm:prSet presAssocID="{A91031FD-6466-4AD1-A40D-DC5B3A03A0DA}" presName="tSp" presStyleCnt="0"/>
      <dgm:spPr/>
    </dgm:pt>
    <dgm:pt modelId="{1A2A5FEE-9159-4A7F-A43D-E725AEF8E032}" type="pres">
      <dgm:prSet presAssocID="{A91031FD-6466-4AD1-A40D-DC5B3A03A0DA}" presName="bSp" presStyleCnt="0"/>
      <dgm:spPr/>
    </dgm:pt>
    <dgm:pt modelId="{94E3A411-2E46-4592-BEAF-32DA02ADED42}" type="pres">
      <dgm:prSet presAssocID="{A91031FD-6466-4AD1-A40D-DC5B3A03A0DA}" presName="process" presStyleCnt="0"/>
      <dgm:spPr/>
    </dgm:pt>
    <dgm:pt modelId="{15BDFA34-F6B8-47F7-AA22-BEBADAC1A0DC}" type="pres">
      <dgm:prSet presAssocID="{79B92E54-1BB3-4B50-AF85-9E99E6FF957E}" presName="composite1" presStyleCnt="0"/>
      <dgm:spPr/>
    </dgm:pt>
    <dgm:pt modelId="{BC4B5061-E0BA-4DB4-AA26-446C57094AEC}" type="pres">
      <dgm:prSet presAssocID="{79B92E54-1BB3-4B50-AF85-9E99E6FF957E}" presName="dummyNode1" presStyleLbl="node1" presStyleIdx="0" presStyleCnt="3"/>
      <dgm:spPr/>
    </dgm:pt>
    <dgm:pt modelId="{DB974E32-BB90-48FD-BAF3-2462FD368319}" type="pres">
      <dgm:prSet presAssocID="{79B92E54-1BB3-4B50-AF85-9E99E6FF957E}" presName="childNode1" presStyleLbl="bgAcc1" presStyleIdx="0" presStyleCnt="3" custScaleY="48605" custLinFactNeighborX="17696" custLinFactNeighborY="-10308">
        <dgm:presLayoutVars>
          <dgm:bulletEnabled val="1"/>
        </dgm:presLayoutVars>
      </dgm:prSet>
      <dgm:spPr/>
    </dgm:pt>
    <dgm:pt modelId="{FD2D13C8-3ECC-4559-AEF3-02381C6C8771}" type="pres">
      <dgm:prSet presAssocID="{79B92E54-1BB3-4B50-AF85-9E99E6FF957E}" presName="childNode1tx" presStyleLbl="bgAcc1" presStyleIdx="0" presStyleCnt="3">
        <dgm:presLayoutVars>
          <dgm:bulletEnabled val="1"/>
        </dgm:presLayoutVars>
      </dgm:prSet>
      <dgm:spPr/>
    </dgm:pt>
    <dgm:pt modelId="{ACEC8E3A-6C91-41E6-B060-5FFB7E1059DC}" type="pres">
      <dgm:prSet presAssocID="{79B92E54-1BB3-4B50-AF85-9E99E6FF957E}" presName="parentNode1" presStyleLbl="node1" presStyleIdx="0" presStyleCnt="3" custScaleY="230619" custLinFactNeighborX="-1973" custLinFactNeighborY="44659">
        <dgm:presLayoutVars>
          <dgm:chMax val="1"/>
          <dgm:bulletEnabled val="1"/>
        </dgm:presLayoutVars>
      </dgm:prSet>
      <dgm:spPr>
        <a:xfrm>
          <a:off x="688919" y="3587227"/>
          <a:ext cx="2977894" cy="2731014"/>
        </a:xfrm>
        <a:prstGeom prst="roundRect">
          <a:avLst>
            <a:gd name="adj" fmla="val 10000"/>
          </a:avLst>
        </a:prstGeom>
      </dgm:spPr>
    </dgm:pt>
    <dgm:pt modelId="{53D98359-A112-430C-9740-7E2921FB5832}" type="pres">
      <dgm:prSet presAssocID="{79B92E54-1BB3-4B50-AF85-9E99E6FF957E}" presName="connSite1" presStyleCnt="0"/>
      <dgm:spPr/>
    </dgm:pt>
    <dgm:pt modelId="{0E5F0EA2-D680-48D6-8AC9-02072949C115}" type="pres">
      <dgm:prSet presAssocID="{F3F37C2E-7D09-42D3-BB61-DBEE19AA81B6}" presName="Name9" presStyleLbl="sibTrans2D1" presStyleIdx="0" presStyleCnt="2" custLinFactNeighborX="38682" custLinFactNeighborY="-24272"/>
      <dgm:spPr>
        <a:xfrm>
          <a:off x="3064564" y="2388924"/>
          <a:ext cx="3698893" cy="3698893"/>
        </a:xfrm>
        <a:prstGeom prst="leftCircularArrow">
          <a:avLst>
            <a:gd name="adj1" fmla="val 2842"/>
            <a:gd name="adj2" fmla="val 347152"/>
            <a:gd name="adj3" fmla="val 1717408"/>
            <a:gd name="adj4" fmla="val 8619235"/>
            <a:gd name="adj5" fmla="val 3315"/>
          </a:avLst>
        </a:prstGeom>
      </dgm:spPr>
    </dgm:pt>
    <dgm:pt modelId="{30687F7F-556B-48DD-813A-1E779E9898BD}" type="pres">
      <dgm:prSet presAssocID="{8AFEE4B0-CC96-4B19-B039-C7F76BC43238}" presName="composite2" presStyleCnt="0"/>
      <dgm:spPr/>
    </dgm:pt>
    <dgm:pt modelId="{05265265-A84F-4996-9903-AD7FEBEF6DBF}" type="pres">
      <dgm:prSet presAssocID="{8AFEE4B0-CC96-4B19-B039-C7F76BC43238}" presName="dummyNode2" presStyleLbl="node1" presStyleIdx="0" presStyleCnt="3"/>
      <dgm:spPr/>
    </dgm:pt>
    <dgm:pt modelId="{4916246C-3048-4319-A281-3874A95387D5}" type="pres">
      <dgm:prSet presAssocID="{8AFEE4B0-CC96-4B19-B039-C7F76BC43238}" presName="childNode2" presStyleLbl="bgAcc1" presStyleIdx="1" presStyleCnt="3" custScaleY="62925" custLinFactNeighborX="3047" custLinFactNeighborY="13456">
        <dgm:presLayoutVars>
          <dgm:bulletEnabled val="1"/>
        </dgm:presLayoutVars>
      </dgm:prSet>
      <dgm:spPr/>
    </dgm:pt>
    <dgm:pt modelId="{8635B70A-0CFE-4AF9-A2D8-D9D41AB4110B}" type="pres">
      <dgm:prSet presAssocID="{8AFEE4B0-CC96-4B19-B039-C7F76BC43238}" presName="childNode2tx" presStyleLbl="bgAcc1" presStyleIdx="1" presStyleCnt="3">
        <dgm:presLayoutVars>
          <dgm:bulletEnabled val="1"/>
        </dgm:presLayoutVars>
      </dgm:prSet>
      <dgm:spPr/>
    </dgm:pt>
    <dgm:pt modelId="{B87EF334-D8CB-4304-A6CF-5FD2083B4F74}" type="pres">
      <dgm:prSet presAssocID="{8AFEE4B0-CC96-4B19-B039-C7F76BC43238}" presName="parentNode2" presStyleLbl="node1" presStyleIdx="1" presStyleCnt="3" custScaleY="236318" custLinFactNeighborX="-14058" custLinFactNeighborY="-77196">
        <dgm:presLayoutVars>
          <dgm:chMax val="0"/>
          <dgm:bulletEnabled val="1"/>
        </dgm:presLayoutVars>
      </dgm:prSet>
      <dgm:spPr>
        <a:xfrm>
          <a:off x="4551946" y="0"/>
          <a:ext cx="2977894" cy="3455727"/>
        </a:xfrm>
        <a:prstGeom prst="roundRect">
          <a:avLst>
            <a:gd name="adj" fmla="val 10000"/>
          </a:avLst>
        </a:prstGeom>
      </dgm:spPr>
    </dgm:pt>
    <dgm:pt modelId="{373581B1-9BB8-42F5-9A42-07BFFAEF82CB}" type="pres">
      <dgm:prSet presAssocID="{8AFEE4B0-CC96-4B19-B039-C7F76BC43238}" presName="connSite2" presStyleCnt="0"/>
      <dgm:spPr/>
    </dgm:pt>
    <dgm:pt modelId="{3137D447-2B67-47FC-AB07-1CB7F1CB0463}" type="pres">
      <dgm:prSet presAssocID="{05270705-11F3-4CC2-9B48-A4E94427A811}" presName="Name18" presStyleLbl="sibTrans2D1" presStyleIdx="1" presStyleCnt="2" custLinFactNeighborX="11074" custLinFactNeighborY="25781"/>
      <dgm:spPr/>
    </dgm:pt>
    <dgm:pt modelId="{DCE485AC-D937-4CB2-AC8A-9A4974EB5D72}" type="pres">
      <dgm:prSet presAssocID="{D3F72A3A-4FA3-4F59-AD6D-BBF72EC58C8D}" presName="composite1" presStyleCnt="0"/>
      <dgm:spPr/>
    </dgm:pt>
    <dgm:pt modelId="{9F0541AC-F350-406C-8D89-3D14AE2388DC}" type="pres">
      <dgm:prSet presAssocID="{D3F72A3A-4FA3-4F59-AD6D-BBF72EC58C8D}" presName="dummyNode1" presStyleLbl="node1" presStyleIdx="1" presStyleCnt="3"/>
      <dgm:spPr/>
    </dgm:pt>
    <dgm:pt modelId="{3C597E68-B4A8-4923-9537-10485594E008}" type="pres">
      <dgm:prSet presAssocID="{D3F72A3A-4FA3-4F59-AD6D-BBF72EC58C8D}" presName="childNode1" presStyleLbl="bgAcc1" presStyleIdx="2" presStyleCnt="3" custScaleY="49639">
        <dgm:presLayoutVars>
          <dgm:bulletEnabled val="1"/>
        </dgm:presLayoutVars>
      </dgm:prSet>
      <dgm:spPr/>
    </dgm:pt>
    <dgm:pt modelId="{5235D4A9-E897-4D0A-9327-9F33289A1E7A}" type="pres">
      <dgm:prSet presAssocID="{D3F72A3A-4FA3-4F59-AD6D-BBF72EC58C8D}" presName="childNode1tx" presStyleLbl="bgAcc1" presStyleIdx="2" presStyleCnt="3">
        <dgm:presLayoutVars>
          <dgm:bulletEnabled val="1"/>
        </dgm:presLayoutVars>
      </dgm:prSet>
      <dgm:spPr/>
    </dgm:pt>
    <dgm:pt modelId="{67110940-0ADB-4DE8-BE0A-9E070333610D}" type="pres">
      <dgm:prSet presAssocID="{D3F72A3A-4FA3-4F59-AD6D-BBF72EC58C8D}" presName="parentNode1" presStyleLbl="node1" presStyleIdx="2" presStyleCnt="3" custScaleX="139266" custScaleY="95019" custLinFactNeighborX="456" custLinFactNeighborY="18098">
        <dgm:presLayoutVars>
          <dgm:chMax val="1"/>
          <dgm:bulletEnabled val="1"/>
        </dgm:presLayoutVars>
      </dgm:prSet>
      <dgm:spPr>
        <a:xfrm>
          <a:off x="9193484" y="4218473"/>
          <a:ext cx="2977894" cy="1184210"/>
        </a:xfrm>
        <a:prstGeom prst="roundRect">
          <a:avLst>
            <a:gd name="adj" fmla="val 10000"/>
          </a:avLst>
        </a:prstGeom>
      </dgm:spPr>
    </dgm:pt>
    <dgm:pt modelId="{31D2637D-EFD8-4CDA-BBF2-F944112CDB52}" type="pres">
      <dgm:prSet presAssocID="{D3F72A3A-4FA3-4F59-AD6D-BBF72EC58C8D}" presName="connSite1" presStyleCnt="0"/>
      <dgm:spPr/>
    </dgm:pt>
  </dgm:ptLst>
  <dgm:cxnLst>
    <dgm:cxn modelId="{BF876C09-2C08-4BC5-999E-6EC31A969FCA}" type="presOf" srcId="{5894BF39-C775-432E-BD31-F230564DA340}" destId="{DB974E32-BB90-48FD-BAF3-2462FD368319}" srcOrd="0" destOrd="0" presId="urn:microsoft.com/office/officeart/2005/8/layout/hProcess4"/>
    <dgm:cxn modelId="{CF60900C-0A05-4F0A-8B30-AB119BD69C97}" type="presOf" srcId="{05270705-11F3-4CC2-9B48-A4E94427A811}" destId="{3137D447-2B67-47FC-AB07-1CB7F1CB0463}" srcOrd="0" destOrd="0" presId="urn:microsoft.com/office/officeart/2005/8/layout/hProcess4"/>
    <dgm:cxn modelId="{FB708D17-DD4A-461D-8D2F-E17B8123BBD6}" srcId="{D3F72A3A-4FA3-4F59-AD6D-BBF72EC58C8D}" destId="{8AAB8144-476C-42A0-B653-2A1EBEE89A19}" srcOrd="0" destOrd="0" parTransId="{B84DFED0-1CA1-4218-BEB5-66F7F020793B}" sibTransId="{989BFBA7-3413-4352-8FBF-A34FEF20523C}"/>
    <dgm:cxn modelId="{4561A632-8EF2-4C64-B490-71905F23EEFB}" type="presOf" srcId="{0D10F307-F5BC-4B82-86A4-F996CD37834E}" destId="{8635B70A-0CFE-4AF9-A2D8-D9D41AB4110B}" srcOrd="1" destOrd="0" presId="urn:microsoft.com/office/officeart/2005/8/layout/hProcess4"/>
    <dgm:cxn modelId="{B3C3705E-3F11-4DC2-841A-49D1FCEEB9CE}" srcId="{A91031FD-6466-4AD1-A40D-DC5B3A03A0DA}" destId="{D3F72A3A-4FA3-4F59-AD6D-BBF72EC58C8D}" srcOrd="2" destOrd="0" parTransId="{BC5C2814-64FA-4C41-86C9-047338DCAA30}" sibTransId="{9B6803CF-9093-4A66-9BA4-380B8D342320}"/>
    <dgm:cxn modelId="{61A4485F-4CCD-4F09-BBF5-0F7F8862E4CE}" srcId="{A91031FD-6466-4AD1-A40D-DC5B3A03A0DA}" destId="{8AFEE4B0-CC96-4B19-B039-C7F76BC43238}" srcOrd="1" destOrd="0" parTransId="{C5D36152-BA7E-4028-8051-D8DB88471D2F}" sibTransId="{05270705-11F3-4CC2-9B48-A4E94427A811}"/>
    <dgm:cxn modelId="{8E96096C-2066-4914-BCFD-101E95812B18}" type="presOf" srcId="{D3F72A3A-4FA3-4F59-AD6D-BBF72EC58C8D}" destId="{67110940-0ADB-4DE8-BE0A-9E070333610D}" srcOrd="0" destOrd="0" presId="urn:microsoft.com/office/officeart/2005/8/layout/hProcess4"/>
    <dgm:cxn modelId="{8FBDBB54-C985-4363-A793-009B7F7B8108}" srcId="{8AFEE4B0-CC96-4B19-B039-C7F76BC43238}" destId="{0D10F307-F5BC-4B82-86A4-F996CD37834E}" srcOrd="0" destOrd="0" parTransId="{5266FEB5-6F10-4F84-A131-6C6D53ACA9AE}" sibTransId="{9E58D337-91D3-429E-A1BF-E50F18A42213}"/>
    <dgm:cxn modelId="{9ACD4E75-986E-43FD-8F73-B4FB88872899}" type="presOf" srcId="{0D10F307-F5BC-4B82-86A4-F996CD37834E}" destId="{4916246C-3048-4319-A281-3874A95387D5}" srcOrd="0" destOrd="0" presId="urn:microsoft.com/office/officeart/2005/8/layout/hProcess4"/>
    <dgm:cxn modelId="{AAE7867B-B3A7-44B0-8D0D-B1FDA9CA6FAF}" type="presOf" srcId="{A91031FD-6466-4AD1-A40D-DC5B3A03A0DA}" destId="{F9BD5E95-A999-4F9D-972E-6EEBECD7FB7D}" srcOrd="0" destOrd="0" presId="urn:microsoft.com/office/officeart/2005/8/layout/hProcess4"/>
    <dgm:cxn modelId="{4791697E-F51C-4FFB-8414-8F560FC17690}" type="presOf" srcId="{8AFEE4B0-CC96-4B19-B039-C7F76BC43238}" destId="{B87EF334-D8CB-4304-A6CF-5FD2083B4F74}" srcOrd="0" destOrd="0" presId="urn:microsoft.com/office/officeart/2005/8/layout/hProcess4"/>
    <dgm:cxn modelId="{B6D30D83-7A12-4497-A398-F2E45ECC017B}" srcId="{A91031FD-6466-4AD1-A40D-DC5B3A03A0DA}" destId="{79B92E54-1BB3-4B50-AF85-9E99E6FF957E}" srcOrd="0" destOrd="0" parTransId="{C9B8F74F-04F5-4DED-ADC6-BD42A4FA4B4E}" sibTransId="{F3F37C2E-7D09-42D3-BB61-DBEE19AA81B6}"/>
    <dgm:cxn modelId="{0D42D99D-4EDA-489B-BADC-EB8E4D7B3C8A}" type="presOf" srcId="{8AAB8144-476C-42A0-B653-2A1EBEE89A19}" destId="{5235D4A9-E897-4D0A-9327-9F33289A1E7A}" srcOrd="1" destOrd="0" presId="urn:microsoft.com/office/officeart/2005/8/layout/hProcess4"/>
    <dgm:cxn modelId="{AD9224AA-0A5F-44A6-B1B6-2A4232E1D5B3}" type="presOf" srcId="{500CD81C-6B2E-4316-9BE1-FFFEBA9E82F8}" destId="{FD2D13C8-3ECC-4559-AEF3-02381C6C8771}" srcOrd="1" destOrd="1" presId="urn:microsoft.com/office/officeart/2005/8/layout/hProcess4"/>
    <dgm:cxn modelId="{AE8EA0CA-7592-4315-8874-2D8933455F7B}" srcId="{79B92E54-1BB3-4B50-AF85-9E99E6FF957E}" destId="{500CD81C-6B2E-4316-9BE1-FFFEBA9E82F8}" srcOrd="1" destOrd="0" parTransId="{59A825F1-A8DC-4E9E-8F3D-2B50965E69BD}" sibTransId="{E457B430-52A8-40CB-B398-559DE641161A}"/>
    <dgm:cxn modelId="{56FDBAD4-02BA-4FEE-8CE6-0F49BDE0ED61}" type="presOf" srcId="{8AAB8144-476C-42A0-B653-2A1EBEE89A19}" destId="{3C597E68-B4A8-4923-9537-10485594E008}" srcOrd="0" destOrd="0" presId="urn:microsoft.com/office/officeart/2005/8/layout/hProcess4"/>
    <dgm:cxn modelId="{50C02ADB-735E-46BC-97A0-9EB19522F377}" srcId="{79B92E54-1BB3-4B50-AF85-9E99E6FF957E}" destId="{5894BF39-C775-432E-BD31-F230564DA340}" srcOrd="0" destOrd="0" parTransId="{C3BD412C-BFDB-46A3-8E14-F2FF3D3C8294}" sibTransId="{7C692814-8F0E-4876-8C3A-4F9D7DCB6F1A}"/>
    <dgm:cxn modelId="{027566DF-B8D2-4B01-90AC-51F7C24ACCDC}" type="presOf" srcId="{79B92E54-1BB3-4B50-AF85-9E99E6FF957E}" destId="{ACEC8E3A-6C91-41E6-B060-5FFB7E1059DC}" srcOrd="0" destOrd="0" presId="urn:microsoft.com/office/officeart/2005/8/layout/hProcess4"/>
    <dgm:cxn modelId="{469484EA-39AA-4520-A783-F17DCDAB5240}" type="presOf" srcId="{500CD81C-6B2E-4316-9BE1-FFFEBA9E82F8}" destId="{DB974E32-BB90-48FD-BAF3-2462FD368319}" srcOrd="0" destOrd="1" presId="urn:microsoft.com/office/officeart/2005/8/layout/hProcess4"/>
    <dgm:cxn modelId="{28690DF1-A1CC-489F-9D8A-C15888C06850}" type="presOf" srcId="{5894BF39-C775-432E-BD31-F230564DA340}" destId="{FD2D13C8-3ECC-4559-AEF3-02381C6C8771}" srcOrd="1" destOrd="0" presId="urn:microsoft.com/office/officeart/2005/8/layout/hProcess4"/>
    <dgm:cxn modelId="{63541FF9-5064-4544-95D8-D402625F9F29}" type="presOf" srcId="{F3F37C2E-7D09-42D3-BB61-DBEE19AA81B6}" destId="{0E5F0EA2-D680-48D6-8AC9-02072949C115}" srcOrd="0" destOrd="0" presId="urn:microsoft.com/office/officeart/2005/8/layout/hProcess4"/>
    <dgm:cxn modelId="{27227CE8-A95F-4F98-BEEB-6793C37BD846}" type="presParOf" srcId="{F9BD5E95-A999-4F9D-972E-6EEBECD7FB7D}" destId="{0CCE5F2B-0919-435D-AA9E-BAA66C6A156F}" srcOrd="0" destOrd="0" presId="urn:microsoft.com/office/officeart/2005/8/layout/hProcess4"/>
    <dgm:cxn modelId="{7373D606-104B-4C5C-9EC6-9C8A96E838F3}" type="presParOf" srcId="{F9BD5E95-A999-4F9D-972E-6EEBECD7FB7D}" destId="{1A2A5FEE-9159-4A7F-A43D-E725AEF8E032}" srcOrd="1" destOrd="0" presId="urn:microsoft.com/office/officeart/2005/8/layout/hProcess4"/>
    <dgm:cxn modelId="{6A23A70B-3002-4D7D-9330-6B10C4F62670}" type="presParOf" srcId="{F9BD5E95-A999-4F9D-972E-6EEBECD7FB7D}" destId="{94E3A411-2E46-4592-BEAF-32DA02ADED42}" srcOrd="2" destOrd="0" presId="urn:microsoft.com/office/officeart/2005/8/layout/hProcess4"/>
    <dgm:cxn modelId="{B30E282F-4B23-4CBE-8011-40A9A32D951E}" type="presParOf" srcId="{94E3A411-2E46-4592-BEAF-32DA02ADED42}" destId="{15BDFA34-F6B8-47F7-AA22-BEBADAC1A0DC}" srcOrd="0" destOrd="0" presId="urn:microsoft.com/office/officeart/2005/8/layout/hProcess4"/>
    <dgm:cxn modelId="{163CDCA1-5F19-41D8-B677-2963679855F1}" type="presParOf" srcId="{15BDFA34-F6B8-47F7-AA22-BEBADAC1A0DC}" destId="{BC4B5061-E0BA-4DB4-AA26-446C57094AEC}" srcOrd="0" destOrd="0" presId="urn:microsoft.com/office/officeart/2005/8/layout/hProcess4"/>
    <dgm:cxn modelId="{4C4E566C-C9EC-4EEC-AAD3-C09E06F6A7C6}" type="presParOf" srcId="{15BDFA34-F6B8-47F7-AA22-BEBADAC1A0DC}" destId="{DB974E32-BB90-48FD-BAF3-2462FD368319}" srcOrd="1" destOrd="0" presId="urn:microsoft.com/office/officeart/2005/8/layout/hProcess4"/>
    <dgm:cxn modelId="{F6348618-DC02-4B8B-8266-D490A129320D}" type="presParOf" srcId="{15BDFA34-F6B8-47F7-AA22-BEBADAC1A0DC}" destId="{FD2D13C8-3ECC-4559-AEF3-02381C6C8771}" srcOrd="2" destOrd="0" presId="urn:microsoft.com/office/officeart/2005/8/layout/hProcess4"/>
    <dgm:cxn modelId="{941D0D08-6A30-4447-A3B0-5800137365B4}" type="presParOf" srcId="{15BDFA34-F6B8-47F7-AA22-BEBADAC1A0DC}" destId="{ACEC8E3A-6C91-41E6-B060-5FFB7E1059DC}" srcOrd="3" destOrd="0" presId="urn:microsoft.com/office/officeart/2005/8/layout/hProcess4"/>
    <dgm:cxn modelId="{0AFFF95A-A8CC-48C2-89C7-D4F045533D48}" type="presParOf" srcId="{15BDFA34-F6B8-47F7-AA22-BEBADAC1A0DC}" destId="{53D98359-A112-430C-9740-7E2921FB5832}" srcOrd="4" destOrd="0" presId="urn:microsoft.com/office/officeart/2005/8/layout/hProcess4"/>
    <dgm:cxn modelId="{B0B51FAD-54C0-4AA2-A0EA-0B0CF48B2B6C}" type="presParOf" srcId="{94E3A411-2E46-4592-BEAF-32DA02ADED42}" destId="{0E5F0EA2-D680-48D6-8AC9-02072949C115}" srcOrd="1" destOrd="0" presId="urn:microsoft.com/office/officeart/2005/8/layout/hProcess4"/>
    <dgm:cxn modelId="{17BAD40A-10D7-471D-8E9B-7376782B49FE}" type="presParOf" srcId="{94E3A411-2E46-4592-BEAF-32DA02ADED42}" destId="{30687F7F-556B-48DD-813A-1E779E9898BD}" srcOrd="2" destOrd="0" presId="urn:microsoft.com/office/officeart/2005/8/layout/hProcess4"/>
    <dgm:cxn modelId="{20E06038-2A13-49E4-85E1-E2FF207F6E93}" type="presParOf" srcId="{30687F7F-556B-48DD-813A-1E779E9898BD}" destId="{05265265-A84F-4996-9903-AD7FEBEF6DBF}" srcOrd="0" destOrd="0" presId="urn:microsoft.com/office/officeart/2005/8/layout/hProcess4"/>
    <dgm:cxn modelId="{CF415EF9-2AE8-4623-A2CE-25BE99713A6A}" type="presParOf" srcId="{30687F7F-556B-48DD-813A-1E779E9898BD}" destId="{4916246C-3048-4319-A281-3874A95387D5}" srcOrd="1" destOrd="0" presId="urn:microsoft.com/office/officeart/2005/8/layout/hProcess4"/>
    <dgm:cxn modelId="{D315ECD5-FF17-4C5D-A23D-CFCF8BB12162}" type="presParOf" srcId="{30687F7F-556B-48DD-813A-1E779E9898BD}" destId="{8635B70A-0CFE-4AF9-A2D8-D9D41AB4110B}" srcOrd="2" destOrd="0" presId="urn:microsoft.com/office/officeart/2005/8/layout/hProcess4"/>
    <dgm:cxn modelId="{108AF670-2D18-4C34-BA90-1F9404182AFB}" type="presParOf" srcId="{30687F7F-556B-48DD-813A-1E779E9898BD}" destId="{B87EF334-D8CB-4304-A6CF-5FD2083B4F74}" srcOrd="3" destOrd="0" presId="urn:microsoft.com/office/officeart/2005/8/layout/hProcess4"/>
    <dgm:cxn modelId="{00DAC237-83A6-40B3-87B0-B6EF455A7D6F}" type="presParOf" srcId="{30687F7F-556B-48DD-813A-1E779E9898BD}" destId="{373581B1-9BB8-42F5-9A42-07BFFAEF82CB}" srcOrd="4" destOrd="0" presId="urn:microsoft.com/office/officeart/2005/8/layout/hProcess4"/>
    <dgm:cxn modelId="{38F819A3-DF03-4E13-A340-08E06009737F}" type="presParOf" srcId="{94E3A411-2E46-4592-BEAF-32DA02ADED42}" destId="{3137D447-2B67-47FC-AB07-1CB7F1CB0463}" srcOrd="3" destOrd="0" presId="urn:microsoft.com/office/officeart/2005/8/layout/hProcess4"/>
    <dgm:cxn modelId="{4ECC0583-FCD9-4D7E-87FE-13014F5D6538}" type="presParOf" srcId="{94E3A411-2E46-4592-BEAF-32DA02ADED42}" destId="{DCE485AC-D937-4CB2-AC8A-9A4974EB5D72}" srcOrd="4" destOrd="0" presId="urn:microsoft.com/office/officeart/2005/8/layout/hProcess4"/>
    <dgm:cxn modelId="{45AFB8B5-BB0E-49E2-A6DF-1D0D8753A546}" type="presParOf" srcId="{DCE485AC-D937-4CB2-AC8A-9A4974EB5D72}" destId="{9F0541AC-F350-406C-8D89-3D14AE2388DC}" srcOrd="0" destOrd="0" presId="urn:microsoft.com/office/officeart/2005/8/layout/hProcess4"/>
    <dgm:cxn modelId="{9F6BD0E6-A696-4629-9690-4CEA9B7B53A2}" type="presParOf" srcId="{DCE485AC-D937-4CB2-AC8A-9A4974EB5D72}" destId="{3C597E68-B4A8-4923-9537-10485594E008}" srcOrd="1" destOrd="0" presId="urn:microsoft.com/office/officeart/2005/8/layout/hProcess4"/>
    <dgm:cxn modelId="{8737D232-2290-43ED-B363-2E873F56A4D8}" type="presParOf" srcId="{DCE485AC-D937-4CB2-AC8A-9A4974EB5D72}" destId="{5235D4A9-E897-4D0A-9327-9F33289A1E7A}" srcOrd="2" destOrd="0" presId="urn:microsoft.com/office/officeart/2005/8/layout/hProcess4"/>
    <dgm:cxn modelId="{64D417B5-F014-478E-8E65-BB9417D1D61F}" type="presParOf" srcId="{DCE485AC-D937-4CB2-AC8A-9A4974EB5D72}" destId="{67110940-0ADB-4DE8-BE0A-9E070333610D}" srcOrd="3" destOrd="0" presId="urn:microsoft.com/office/officeart/2005/8/layout/hProcess4"/>
    <dgm:cxn modelId="{0AA882E3-C580-420B-8BCB-AF7B99005C1E}" type="presParOf" srcId="{DCE485AC-D937-4CB2-AC8A-9A4974EB5D72}" destId="{31D2637D-EFD8-4CDA-BBF2-F944112CDB52}" srcOrd="4" destOrd="0" presId="urn:microsoft.com/office/officeart/2005/8/layout/hProcess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978514-CC05-4F2F-8DB2-556CD94862FD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5AC205E6-DBA5-4A9A-8437-0DC88BEA98C9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NI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Competencia </a:t>
          </a:r>
        </a:p>
      </dgm:t>
    </dgm:pt>
    <dgm:pt modelId="{C597A088-EA72-488C-BA09-BFC949425F50}" type="parTrans" cxnId="{72247E6A-0A9C-47F7-8E70-26DA55E96460}">
      <dgm:prSet/>
      <dgm:spPr/>
      <dgm:t>
        <a:bodyPr/>
        <a:lstStyle/>
        <a:p>
          <a:endParaRPr lang="es-NI" sz="1900"/>
        </a:p>
      </dgm:t>
    </dgm:pt>
    <dgm:pt modelId="{280FB3DF-2206-4B6C-B088-11ED9A0B9431}" type="sibTrans" cxnId="{72247E6A-0A9C-47F7-8E70-26DA55E96460}">
      <dgm:prSet/>
      <dgm:spPr/>
      <dgm:t>
        <a:bodyPr/>
        <a:lstStyle/>
        <a:p>
          <a:endParaRPr lang="es-NI" sz="1900"/>
        </a:p>
      </dgm:t>
    </dgm:pt>
    <dgm:pt modelId="{18400B1A-1400-4ED5-BF72-BB362BD1D693}">
      <dgm:prSet phldrT="[Texto]" custT="1"/>
      <dgm:spPr>
        <a:solidFill>
          <a:srgbClr val="FFC000">
            <a:lumMod val="20000"/>
            <a:lumOff val="80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Sub competencia </a:t>
          </a:r>
        </a:p>
      </dgm:t>
    </dgm:pt>
    <dgm:pt modelId="{AEB7558D-49FB-48DA-A22B-8F60A0EDD1C3}" type="parTrans" cxnId="{5ED7C16D-5380-42FA-91FB-680F06D1B536}">
      <dgm:prSet/>
      <dgm:spPr/>
      <dgm:t>
        <a:bodyPr/>
        <a:lstStyle/>
        <a:p>
          <a:endParaRPr lang="es-NI" sz="1900"/>
        </a:p>
      </dgm:t>
    </dgm:pt>
    <dgm:pt modelId="{C172A249-D41C-47EB-93D9-40044CC4EFD2}" type="sibTrans" cxnId="{5ED7C16D-5380-42FA-91FB-680F06D1B536}">
      <dgm:prSet/>
      <dgm:spPr/>
      <dgm:t>
        <a:bodyPr/>
        <a:lstStyle/>
        <a:p>
          <a:endParaRPr lang="es-NI" sz="1900"/>
        </a:p>
      </dgm:t>
    </dgm:pt>
    <dgm:pt modelId="{612598C6-6A1B-4BAE-A846-CDCA56D2A2F9}">
      <dgm:prSet phldrT="[Texto]" custT="1"/>
      <dgm:spPr>
        <a:solidFill>
          <a:srgbClr val="FFC000">
            <a:lumMod val="20000"/>
            <a:lumOff val="80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Indicadores de logro </a:t>
          </a:r>
        </a:p>
      </dgm:t>
    </dgm:pt>
    <dgm:pt modelId="{990306C8-ED35-45B9-970A-4E9B715AFC0C}" type="parTrans" cxnId="{6AE2F285-3649-47FA-AEC3-BA1ECEF962FF}">
      <dgm:prSet/>
      <dgm:spPr/>
      <dgm:t>
        <a:bodyPr/>
        <a:lstStyle/>
        <a:p>
          <a:endParaRPr lang="es-NI" sz="1900"/>
        </a:p>
      </dgm:t>
    </dgm:pt>
    <dgm:pt modelId="{001EB58A-AEA3-4C9E-AD55-0856E559B2B4}" type="sibTrans" cxnId="{6AE2F285-3649-47FA-AEC3-BA1ECEF962FF}">
      <dgm:prSet/>
      <dgm:spPr/>
      <dgm:t>
        <a:bodyPr/>
        <a:lstStyle/>
        <a:p>
          <a:endParaRPr lang="es-NI" sz="1900"/>
        </a:p>
      </dgm:t>
    </dgm:pt>
    <dgm:pt modelId="{B0A42F5B-D87D-4284-B3F8-F815651038E7}">
      <dgm:prSet phldrT="[Texto]" custT="1"/>
      <dgm:spPr/>
      <dgm:t>
        <a:bodyPr/>
        <a:lstStyle/>
        <a:p>
          <a:pPr algn="just">
            <a:lnSpc>
              <a:spcPct val="200000"/>
            </a:lnSpc>
            <a:buFont typeface="Wingdings" panose="05000000000000000000" pitchFamily="2" charset="2"/>
            <a:buChar char="Ø"/>
          </a:pPr>
          <a:r>
            <a: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aprendizaje</a:t>
          </a:r>
          <a:endParaRPr lang="es-NI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BB7669-A67D-4DBA-BFD0-0007409D53DF}" type="parTrans" cxnId="{7226610B-1E41-4208-B5C0-2C019B835D1A}">
      <dgm:prSet/>
      <dgm:spPr/>
      <dgm:t>
        <a:bodyPr/>
        <a:lstStyle/>
        <a:p>
          <a:endParaRPr lang="es-NI" sz="1900"/>
        </a:p>
      </dgm:t>
    </dgm:pt>
    <dgm:pt modelId="{0B87B133-C875-4F38-BD80-F135077B9102}" type="sibTrans" cxnId="{7226610B-1E41-4208-B5C0-2C019B835D1A}">
      <dgm:prSet/>
      <dgm:spPr/>
      <dgm:t>
        <a:bodyPr/>
        <a:lstStyle/>
        <a:p>
          <a:endParaRPr lang="es-NI" sz="1900"/>
        </a:p>
      </dgm:t>
    </dgm:pt>
    <dgm:pt modelId="{304FC3AF-0D7A-4382-8430-444A36FF0584}">
      <dgm:prSet custT="1"/>
      <dgm:spPr/>
      <dgm:t>
        <a:bodyPr/>
        <a:lstStyle/>
        <a:p>
          <a:pPr algn="just">
            <a:lnSpc>
              <a:spcPct val="200000"/>
            </a:lnSpc>
            <a:buFont typeface="Wingdings" panose="05000000000000000000" pitchFamily="2" charset="2"/>
            <a:buChar char="Ø"/>
          </a:pPr>
          <a:r>
            <a: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didácticos </a:t>
          </a:r>
        </a:p>
      </dgm:t>
    </dgm:pt>
    <dgm:pt modelId="{99BD2099-A113-484E-8CFF-E28ADA4B7487}" type="parTrans" cxnId="{96AB2581-5CF5-4D02-8B3A-62ACA2C479CA}">
      <dgm:prSet/>
      <dgm:spPr/>
      <dgm:t>
        <a:bodyPr/>
        <a:lstStyle/>
        <a:p>
          <a:endParaRPr lang="es-NI" sz="1900"/>
        </a:p>
      </dgm:t>
    </dgm:pt>
    <dgm:pt modelId="{A50ADA2B-ABEA-4311-B206-F43BCCA978AF}" type="sibTrans" cxnId="{96AB2581-5CF5-4D02-8B3A-62ACA2C479CA}">
      <dgm:prSet/>
      <dgm:spPr/>
      <dgm:t>
        <a:bodyPr/>
        <a:lstStyle/>
        <a:p>
          <a:endParaRPr lang="es-NI" sz="1900"/>
        </a:p>
      </dgm:t>
    </dgm:pt>
    <dgm:pt modelId="{06B9E8F0-E2D8-44AD-A74A-765228A1C169}">
      <dgm:prSet custT="1"/>
      <dgm:spPr/>
      <dgm:t>
        <a:bodyPr/>
        <a:lstStyle/>
        <a:p>
          <a:pPr algn="just">
            <a:lnSpc>
              <a:spcPct val="200000"/>
            </a:lnSpc>
            <a:buFont typeface="Wingdings" panose="05000000000000000000" pitchFamily="2" charset="2"/>
            <a:buChar char="Ø"/>
          </a:pPr>
          <a:r>
            <a: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Evaluación de aprendizaje </a:t>
          </a:r>
        </a:p>
      </dgm:t>
    </dgm:pt>
    <dgm:pt modelId="{BBB65D66-F03C-4B14-B876-9944896DB17C}" type="parTrans" cxnId="{CF0952BA-7ED3-47B6-878B-D0E66AEC750E}">
      <dgm:prSet/>
      <dgm:spPr/>
      <dgm:t>
        <a:bodyPr/>
        <a:lstStyle/>
        <a:p>
          <a:endParaRPr lang="es-NI" sz="1900"/>
        </a:p>
      </dgm:t>
    </dgm:pt>
    <dgm:pt modelId="{B6F38402-35E4-433A-8E56-24982F9CDCEE}" type="sibTrans" cxnId="{CF0952BA-7ED3-47B6-878B-D0E66AEC750E}">
      <dgm:prSet/>
      <dgm:spPr/>
      <dgm:t>
        <a:bodyPr/>
        <a:lstStyle/>
        <a:p>
          <a:endParaRPr lang="es-NI" sz="1900"/>
        </a:p>
      </dgm:t>
    </dgm:pt>
    <dgm:pt modelId="{CD7C51D9-1F12-4FFB-B249-C86DB1757FDD}" type="pres">
      <dgm:prSet presAssocID="{25978514-CC05-4F2F-8DB2-556CD94862FD}" presName="rootnode" presStyleCnt="0">
        <dgm:presLayoutVars>
          <dgm:chMax/>
          <dgm:chPref/>
          <dgm:dir/>
          <dgm:animLvl val="lvl"/>
        </dgm:presLayoutVars>
      </dgm:prSet>
      <dgm:spPr/>
    </dgm:pt>
    <dgm:pt modelId="{081C620E-DC00-4BF1-943A-56C3C5BB8A50}" type="pres">
      <dgm:prSet presAssocID="{5AC205E6-DBA5-4A9A-8437-0DC88BEA98C9}" presName="composite" presStyleCnt="0"/>
      <dgm:spPr/>
    </dgm:pt>
    <dgm:pt modelId="{88559277-A7BC-426B-A29B-CB9A2F8053A3}" type="pres">
      <dgm:prSet presAssocID="{5AC205E6-DBA5-4A9A-8437-0DC88BEA98C9}" presName="bentUpArrow1" presStyleLbl="alignImgPlace1" presStyleIdx="0" presStyleCnt="2" custLinFactX="-81685" custLinFactNeighborX="-100000" custLinFactNeighborY="2853"/>
      <dgm:spPr>
        <a:solidFill>
          <a:schemeClr val="accent5">
            <a:lumMod val="75000"/>
          </a:schemeClr>
        </a:solidFill>
      </dgm:spPr>
    </dgm:pt>
    <dgm:pt modelId="{C604DED5-1A67-47AD-A6BA-B93F72518456}" type="pres">
      <dgm:prSet presAssocID="{5AC205E6-DBA5-4A9A-8437-0DC88BEA98C9}" presName="ParentText" presStyleLbl="node1" presStyleIdx="0" presStyleCnt="3" custLinFactX="-48015" custLinFactNeighborX="-100000" custLinFactNeighborY="-438">
        <dgm:presLayoutVars>
          <dgm:chMax val="1"/>
          <dgm:chPref val="1"/>
          <dgm:bulletEnabled val="1"/>
        </dgm:presLayoutVars>
      </dgm:prSet>
      <dgm:spPr/>
    </dgm:pt>
    <dgm:pt modelId="{22377B37-645C-4C00-9698-0494AD623648}" type="pres">
      <dgm:prSet presAssocID="{5AC205E6-DBA5-4A9A-8437-0DC88BEA98C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EAFDD62-D386-427A-A8EF-D796C74FBFDD}" type="pres">
      <dgm:prSet presAssocID="{280FB3DF-2206-4B6C-B088-11ED9A0B9431}" presName="sibTrans" presStyleCnt="0"/>
      <dgm:spPr/>
    </dgm:pt>
    <dgm:pt modelId="{CFE798DB-C2B8-4415-9919-86DD056FCF1C}" type="pres">
      <dgm:prSet presAssocID="{18400B1A-1400-4ED5-BF72-BB362BD1D693}" presName="composite" presStyleCnt="0"/>
      <dgm:spPr/>
    </dgm:pt>
    <dgm:pt modelId="{E4F61DBE-9B64-44EF-A82F-5F3F812F37D7}" type="pres">
      <dgm:prSet presAssocID="{18400B1A-1400-4ED5-BF72-BB362BD1D693}" presName="bentUpArrow1" presStyleLbl="alignImgPlace1" presStyleIdx="1" presStyleCnt="2" custLinFactX="-27420" custLinFactNeighborX="-100000" custLinFactNeighborY="15706"/>
      <dgm:spPr>
        <a:solidFill>
          <a:schemeClr val="accent5">
            <a:lumMod val="75000"/>
          </a:schemeClr>
        </a:solidFill>
      </dgm:spPr>
    </dgm:pt>
    <dgm:pt modelId="{18950584-8120-4BE3-8C1E-8CB13AE84631}" type="pres">
      <dgm:prSet presAssocID="{18400B1A-1400-4ED5-BF72-BB362BD1D693}" presName="ParentText" presStyleLbl="node1" presStyleIdx="1" presStyleCnt="3" custLinFactX="-18005" custLinFactNeighborX="-100000" custLinFactNeighborY="10104">
        <dgm:presLayoutVars>
          <dgm:chMax val="1"/>
          <dgm:chPref val="1"/>
          <dgm:bulletEnabled val="1"/>
        </dgm:presLayoutVars>
      </dgm:prSet>
      <dgm:spPr>
        <a:xfrm>
          <a:off x="2431984" y="1422728"/>
          <a:ext cx="1637273" cy="1146038"/>
        </a:xfrm>
        <a:prstGeom prst="roundRect">
          <a:avLst>
            <a:gd name="adj" fmla="val 16670"/>
          </a:avLst>
        </a:prstGeom>
      </dgm:spPr>
    </dgm:pt>
    <dgm:pt modelId="{633DA4A2-9321-4DB4-8D98-0D2E813B12BA}" type="pres">
      <dgm:prSet presAssocID="{18400B1A-1400-4ED5-BF72-BB362BD1D69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5DBA14-EE28-4DD8-9863-E3A3D03A20CE}" type="pres">
      <dgm:prSet presAssocID="{C172A249-D41C-47EB-93D9-40044CC4EFD2}" presName="sibTrans" presStyleCnt="0"/>
      <dgm:spPr/>
    </dgm:pt>
    <dgm:pt modelId="{3C13DC8B-FA31-45FA-AF00-EB9D80C553E9}" type="pres">
      <dgm:prSet presAssocID="{612598C6-6A1B-4BAE-A846-CDCA56D2A2F9}" presName="composite" presStyleCnt="0"/>
      <dgm:spPr/>
    </dgm:pt>
    <dgm:pt modelId="{6C74BF5D-CF36-4D0A-8E47-EE6B2C0DE7FA}" type="pres">
      <dgm:prSet presAssocID="{612598C6-6A1B-4BAE-A846-CDCA56D2A2F9}" presName="ParentText" presStyleLbl="node1" presStyleIdx="2" presStyleCnt="3" custLinFactNeighborX="-85879" custLinFactNeighborY="-43558">
        <dgm:presLayoutVars>
          <dgm:chMax val="1"/>
          <dgm:chPref val="1"/>
          <dgm:bulletEnabled val="1"/>
        </dgm:presLayoutVars>
      </dgm:prSet>
      <dgm:spPr>
        <a:xfrm>
          <a:off x="4315448" y="3059001"/>
          <a:ext cx="1637273" cy="1146038"/>
        </a:xfrm>
        <a:prstGeom prst="roundRect">
          <a:avLst>
            <a:gd name="adj" fmla="val 16670"/>
          </a:avLst>
        </a:prstGeom>
      </dgm:spPr>
    </dgm:pt>
    <dgm:pt modelId="{7125A65D-7F6E-44A1-9255-E02A7C582CA8}" type="pres">
      <dgm:prSet presAssocID="{612598C6-6A1B-4BAE-A846-CDCA56D2A2F9}" presName="FinalChildText" presStyleLbl="revTx" presStyleIdx="2" presStyleCnt="3" custScaleX="206791" custScaleY="331719" custLinFactX="33738" custLinFactY="-100000" custLinFactNeighborX="100000" custLinFactNeighborY="-131563">
        <dgm:presLayoutVars>
          <dgm:chMax val="0"/>
          <dgm:chPref val="0"/>
          <dgm:bulletEnabled val="1"/>
        </dgm:presLayoutVars>
      </dgm:prSet>
      <dgm:spPr/>
    </dgm:pt>
  </dgm:ptLst>
  <dgm:cxnLst>
    <dgm:cxn modelId="{7226610B-1E41-4208-B5C0-2C019B835D1A}" srcId="{612598C6-6A1B-4BAE-A846-CDCA56D2A2F9}" destId="{B0A42F5B-D87D-4284-B3F8-F815651038E7}" srcOrd="0" destOrd="0" parTransId="{D3BB7669-A67D-4DBA-BFD0-0007409D53DF}" sibTransId="{0B87B133-C875-4F38-BD80-F135077B9102}"/>
    <dgm:cxn modelId="{72247E6A-0A9C-47F7-8E70-26DA55E96460}" srcId="{25978514-CC05-4F2F-8DB2-556CD94862FD}" destId="{5AC205E6-DBA5-4A9A-8437-0DC88BEA98C9}" srcOrd="0" destOrd="0" parTransId="{C597A088-EA72-488C-BA09-BFC949425F50}" sibTransId="{280FB3DF-2206-4B6C-B088-11ED9A0B9431}"/>
    <dgm:cxn modelId="{5ED7C16D-5380-42FA-91FB-680F06D1B536}" srcId="{25978514-CC05-4F2F-8DB2-556CD94862FD}" destId="{18400B1A-1400-4ED5-BF72-BB362BD1D693}" srcOrd="1" destOrd="0" parTransId="{AEB7558D-49FB-48DA-A22B-8F60A0EDD1C3}" sibTransId="{C172A249-D41C-47EB-93D9-40044CC4EFD2}"/>
    <dgm:cxn modelId="{B5AA8170-07F1-4D4F-835E-3B664701BF65}" type="presOf" srcId="{5AC205E6-DBA5-4A9A-8437-0DC88BEA98C9}" destId="{C604DED5-1A67-47AD-A6BA-B93F72518456}" srcOrd="0" destOrd="0" presId="urn:microsoft.com/office/officeart/2005/8/layout/StepDownProcess"/>
    <dgm:cxn modelId="{7C31F059-647A-430F-9E44-2F88EF325713}" type="presOf" srcId="{B0A42F5B-D87D-4284-B3F8-F815651038E7}" destId="{7125A65D-7F6E-44A1-9255-E02A7C582CA8}" srcOrd="0" destOrd="0" presId="urn:microsoft.com/office/officeart/2005/8/layout/StepDownProcess"/>
    <dgm:cxn modelId="{96AB2581-5CF5-4D02-8B3A-62ACA2C479CA}" srcId="{612598C6-6A1B-4BAE-A846-CDCA56D2A2F9}" destId="{304FC3AF-0D7A-4382-8430-444A36FF0584}" srcOrd="1" destOrd="0" parTransId="{99BD2099-A113-484E-8CFF-E28ADA4B7487}" sibTransId="{A50ADA2B-ABEA-4311-B206-F43BCCA978AF}"/>
    <dgm:cxn modelId="{73585F85-B41F-4AD0-B6AC-5A712BE0B995}" type="presOf" srcId="{06B9E8F0-E2D8-44AD-A74A-765228A1C169}" destId="{7125A65D-7F6E-44A1-9255-E02A7C582CA8}" srcOrd="0" destOrd="2" presId="urn:microsoft.com/office/officeart/2005/8/layout/StepDownProcess"/>
    <dgm:cxn modelId="{6AE2F285-3649-47FA-AEC3-BA1ECEF962FF}" srcId="{25978514-CC05-4F2F-8DB2-556CD94862FD}" destId="{612598C6-6A1B-4BAE-A846-CDCA56D2A2F9}" srcOrd="2" destOrd="0" parTransId="{990306C8-ED35-45B9-970A-4E9B715AFC0C}" sibTransId="{001EB58A-AEA3-4C9E-AD55-0856E559B2B4}"/>
    <dgm:cxn modelId="{6AA4ECA2-25EE-4BFF-901B-270FF11345E3}" type="presOf" srcId="{18400B1A-1400-4ED5-BF72-BB362BD1D693}" destId="{18950584-8120-4BE3-8C1E-8CB13AE84631}" srcOrd="0" destOrd="0" presId="urn:microsoft.com/office/officeart/2005/8/layout/StepDownProcess"/>
    <dgm:cxn modelId="{48DE7AA7-E4E4-48EB-94A4-AA1684B0FE3B}" type="presOf" srcId="{612598C6-6A1B-4BAE-A846-CDCA56D2A2F9}" destId="{6C74BF5D-CF36-4D0A-8E47-EE6B2C0DE7FA}" srcOrd="0" destOrd="0" presId="urn:microsoft.com/office/officeart/2005/8/layout/StepDownProcess"/>
    <dgm:cxn modelId="{CF0952BA-7ED3-47B6-878B-D0E66AEC750E}" srcId="{612598C6-6A1B-4BAE-A846-CDCA56D2A2F9}" destId="{06B9E8F0-E2D8-44AD-A74A-765228A1C169}" srcOrd="2" destOrd="0" parTransId="{BBB65D66-F03C-4B14-B876-9944896DB17C}" sibTransId="{B6F38402-35E4-433A-8E56-24982F9CDCEE}"/>
    <dgm:cxn modelId="{786F2ECB-4505-488A-9D6E-DA3B57ADFB12}" type="presOf" srcId="{25978514-CC05-4F2F-8DB2-556CD94862FD}" destId="{CD7C51D9-1F12-4FFB-B249-C86DB1757FDD}" srcOrd="0" destOrd="0" presId="urn:microsoft.com/office/officeart/2005/8/layout/StepDownProcess"/>
    <dgm:cxn modelId="{246F99E2-C253-4698-8537-D48254D34B7A}" type="presOf" srcId="{304FC3AF-0D7A-4382-8430-444A36FF0584}" destId="{7125A65D-7F6E-44A1-9255-E02A7C582CA8}" srcOrd="0" destOrd="1" presId="urn:microsoft.com/office/officeart/2005/8/layout/StepDownProcess"/>
    <dgm:cxn modelId="{4CD1E623-E496-478F-8C7C-2EFF8D29C1F2}" type="presParOf" srcId="{CD7C51D9-1F12-4FFB-B249-C86DB1757FDD}" destId="{081C620E-DC00-4BF1-943A-56C3C5BB8A50}" srcOrd="0" destOrd="0" presId="urn:microsoft.com/office/officeart/2005/8/layout/StepDownProcess"/>
    <dgm:cxn modelId="{1C5291F6-3CF7-4B34-A6D6-EDD247688AF8}" type="presParOf" srcId="{081C620E-DC00-4BF1-943A-56C3C5BB8A50}" destId="{88559277-A7BC-426B-A29B-CB9A2F8053A3}" srcOrd="0" destOrd="0" presId="urn:microsoft.com/office/officeart/2005/8/layout/StepDownProcess"/>
    <dgm:cxn modelId="{1FF97395-0251-4380-A257-6817B4BFFC4E}" type="presParOf" srcId="{081C620E-DC00-4BF1-943A-56C3C5BB8A50}" destId="{C604DED5-1A67-47AD-A6BA-B93F72518456}" srcOrd="1" destOrd="0" presId="urn:microsoft.com/office/officeart/2005/8/layout/StepDownProcess"/>
    <dgm:cxn modelId="{319CC15F-9F09-40F5-A294-99C6D39A7D05}" type="presParOf" srcId="{081C620E-DC00-4BF1-943A-56C3C5BB8A50}" destId="{22377B37-645C-4C00-9698-0494AD623648}" srcOrd="2" destOrd="0" presId="urn:microsoft.com/office/officeart/2005/8/layout/StepDownProcess"/>
    <dgm:cxn modelId="{C01D2C67-6B79-480B-A9C2-9887A4223CE0}" type="presParOf" srcId="{CD7C51D9-1F12-4FFB-B249-C86DB1757FDD}" destId="{2EAFDD62-D386-427A-A8EF-D796C74FBFDD}" srcOrd="1" destOrd="0" presId="urn:microsoft.com/office/officeart/2005/8/layout/StepDownProcess"/>
    <dgm:cxn modelId="{F5930297-178F-4D14-8910-088C8C275192}" type="presParOf" srcId="{CD7C51D9-1F12-4FFB-B249-C86DB1757FDD}" destId="{CFE798DB-C2B8-4415-9919-86DD056FCF1C}" srcOrd="2" destOrd="0" presId="urn:microsoft.com/office/officeart/2005/8/layout/StepDownProcess"/>
    <dgm:cxn modelId="{216166BF-267C-45E2-9209-104B1721B7D7}" type="presParOf" srcId="{CFE798DB-C2B8-4415-9919-86DD056FCF1C}" destId="{E4F61DBE-9B64-44EF-A82F-5F3F812F37D7}" srcOrd="0" destOrd="0" presId="urn:microsoft.com/office/officeart/2005/8/layout/StepDownProcess"/>
    <dgm:cxn modelId="{18909339-30C0-4875-8903-486A06206D20}" type="presParOf" srcId="{CFE798DB-C2B8-4415-9919-86DD056FCF1C}" destId="{18950584-8120-4BE3-8C1E-8CB13AE84631}" srcOrd="1" destOrd="0" presId="urn:microsoft.com/office/officeart/2005/8/layout/StepDownProcess"/>
    <dgm:cxn modelId="{55A28C04-A336-4AAF-8554-74D128814BAC}" type="presParOf" srcId="{CFE798DB-C2B8-4415-9919-86DD056FCF1C}" destId="{633DA4A2-9321-4DB4-8D98-0D2E813B12BA}" srcOrd="2" destOrd="0" presId="urn:microsoft.com/office/officeart/2005/8/layout/StepDownProcess"/>
    <dgm:cxn modelId="{2D27F7E1-C2E8-45FA-B8B9-407E53AF08E6}" type="presParOf" srcId="{CD7C51D9-1F12-4FFB-B249-C86DB1757FDD}" destId="{FF5DBA14-EE28-4DD8-9863-E3A3D03A20CE}" srcOrd="3" destOrd="0" presId="urn:microsoft.com/office/officeart/2005/8/layout/StepDownProcess"/>
    <dgm:cxn modelId="{77B59934-250E-420D-89CE-FB4E7866B4CF}" type="presParOf" srcId="{CD7C51D9-1F12-4FFB-B249-C86DB1757FDD}" destId="{3C13DC8B-FA31-45FA-AF00-EB9D80C553E9}" srcOrd="4" destOrd="0" presId="urn:microsoft.com/office/officeart/2005/8/layout/StepDownProcess"/>
    <dgm:cxn modelId="{3CBC1282-F279-4797-89D5-8E2E6F4ADF0D}" type="presParOf" srcId="{3C13DC8B-FA31-45FA-AF00-EB9D80C553E9}" destId="{6C74BF5D-CF36-4D0A-8E47-EE6B2C0DE7FA}" srcOrd="0" destOrd="0" presId="urn:microsoft.com/office/officeart/2005/8/layout/StepDownProcess"/>
    <dgm:cxn modelId="{B02BB510-3832-4F88-B709-669B89ADCCB7}" type="presParOf" srcId="{3C13DC8B-FA31-45FA-AF00-EB9D80C553E9}" destId="{7125A65D-7F6E-44A1-9255-E02A7C582CA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357E6-FA07-429C-9CBF-3EB8E839E950}">
      <dsp:nvSpPr>
        <dsp:cNvPr id="0" name=""/>
        <dsp:cNvSpPr/>
      </dsp:nvSpPr>
      <dsp:spPr>
        <a:xfrm>
          <a:off x="0" y="1918418"/>
          <a:ext cx="3222573" cy="302116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La UNA, Implementa su currículo  bajo un enfoque </a:t>
          </a:r>
          <a:r>
            <a:rPr lang="es-NI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socio constructivista</a:t>
          </a:r>
          <a:r>
            <a:rPr lang="es-NI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ecológico, con un modelo educativo  curricular por competencia.</a:t>
          </a:r>
        </a:p>
      </dsp:txBody>
      <dsp:txXfrm>
        <a:off x="88487" y="2006905"/>
        <a:ext cx="3045599" cy="2844188"/>
      </dsp:txXfrm>
    </dsp:sp>
    <dsp:sp modelId="{74AABE9C-6645-4B0A-970D-A5483D7593B5}">
      <dsp:nvSpPr>
        <dsp:cNvPr id="0" name=""/>
        <dsp:cNvSpPr/>
      </dsp:nvSpPr>
      <dsp:spPr>
        <a:xfrm rot="2321" flipV="1">
          <a:off x="3278885" y="3909743"/>
          <a:ext cx="1193616" cy="18158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700" kern="1200"/>
        </a:p>
      </dsp:txBody>
      <dsp:txXfrm rot="10800000">
        <a:off x="3278885" y="3946042"/>
        <a:ext cx="1139141" cy="108951"/>
      </dsp:txXfrm>
    </dsp:sp>
    <dsp:sp modelId="{74BD4763-8961-450D-A653-9BC1CEE7F57A}">
      <dsp:nvSpPr>
        <dsp:cNvPr id="0" name=""/>
        <dsp:cNvSpPr/>
      </dsp:nvSpPr>
      <dsp:spPr>
        <a:xfrm>
          <a:off x="4564705" y="2888665"/>
          <a:ext cx="3222573" cy="3021162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En su modelo educativo concibe la educación bimodal como una estrategia que posibilita la educación a distancia. </a:t>
          </a:r>
          <a:endParaRPr lang="es-NI" sz="23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4653192" y="2977152"/>
        <a:ext cx="3045599" cy="2844188"/>
      </dsp:txXfrm>
    </dsp:sp>
    <dsp:sp modelId="{805ABD72-47E7-4046-95B1-11BA3F272E14}">
      <dsp:nvSpPr>
        <dsp:cNvPr id="0" name=""/>
        <dsp:cNvSpPr/>
      </dsp:nvSpPr>
      <dsp:spPr>
        <a:xfrm rot="21599557" flipV="1">
          <a:off x="7923396" y="4386468"/>
          <a:ext cx="815617" cy="21236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7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-10800000">
        <a:off x="7923396" y="4428944"/>
        <a:ext cx="751908" cy="127418"/>
      </dsp:txXfrm>
    </dsp:sp>
    <dsp:sp modelId="{7F38DF87-C83C-41EC-9BE1-1406F6D10DC5}">
      <dsp:nvSpPr>
        <dsp:cNvPr id="0" name=""/>
        <dsp:cNvSpPr/>
      </dsp:nvSpPr>
      <dsp:spPr>
        <a:xfrm>
          <a:off x="9044770" y="3084406"/>
          <a:ext cx="3222573" cy="3021162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Aprovechando las ventajas ofrecidas por las TIC, superando las barreras del tiempo y espacio.</a:t>
          </a:r>
          <a:endParaRPr lang="es-NI" sz="23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9133257" y="3172893"/>
        <a:ext cx="3045599" cy="2844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74E32-BB90-48FD-BAF3-2462FD368319}">
      <dsp:nvSpPr>
        <dsp:cNvPr id="0" name=""/>
        <dsp:cNvSpPr/>
      </dsp:nvSpPr>
      <dsp:spPr>
        <a:xfrm>
          <a:off x="430969" y="1720211"/>
          <a:ext cx="2409216" cy="96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0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2400" b="1" kern="1200" dirty="0"/>
            <a:t>Diplomado EVA </a:t>
          </a:r>
          <a:endParaRPr lang="es-NI" sz="2000" kern="1200" dirty="0"/>
        </a:p>
      </dsp:txBody>
      <dsp:txXfrm>
        <a:off x="453195" y="1742437"/>
        <a:ext cx="2364764" cy="714414"/>
      </dsp:txXfrm>
    </dsp:sp>
    <dsp:sp modelId="{0E5F0EA2-D680-48D6-8AC9-02072949C115}">
      <dsp:nvSpPr>
        <dsp:cNvPr id="0" name=""/>
        <dsp:cNvSpPr/>
      </dsp:nvSpPr>
      <dsp:spPr>
        <a:xfrm>
          <a:off x="2339286" y="2071696"/>
          <a:ext cx="2706686" cy="2706686"/>
        </a:xfrm>
        <a:prstGeom prst="leftCircularArrow">
          <a:avLst>
            <a:gd name="adj1" fmla="val 2842"/>
            <a:gd name="adj2" fmla="val 347152"/>
            <a:gd name="adj3" fmla="val 1717408"/>
            <a:gd name="adj4" fmla="val 8619235"/>
            <a:gd name="adj5" fmla="val 3315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C8E3A-6C91-41E6-B060-5FFB7E1059DC}">
      <dsp:nvSpPr>
        <dsp:cNvPr id="0" name=""/>
        <dsp:cNvSpPr/>
      </dsp:nvSpPr>
      <dsp:spPr>
        <a:xfrm>
          <a:off x="497763" y="2799837"/>
          <a:ext cx="2141525" cy="1963983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solidFill>
            <a:srgbClr val="00206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1" kern="1200" dirty="0"/>
            <a:t>1. </a:t>
          </a:r>
          <a:r>
            <a:rPr lang="es-NI" sz="1600" b="1" kern="1200" dirty="0">
              <a:solidFill>
                <a:schemeClr val="tx1"/>
              </a:solidFill>
            </a:rPr>
            <a:t>Matriz de programación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1" kern="1200" dirty="0">
              <a:solidFill>
                <a:schemeClr val="tx1"/>
              </a:solidFill>
            </a:rPr>
            <a:t>2. Ruta de aprendizaje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1" kern="1200" dirty="0">
              <a:solidFill>
                <a:schemeClr val="tx1"/>
              </a:solidFill>
            </a:rPr>
            <a:t>3. Materiales educativos construidos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600" b="1" kern="1200" dirty="0"/>
        </a:p>
      </dsp:txBody>
      <dsp:txXfrm>
        <a:off x="555286" y="2857360"/>
        <a:ext cx="2026479" cy="1848937"/>
      </dsp:txXfrm>
    </dsp:sp>
    <dsp:sp modelId="{4916246C-3048-4319-A281-3874A95387D5}">
      <dsp:nvSpPr>
        <dsp:cNvPr id="0" name=""/>
        <dsp:cNvSpPr/>
      </dsp:nvSpPr>
      <dsp:spPr>
        <a:xfrm>
          <a:off x="3100355" y="2618468"/>
          <a:ext cx="2409216" cy="125038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2200" kern="1200" dirty="0"/>
            <a:t>Materiales educativos como: </a:t>
          </a:r>
        </a:p>
      </dsp:txBody>
      <dsp:txXfrm>
        <a:off x="3129130" y="2915182"/>
        <a:ext cx="2351666" cy="924893"/>
      </dsp:txXfrm>
    </dsp:sp>
    <dsp:sp modelId="{3137D447-2B67-47FC-AB07-1CB7F1CB0463}">
      <dsp:nvSpPr>
        <dsp:cNvPr id="0" name=""/>
        <dsp:cNvSpPr/>
      </dsp:nvSpPr>
      <dsp:spPr>
        <a:xfrm>
          <a:off x="4065213" y="726704"/>
          <a:ext cx="3415398" cy="3415398"/>
        </a:xfrm>
        <a:prstGeom prst="circularArrow">
          <a:avLst>
            <a:gd name="adj1" fmla="val 2124"/>
            <a:gd name="adj2" fmla="val 255163"/>
            <a:gd name="adj3" fmla="val 20750952"/>
            <a:gd name="adj4" fmla="val 13757137"/>
            <a:gd name="adj5" fmla="val 2478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EF334-D8CB-4304-A6CF-5FD2083B4F74}">
      <dsp:nvSpPr>
        <dsp:cNvPr id="0" name=""/>
        <dsp:cNvSpPr/>
      </dsp:nvSpPr>
      <dsp:spPr>
        <a:xfrm>
          <a:off x="3261272" y="319054"/>
          <a:ext cx="2141525" cy="201251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89804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1. Guías de trabajo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2. Instrumentos de evaluación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3. Documentos de contenidos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4. Videos educativos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NI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5. Etc.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NI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320217" y="377999"/>
        <a:ext cx="2023635" cy="1894627"/>
      </dsp:txXfrm>
    </dsp:sp>
    <dsp:sp modelId="{3C597E68-B4A8-4923-9537-10485594E008}">
      <dsp:nvSpPr>
        <dsp:cNvPr id="0" name=""/>
        <dsp:cNvSpPr/>
      </dsp:nvSpPr>
      <dsp:spPr>
        <a:xfrm>
          <a:off x="6049260" y="2192861"/>
          <a:ext cx="2409216" cy="986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NI" sz="2200" b="1" kern="1200" dirty="0"/>
            <a:t>Aula virtual de prueba</a:t>
          </a:r>
        </a:p>
      </dsp:txBody>
      <dsp:txXfrm>
        <a:off x="6071959" y="2215560"/>
        <a:ext cx="2363818" cy="729611"/>
      </dsp:txXfrm>
    </dsp:sp>
    <dsp:sp modelId="{67110940-0ADB-4DE8-BE0A-9E070333610D}">
      <dsp:nvSpPr>
        <dsp:cNvPr id="0" name=""/>
        <dsp:cNvSpPr/>
      </dsp:nvSpPr>
      <dsp:spPr>
        <a:xfrm>
          <a:off x="6168829" y="3429126"/>
          <a:ext cx="2982417" cy="809195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Plataforma UALN –Nacional </a:t>
          </a:r>
        </a:p>
      </dsp:txBody>
      <dsp:txXfrm>
        <a:off x="6192530" y="3452827"/>
        <a:ext cx="2935015" cy="761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59277-A7BC-426B-A29B-CB9A2F8053A3}">
      <dsp:nvSpPr>
        <dsp:cNvPr id="0" name=""/>
        <dsp:cNvSpPr/>
      </dsp:nvSpPr>
      <dsp:spPr>
        <a:xfrm rot="5400000">
          <a:off x="1252523" y="1125439"/>
          <a:ext cx="972592" cy="11072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4DED5-1A67-47AD-A6BA-B93F72518456}">
      <dsp:nvSpPr>
        <dsp:cNvPr id="0" name=""/>
        <dsp:cNvSpPr/>
      </dsp:nvSpPr>
      <dsp:spPr>
        <a:xfrm>
          <a:off x="583165" y="14533"/>
          <a:ext cx="1637273" cy="1146038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Competencia </a:t>
          </a:r>
        </a:p>
      </dsp:txBody>
      <dsp:txXfrm>
        <a:off x="639120" y="70488"/>
        <a:ext cx="1525363" cy="1034128"/>
      </dsp:txXfrm>
    </dsp:sp>
    <dsp:sp modelId="{22377B37-645C-4C00-9698-0494AD623648}">
      <dsp:nvSpPr>
        <dsp:cNvPr id="0" name=""/>
        <dsp:cNvSpPr/>
      </dsp:nvSpPr>
      <dsp:spPr>
        <a:xfrm>
          <a:off x="4643848" y="128854"/>
          <a:ext cx="1190796" cy="92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61DBE-9B64-44EF-A82F-5F3F812F37D7}">
      <dsp:nvSpPr>
        <dsp:cNvPr id="0" name=""/>
        <dsp:cNvSpPr/>
      </dsp:nvSpPr>
      <dsp:spPr>
        <a:xfrm rot="5400000">
          <a:off x="3210853" y="2537826"/>
          <a:ext cx="972592" cy="11072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50584-8120-4BE3-8C1E-8CB13AE84631}">
      <dsp:nvSpPr>
        <dsp:cNvPr id="0" name=""/>
        <dsp:cNvSpPr/>
      </dsp:nvSpPr>
      <dsp:spPr>
        <a:xfrm>
          <a:off x="2431984" y="1422728"/>
          <a:ext cx="1637273" cy="1146038"/>
        </a:xfrm>
        <a:prstGeom prst="roundRect">
          <a:avLst>
            <a:gd name="adj" fmla="val 1667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Sub competencia </a:t>
          </a:r>
        </a:p>
      </dsp:txBody>
      <dsp:txXfrm>
        <a:off x="2487939" y="1478683"/>
        <a:ext cx="1525363" cy="1034128"/>
      </dsp:txXfrm>
    </dsp:sp>
    <dsp:sp modelId="{633DA4A2-9321-4DB4-8D98-0D2E813B12BA}">
      <dsp:nvSpPr>
        <dsp:cNvPr id="0" name=""/>
        <dsp:cNvSpPr/>
      </dsp:nvSpPr>
      <dsp:spPr>
        <a:xfrm>
          <a:off x="6001322" y="1416233"/>
          <a:ext cx="1190796" cy="92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4BF5D-CF36-4D0A-8E47-EE6B2C0DE7FA}">
      <dsp:nvSpPr>
        <dsp:cNvPr id="0" name=""/>
        <dsp:cNvSpPr/>
      </dsp:nvSpPr>
      <dsp:spPr>
        <a:xfrm>
          <a:off x="4315448" y="3059001"/>
          <a:ext cx="1637273" cy="1146038"/>
        </a:xfrm>
        <a:prstGeom prst="roundRect">
          <a:avLst>
            <a:gd name="adj" fmla="val 1667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Indicadores de logro </a:t>
          </a:r>
        </a:p>
      </dsp:txBody>
      <dsp:txXfrm>
        <a:off x="4371403" y="3114956"/>
        <a:ext cx="1525363" cy="1034128"/>
      </dsp:txXfrm>
    </dsp:sp>
    <dsp:sp modelId="{7125A65D-7F6E-44A1-9255-E02A7C582CA8}">
      <dsp:nvSpPr>
        <dsp:cNvPr id="0" name=""/>
        <dsp:cNvSpPr/>
      </dsp:nvSpPr>
      <dsp:spPr>
        <a:xfrm>
          <a:off x="8315511" y="449392"/>
          <a:ext cx="2462460" cy="307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just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E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aprendizaje</a:t>
          </a:r>
          <a:endParaRPr lang="es-NI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E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didácticos </a:t>
          </a:r>
        </a:p>
        <a:p>
          <a:pPr marL="228600" lvl="1" indent="-228600" algn="just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E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Evaluación de aprendizaje </a:t>
          </a:r>
        </a:p>
      </dsp:txBody>
      <dsp:txXfrm>
        <a:off x="8315511" y="449392"/>
        <a:ext cx="2462460" cy="3072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68519-EA91-4E52-8B84-C80A64D76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767E3-C84E-4CF1-B10E-C2AD5073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4779C-403C-4C30-9777-5A332758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C3553B-08EC-48FE-8F4F-6DC16C62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35F88-649D-4A58-B975-04622659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1888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FCF66-9616-4D60-BF0B-4A23D63A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0AA590-27A9-442F-87FF-86147E421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AA140-853A-4BAB-B0B1-A3F4E543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99B16A-9C7E-4677-B7C1-D49BFDD5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1DE012-2A25-4BBC-98A3-B8CC2010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830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FFB33A-FF16-4F10-AA2C-3D2E996C2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62E860-170E-4B85-A0E4-9CFC48C38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9316A-1D03-458A-8BB2-161A32E7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71AFAC-5288-4B04-8AF9-3FDC682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882E4-A828-4D35-9A86-1524A961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0475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62326-FA22-4EBF-9DAB-B7C84CE8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18A2F-86DF-4440-869E-3962A7B92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943866-CF6D-449B-95B4-6A41D517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F0EE9D-A83B-49DC-917C-C2CCECF0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23E58-40E7-4E40-AE59-EB861AA3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831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D438D-9F68-4BE0-A0A9-D6A656E5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A979E5-BBBF-4501-AF4A-F9E9736A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EA0D1-D705-4D39-8E0B-8484A653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98E0DF-9196-4DBE-AD9C-BA19DE34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601CE9-67FA-4646-84AC-288040E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502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B25B4-2847-49EE-BD34-34F0D516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2CE0A-D4EB-4A00-9A3D-57F8CBBCE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F092E0-5A2D-4AA3-82C9-C94A7E2D8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FBF369-16AF-4F3F-9272-67E69F82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AD92D7-7364-4A2E-BC53-8E645B3B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DF8EF-65B5-4C5C-9FBA-25FAAA1B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57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A7D3F-C586-40EE-BDCD-94D795EC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451E-58E1-482B-910C-C6FC1FFC4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A95928-7731-460D-9B8F-B8A14DAE1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CE0712-21D7-4D3D-BBB6-B23C4FD31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31F05B-465C-4CD7-8474-9409EF96E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1C4D7D-2E85-46B2-BA30-8148F73B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F16DA0-A1F1-4ED5-A1D6-9B5530A4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4ECEEF-BAEE-447A-A2A9-6535F61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3741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B8C9E-44A2-4F8D-9909-38BBB577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629A74-0D22-4C43-A0B6-549EB4F8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918456-4CA1-460F-A2AD-3514B0AB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AC92FB-F774-4749-A1F9-1269A0A9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3133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5E621F-F72C-4483-B58E-A4EBD946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FF8113-EC77-4384-AAFF-9D26A56E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F2CB4D-0F30-4B23-A96A-C544EF1F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2043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383E5-EBAF-4E64-B576-83A12026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8E746-B076-4DE9-8CE3-30C27D28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F977DD-AB6E-43D8-8B7A-91B8242DF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6531B1-73B5-46D2-BB88-41F7A6A4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7F4F4F-9E74-45A9-B14A-F5042C7D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E88A76-30FD-42AD-9B30-0FAB4DF7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7326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E94C0-054B-4E66-BAE8-B379A97C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E5F331-7DCD-4FD6-8EA3-7FBC87D78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6076B6-B561-4DE4-B438-37CF43A10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42C382-5971-4C19-8827-18B68F4B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E3210E-BA3D-47AA-A34B-E98F6391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63775-61B1-4523-942A-A8E5E19A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4060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B31A31-8420-4EB5-BAD3-4EEBF384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60C61-E2E6-422A-A52C-9239BE53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B5CF3-65D8-46CA-AE82-60681C9F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0C5A-BC5A-404B-8DFF-B83674FC0100}" type="datetimeFigureOut">
              <a:rPr lang="es-NI" smtClean="0"/>
              <a:t>24/08/2021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D0300-E34B-49E4-9911-144827A78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8E7B80-3E4D-4DE2-9995-7BDFEB271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4999-1CBE-43EB-97D1-4FE4449409A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960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ln.edu.ni/eva/course/view.php?id=114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Imagen 1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75FB4E8-61FF-478F-894D-E0C63D41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865"/>
            <a:ext cx="12190476" cy="686039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F07CA7-26CE-49A5-B8BD-A8B6E0BD9B7C}"/>
              </a:ext>
            </a:extLst>
          </p:cNvPr>
          <p:cNvSpPr/>
          <p:nvPr/>
        </p:nvSpPr>
        <p:spPr>
          <a:xfrm>
            <a:off x="923704" y="2550640"/>
            <a:ext cx="10020692" cy="212365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Experiencia de la UNA en la </a:t>
            </a:r>
          </a:p>
          <a:p>
            <a:pPr algn="ctr"/>
            <a:r>
              <a:rPr lang="es-ES" sz="6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modalidad virtual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AE91BE-CCB2-43CE-B12E-F510EFD17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7" y="189470"/>
            <a:ext cx="21145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0"/>
            <a:ext cx="12267344" cy="6860680"/>
          </a:xfr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968CD4E-E4C5-4951-AFBA-03142D87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198582"/>
              </p:ext>
            </p:extLst>
          </p:nvPr>
        </p:nvGraphicFramePr>
        <p:xfrm>
          <a:off x="0" y="0"/>
          <a:ext cx="122673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Nicaragua: Universidad Nacional Agraria reinicia clases presenciales -  Sercano TV">
            <a:extLst>
              <a:ext uri="{FF2B5EF4-FFF2-40B4-BE49-F238E27FC236}">
                <a16:creationId xmlns:a16="http://schemas.microsoft.com/office/drawing/2014/main" id="{F0EEAF33-A9F0-408D-8BB0-B4FCD600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35" y="362516"/>
            <a:ext cx="4455329" cy="249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2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" y="-216684"/>
            <a:ext cx="12267344" cy="6860680"/>
          </a:xfr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9E5A356-9829-4930-9922-FB5CCFDDFF4C}"/>
              </a:ext>
            </a:extLst>
          </p:cNvPr>
          <p:cNvSpPr/>
          <p:nvPr/>
        </p:nvSpPr>
        <p:spPr>
          <a:xfrm>
            <a:off x="7933602" y="2632418"/>
            <a:ext cx="1795668" cy="11794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</a:p>
          <a:p>
            <a:pPr algn="ctr"/>
            <a:r>
              <a:rPr lang="es-N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formación</a:t>
            </a:r>
          </a:p>
          <a:p>
            <a:pPr algn="ctr"/>
            <a:endParaRPr lang="es-NI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5111A40-DD10-482B-8E49-92D8CD44C7A9}"/>
              </a:ext>
            </a:extLst>
          </p:cNvPr>
          <p:cNvSpPr/>
          <p:nvPr/>
        </p:nvSpPr>
        <p:spPr>
          <a:xfrm>
            <a:off x="3358381" y="815008"/>
            <a:ext cx="2107095" cy="1179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Institucional Académico </a:t>
            </a:r>
          </a:p>
          <a:p>
            <a:pPr algn="ctr"/>
            <a:r>
              <a:rPr lang="es-N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(PIA-UALN)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5668676-CE37-430A-818A-F9F15432F8C4}"/>
              </a:ext>
            </a:extLst>
          </p:cNvPr>
          <p:cNvSpPr/>
          <p:nvPr/>
        </p:nvSpPr>
        <p:spPr>
          <a:xfrm>
            <a:off x="6940635" y="815008"/>
            <a:ext cx="3157522" cy="11794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Técnico Superior en Agroecología Biointensiva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Ingeniería agronómica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libres  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206199B-5E09-480E-AAD5-F055D471B0A9}"/>
              </a:ext>
            </a:extLst>
          </p:cNvPr>
          <p:cNvSpPr/>
          <p:nvPr/>
        </p:nvSpPr>
        <p:spPr>
          <a:xfrm>
            <a:off x="517336" y="557214"/>
            <a:ext cx="1669774" cy="16227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NI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0B23F57F-9F66-49CB-B937-A2CD8030A56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93499" y="3848770"/>
            <a:ext cx="1707665" cy="89551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5874B23-7AA4-4528-B6F1-3E910781B6D4}"/>
              </a:ext>
            </a:extLst>
          </p:cNvPr>
          <p:cNvSpPr/>
          <p:nvPr/>
        </p:nvSpPr>
        <p:spPr>
          <a:xfrm>
            <a:off x="5334253" y="4273830"/>
            <a:ext cx="2259244" cy="1179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Diplomado en Entornos Virtuales de Aprendizaje 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29E63D60-5D8A-4031-83EA-4C35280FC617}"/>
              </a:ext>
            </a:extLst>
          </p:cNvPr>
          <p:cNvCxnSpPr>
            <a:cxnSpLocks/>
          </p:cNvCxnSpPr>
          <p:nvPr/>
        </p:nvCxnSpPr>
        <p:spPr>
          <a:xfrm flipH="1">
            <a:off x="3410229" y="4800600"/>
            <a:ext cx="1931372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EBE3E82-AAD0-498A-890C-47B4D9F35DE2}"/>
              </a:ext>
            </a:extLst>
          </p:cNvPr>
          <p:cNvSpPr/>
          <p:nvPr/>
        </p:nvSpPr>
        <p:spPr>
          <a:xfrm>
            <a:off x="-75343" y="2557463"/>
            <a:ext cx="3485572" cy="324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programación</a:t>
            </a:r>
          </a:p>
          <a:p>
            <a:pPr marL="285750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Familiarización de aplicaciones didácticas para el proceso de enseñanza aprendizaje</a:t>
            </a:r>
          </a:p>
          <a:p>
            <a:pPr marL="285750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EVA</a:t>
            </a:r>
          </a:p>
          <a:p>
            <a:pPr marL="285750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Retroalimentación y evaluación EVA</a:t>
            </a:r>
          </a:p>
          <a:p>
            <a:pPr marL="285750" indent="-28575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Mediación pedagógica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8637CA8-3F2F-475A-B8A7-8BC4F29A0775}"/>
              </a:ext>
            </a:extLst>
          </p:cNvPr>
          <p:cNvCxnSpPr/>
          <p:nvPr/>
        </p:nvCxnSpPr>
        <p:spPr>
          <a:xfrm>
            <a:off x="2292626" y="1364969"/>
            <a:ext cx="927652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CA10A905-ABA0-4D03-B334-251E3BAA3A61}"/>
              </a:ext>
            </a:extLst>
          </p:cNvPr>
          <p:cNvCxnSpPr>
            <a:cxnSpLocks/>
          </p:cNvCxnSpPr>
          <p:nvPr/>
        </p:nvCxnSpPr>
        <p:spPr>
          <a:xfrm>
            <a:off x="5465476" y="1404729"/>
            <a:ext cx="1475159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Explosión: 8 puntos 37">
            <a:extLst>
              <a:ext uri="{FF2B5EF4-FFF2-40B4-BE49-F238E27FC236}">
                <a16:creationId xmlns:a16="http://schemas.microsoft.com/office/drawing/2014/main" id="{772E3508-EB88-4006-800C-FD3F6A6E91F6}"/>
              </a:ext>
            </a:extLst>
          </p:cNvPr>
          <p:cNvSpPr/>
          <p:nvPr/>
        </p:nvSpPr>
        <p:spPr>
          <a:xfrm>
            <a:off x="9729270" y="2557463"/>
            <a:ext cx="2077429" cy="1510747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Docentes 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55A9002B-420C-4B3B-BC4F-7535EA1125E7}"/>
              </a:ext>
            </a:extLst>
          </p:cNvPr>
          <p:cNvCxnSpPr>
            <a:cxnSpLocks/>
          </p:cNvCxnSpPr>
          <p:nvPr/>
        </p:nvCxnSpPr>
        <p:spPr>
          <a:xfrm>
            <a:off x="8693424" y="1994450"/>
            <a:ext cx="0" cy="65267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B5FC8F9-DF14-443E-B048-2B5B1B12841D}"/>
              </a:ext>
            </a:extLst>
          </p:cNvPr>
          <p:cNvSpPr/>
          <p:nvPr/>
        </p:nvSpPr>
        <p:spPr>
          <a:xfrm>
            <a:off x="3476207" y="5333992"/>
            <a:ext cx="1491539" cy="94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NI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NI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NI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79A5910-793C-4C20-B0B3-B5A8EE61B745}"/>
              </a:ext>
            </a:extLst>
          </p:cNvPr>
          <p:cNvSpPr/>
          <p:nvPr/>
        </p:nvSpPr>
        <p:spPr>
          <a:xfrm>
            <a:off x="6058328" y="2743204"/>
            <a:ext cx="1922865" cy="94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meses y medio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EBD06C9-D961-4FF7-8C96-5BA0BF7AE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669232"/>
            <a:ext cx="757238" cy="778049"/>
          </a:xfrm>
          <a:prstGeom prst="rect">
            <a:avLst/>
          </a:prstGeom>
        </p:spPr>
      </p:pic>
      <p:sp>
        <p:nvSpPr>
          <p:cNvPr id="2" name="Cerrar llave 1">
            <a:extLst>
              <a:ext uri="{FF2B5EF4-FFF2-40B4-BE49-F238E27FC236}">
                <a16:creationId xmlns:a16="http://schemas.microsoft.com/office/drawing/2014/main" id="{AAF9B644-7223-4590-9C26-526B456A83ED}"/>
              </a:ext>
            </a:extLst>
          </p:cNvPr>
          <p:cNvSpPr/>
          <p:nvPr/>
        </p:nvSpPr>
        <p:spPr>
          <a:xfrm>
            <a:off x="2796208" y="5327370"/>
            <a:ext cx="424070" cy="940905"/>
          </a:xfrm>
          <a:prstGeom prst="righ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858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  <a:noFill/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F154FF-659D-455B-88FA-69441BA06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526592"/>
              </p:ext>
            </p:extLst>
          </p:nvPr>
        </p:nvGraphicFramePr>
        <p:xfrm>
          <a:off x="1050029" y="414338"/>
          <a:ext cx="9151247" cy="537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xplosión: 8 puntos 3">
            <a:extLst>
              <a:ext uri="{FF2B5EF4-FFF2-40B4-BE49-F238E27FC236}">
                <a16:creationId xmlns:a16="http://schemas.microsoft.com/office/drawing/2014/main" id="{E3CE495D-2209-4065-A459-FF2D1549CCE5}"/>
              </a:ext>
            </a:extLst>
          </p:cNvPr>
          <p:cNvSpPr/>
          <p:nvPr/>
        </p:nvSpPr>
        <p:spPr>
          <a:xfrm>
            <a:off x="-371993" y="2486026"/>
            <a:ext cx="2077429" cy="1510747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Docentes </a:t>
            </a:r>
          </a:p>
        </p:txBody>
      </p:sp>
      <p:sp>
        <p:nvSpPr>
          <p:cNvPr id="6" name="Explosión: 8 puntos 5">
            <a:extLst>
              <a:ext uri="{FF2B5EF4-FFF2-40B4-BE49-F238E27FC236}">
                <a16:creationId xmlns:a16="http://schemas.microsoft.com/office/drawing/2014/main" id="{4BB57594-AFE4-4038-9A88-DAE64157EC71}"/>
              </a:ext>
            </a:extLst>
          </p:cNvPr>
          <p:cNvSpPr/>
          <p:nvPr/>
        </p:nvSpPr>
        <p:spPr>
          <a:xfrm>
            <a:off x="8118167" y="638176"/>
            <a:ext cx="2077429" cy="1510747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  </a:t>
            </a:r>
          </a:p>
        </p:txBody>
      </p:sp>
      <p:sp>
        <p:nvSpPr>
          <p:cNvPr id="7" name="Explosión: 8 puntos 6">
            <a:extLst>
              <a:ext uri="{FF2B5EF4-FFF2-40B4-BE49-F238E27FC236}">
                <a16:creationId xmlns:a16="http://schemas.microsoft.com/office/drawing/2014/main" id="{11E534F9-D568-4A2A-9C03-0E593708DC68}"/>
              </a:ext>
            </a:extLst>
          </p:cNvPr>
          <p:cNvSpPr/>
          <p:nvPr/>
        </p:nvSpPr>
        <p:spPr>
          <a:xfrm>
            <a:off x="2266432" y="709613"/>
            <a:ext cx="2077429" cy="1510747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</a:t>
            </a:r>
          </a:p>
        </p:txBody>
      </p:sp>
      <p:sp>
        <p:nvSpPr>
          <p:cNvPr id="8" name="Explosión: 8 puntos 7">
            <a:extLst>
              <a:ext uri="{FF2B5EF4-FFF2-40B4-BE49-F238E27FC236}">
                <a16:creationId xmlns:a16="http://schemas.microsoft.com/office/drawing/2014/main" id="{35D21EA9-EA53-4980-8CF0-266031AC1339}"/>
              </a:ext>
            </a:extLst>
          </p:cNvPr>
          <p:cNvSpPr/>
          <p:nvPr/>
        </p:nvSpPr>
        <p:spPr>
          <a:xfrm>
            <a:off x="6096000" y="4543426"/>
            <a:ext cx="2077429" cy="1510747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 </a:t>
            </a:r>
          </a:p>
        </p:txBody>
      </p:sp>
    </p:spTree>
    <p:extLst>
      <p:ext uri="{BB962C8B-B14F-4D97-AF65-F5344CB8AC3E}">
        <p14:creationId xmlns:p14="http://schemas.microsoft.com/office/powerpoint/2010/main" val="24310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5"/>
            <a:ext cx="12267344" cy="6860680"/>
          </a:xfr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86D5B1F-A282-4643-9663-A4B6E718B932}"/>
              </a:ext>
            </a:extLst>
          </p:cNvPr>
          <p:cNvSpPr/>
          <p:nvPr/>
        </p:nvSpPr>
        <p:spPr>
          <a:xfrm>
            <a:off x="2719447" y="1739118"/>
            <a:ext cx="990283" cy="4571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BD11C7-6AB3-46DE-884A-1DCAF6DD0CF7}"/>
              </a:ext>
            </a:extLst>
          </p:cNvPr>
          <p:cNvSpPr/>
          <p:nvPr/>
        </p:nvSpPr>
        <p:spPr>
          <a:xfrm>
            <a:off x="3693414" y="1215942"/>
            <a:ext cx="1670823" cy="115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Éxito del proceso de enseñanza aprendizaje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B3AE46C-D077-4863-A18E-1434E9C55F7D}"/>
              </a:ext>
            </a:extLst>
          </p:cNvPr>
          <p:cNvSpPr/>
          <p:nvPr/>
        </p:nvSpPr>
        <p:spPr>
          <a:xfrm>
            <a:off x="5826082" y="1146909"/>
            <a:ext cx="1670823" cy="115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del docente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600884-6B0A-4F00-8B32-845FECC07D2F}"/>
              </a:ext>
            </a:extLst>
          </p:cNvPr>
          <p:cNvSpPr/>
          <p:nvPr/>
        </p:nvSpPr>
        <p:spPr>
          <a:xfrm>
            <a:off x="8425399" y="1146909"/>
            <a:ext cx="1670823" cy="115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programación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D348815-56AA-433F-99A5-9B8FB9B465EE}"/>
              </a:ext>
            </a:extLst>
          </p:cNvPr>
          <p:cNvSpPr/>
          <p:nvPr/>
        </p:nvSpPr>
        <p:spPr>
          <a:xfrm>
            <a:off x="2475904" y="4715205"/>
            <a:ext cx="1670823" cy="115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Partiendo de los PMS:</a:t>
            </a:r>
          </a:p>
        </p:txBody>
      </p:sp>
      <p:sp>
        <p:nvSpPr>
          <p:cNvPr id="14" name="Explosión: 8 puntos 13">
            <a:extLst>
              <a:ext uri="{FF2B5EF4-FFF2-40B4-BE49-F238E27FC236}">
                <a16:creationId xmlns:a16="http://schemas.microsoft.com/office/drawing/2014/main" id="{AD95EB94-2364-4013-A3F9-469F0BB52E09}"/>
              </a:ext>
            </a:extLst>
          </p:cNvPr>
          <p:cNvSpPr/>
          <p:nvPr/>
        </p:nvSpPr>
        <p:spPr>
          <a:xfrm>
            <a:off x="0" y="4045642"/>
            <a:ext cx="2742403" cy="2369938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Modulares Silábicos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6CC358-3380-4FB2-BD1C-922257CEA728}"/>
              </a:ext>
            </a:extLst>
          </p:cNvPr>
          <p:cNvSpPr txBox="1"/>
          <p:nvPr/>
        </p:nvSpPr>
        <p:spPr>
          <a:xfrm>
            <a:off x="7069051" y="2964450"/>
            <a:ext cx="4620258" cy="974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NI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b="0" dirty="0">
                <a:solidFill>
                  <a:schemeClr val="tx1"/>
                </a:solidFill>
              </a:rPr>
              <a:t>Es la organización y planificación de un módulo a implementarse en la modalidad virtual. </a:t>
            </a:r>
            <a:endParaRPr lang="es-NI" b="0" dirty="0">
              <a:solidFill>
                <a:schemeClr val="tx1"/>
              </a:solidFill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4AB90899-FF45-4A20-85B5-11678091D367}"/>
              </a:ext>
            </a:extLst>
          </p:cNvPr>
          <p:cNvSpPr/>
          <p:nvPr/>
        </p:nvSpPr>
        <p:spPr>
          <a:xfrm rot="5400000">
            <a:off x="8902555" y="2605393"/>
            <a:ext cx="670791" cy="4571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4B996A5-45E2-4A25-AAEE-864300E426F1}"/>
              </a:ext>
            </a:extLst>
          </p:cNvPr>
          <p:cNvSpPr/>
          <p:nvPr/>
        </p:nvSpPr>
        <p:spPr>
          <a:xfrm>
            <a:off x="7532050" y="1739118"/>
            <a:ext cx="893349" cy="4571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8AFC864D-9670-4096-9180-327DBA30CC7B}"/>
              </a:ext>
            </a:extLst>
          </p:cNvPr>
          <p:cNvSpPr/>
          <p:nvPr/>
        </p:nvSpPr>
        <p:spPr>
          <a:xfrm>
            <a:off x="5360928" y="1749026"/>
            <a:ext cx="438125" cy="4571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9E7C3538-8667-4131-976E-FC17F6403AC7}"/>
              </a:ext>
            </a:extLst>
          </p:cNvPr>
          <p:cNvCxnSpPr/>
          <p:nvPr/>
        </p:nvCxnSpPr>
        <p:spPr>
          <a:xfrm rot="10800000" flipV="1">
            <a:off x="4146727" y="5133344"/>
            <a:ext cx="2849742" cy="577747"/>
          </a:xfrm>
          <a:prstGeom prst="bentConnector3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0BEB718-97CE-4C63-914A-70534994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74" y="490023"/>
            <a:ext cx="3266713" cy="256372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AA8E076-1B67-4D55-9C32-347879124F12}"/>
              </a:ext>
            </a:extLst>
          </p:cNvPr>
          <p:cNvSpPr txBox="1"/>
          <p:nvPr/>
        </p:nvSpPr>
        <p:spPr>
          <a:xfrm>
            <a:off x="7069051" y="4492710"/>
            <a:ext cx="4620258" cy="1475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NI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b="0" dirty="0">
                <a:solidFill>
                  <a:schemeClr val="tx1"/>
                </a:solidFill>
              </a:rPr>
              <a:t>Se caracteriza por tener información detallada en cuanto a fechas, actividades de aprendizaje, recursos didácticos y evaluación de aprendizaje.</a:t>
            </a:r>
            <a:endParaRPr lang="es-NI" b="0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100E731C-8392-4CC5-893E-3DAC57AA6E96}"/>
              </a:ext>
            </a:extLst>
          </p:cNvPr>
          <p:cNvSpPr/>
          <p:nvPr/>
        </p:nvSpPr>
        <p:spPr>
          <a:xfrm rot="5400000">
            <a:off x="8879695" y="4134455"/>
            <a:ext cx="670791" cy="4571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5" name="Explosión: 8 puntos 24">
            <a:extLst>
              <a:ext uri="{FF2B5EF4-FFF2-40B4-BE49-F238E27FC236}">
                <a16:creationId xmlns:a16="http://schemas.microsoft.com/office/drawing/2014/main" id="{E383F9D0-AA55-43F9-9ABE-3D803A29E083}"/>
              </a:ext>
            </a:extLst>
          </p:cNvPr>
          <p:cNvSpPr/>
          <p:nvPr/>
        </p:nvSpPr>
        <p:spPr>
          <a:xfrm>
            <a:off x="4146725" y="3783261"/>
            <a:ext cx="2594147" cy="1510747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</a:t>
            </a:r>
          </a:p>
        </p:txBody>
      </p:sp>
    </p:spTree>
    <p:extLst>
      <p:ext uri="{BB962C8B-B14F-4D97-AF65-F5344CB8AC3E}">
        <p14:creationId xmlns:p14="http://schemas.microsoft.com/office/powerpoint/2010/main" val="35540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0"/>
            <a:ext cx="12267344" cy="6860680"/>
          </a:xfrm>
        </p:spPr>
      </p:pic>
      <p:sp>
        <p:nvSpPr>
          <p:cNvPr id="7" name="2 CuadroTexto">
            <a:extLst>
              <a:ext uri="{FF2B5EF4-FFF2-40B4-BE49-F238E27FC236}">
                <a16:creationId xmlns:a16="http://schemas.microsoft.com/office/drawing/2014/main" id="{5D379689-6E16-494E-BC84-D434DA4506B5}"/>
              </a:ext>
            </a:extLst>
          </p:cNvPr>
          <p:cNvSpPr txBox="1">
            <a:spLocks/>
          </p:cNvSpPr>
          <p:nvPr/>
        </p:nvSpPr>
        <p:spPr>
          <a:xfrm>
            <a:off x="550069" y="0"/>
            <a:ext cx="11167206" cy="507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NI" sz="3000" b="1" dirty="0"/>
              <a:t>Elementos del PMS para construir Matriz de Programación 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AA83649-F361-4589-89A2-60EB169FC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795319"/>
              </p:ext>
            </p:extLst>
          </p:nvPr>
        </p:nvGraphicFramePr>
        <p:xfrm>
          <a:off x="-651322" y="1171493"/>
          <a:ext cx="12192000" cy="5686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Flecha: doblada hacia arriba 12">
            <a:extLst>
              <a:ext uri="{FF2B5EF4-FFF2-40B4-BE49-F238E27FC236}">
                <a16:creationId xmlns:a16="http://schemas.microsoft.com/office/drawing/2014/main" id="{43194C4C-AD34-4FCA-A9F7-696FC67826B8}"/>
              </a:ext>
            </a:extLst>
          </p:cNvPr>
          <p:cNvSpPr/>
          <p:nvPr/>
        </p:nvSpPr>
        <p:spPr>
          <a:xfrm rot="5400000">
            <a:off x="5011987" y="4335201"/>
            <a:ext cx="865381" cy="237213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9452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0"/>
            <a:ext cx="12267344" cy="686068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15284D-67B4-4332-8FD4-9172B493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5" y="1844777"/>
            <a:ext cx="10767745" cy="42622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FC3165-EBB4-4796-8915-ACE83F5B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655" y="737562"/>
            <a:ext cx="7262687" cy="470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0417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B17951-4184-4435-B21E-2CDB4875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44" cy="6860680"/>
          </a:xfrm>
        </p:spPr>
      </p:pic>
      <p:pic>
        <p:nvPicPr>
          <p:cNvPr id="7" name="Imagen 6">
            <a:hlinkClick r:id="rId3"/>
            <a:extLst>
              <a:ext uri="{FF2B5EF4-FFF2-40B4-BE49-F238E27FC236}">
                <a16:creationId xmlns:a16="http://schemas.microsoft.com/office/drawing/2014/main" id="{C6BEE340-D0C4-44D9-A799-F9696A56A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25" y="471489"/>
            <a:ext cx="8228763" cy="467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499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5A4F40F6-7E5B-454D-A4A2-79DE0292F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13"/>
          </a:xfrm>
        </p:spPr>
      </p:pic>
    </p:spTree>
    <p:extLst>
      <p:ext uri="{BB962C8B-B14F-4D97-AF65-F5344CB8AC3E}">
        <p14:creationId xmlns:p14="http://schemas.microsoft.com/office/powerpoint/2010/main" val="3315034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3" ma:contentTypeDescription="Crear nuevo documento." ma:contentTypeScope="" ma:versionID="91e66668413238cf3abcf32697e0092a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8c5b63787b234c4987cb29793aaa5784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3D9BB1-9873-4280-AC90-E1FD2F21BB6C}"/>
</file>

<file path=customXml/itemProps2.xml><?xml version="1.0" encoding="utf-8"?>
<ds:datastoreItem xmlns:ds="http://schemas.openxmlformats.org/officeDocument/2006/customXml" ds:itemID="{8F8011BF-F569-4030-B2D2-F439AD3431E4}"/>
</file>

<file path=customXml/itemProps3.xml><?xml version="1.0" encoding="utf-8"?>
<ds:datastoreItem xmlns:ds="http://schemas.openxmlformats.org/officeDocument/2006/customXml" ds:itemID="{B104BDA3-1338-411E-B94B-B9DE2A0CA2C4}"/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255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Abierta en Línea de Nicaragua</dc:creator>
  <cp:lastModifiedBy>AGRARIA</cp:lastModifiedBy>
  <cp:revision>11</cp:revision>
  <dcterms:created xsi:type="dcterms:W3CDTF">2021-08-16T20:13:00Z</dcterms:created>
  <dcterms:modified xsi:type="dcterms:W3CDTF">2021-08-24T20:46:51Z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