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4.xml" ContentType="application/vnd.ms-office.drawingml.diagramDrawing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4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quickStyle5.xml" ContentType="application/vnd.openxmlformats-officedocument.drawingml.diagramStyle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diagrams/drawing6.xml" ContentType="application/vnd.ms-office.drawingml.diagramDrawing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4" r:id="rId4"/>
    <p:sldId id="265" r:id="rId5"/>
    <p:sldId id="266" r:id="rId6"/>
    <p:sldId id="261" r:id="rId7"/>
    <p:sldId id="269" r:id="rId8"/>
    <p:sldId id="279" r:id="rId9"/>
    <p:sldId id="270" r:id="rId10"/>
    <p:sldId id="280" r:id="rId11"/>
    <p:sldId id="278" r:id="rId12"/>
    <p:sldId id="271" r:id="rId13"/>
    <p:sldId id="260" r:id="rId14"/>
    <p:sldId id="273" r:id="rId15"/>
    <p:sldId id="274" r:id="rId16"/>
    <p:sldId id="282" r:id="rId17"/>
    <p:sldId id="275" r:id="rId18"/>
    <p:sldId id="277" r:id="rId19"/>
    <p:sldId id="281" r:id="rId20"/>
    <p:sldId id="263" r:id="rId21"/>
    <p:sldId id="259" r:id="rId22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F595A-0342-4D3E-BC90-326A621BA268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3C588460-CDD7-4212-AB85-4A6BFFD25F44}">
      <dgm:prSet phldrT="[Texto]"/>
      <dgm:spPr/>
      <dgm:t>
        <a:bodyPr/>
        <a:lstStyle/>
        <a:p>
          <a:r>
            <a:rPr lang="es-VE" b="1" dirty="0" smtClean="0">
              <a:solidFill>
                <a:schemeClr val="tx1"/>
              </a:solidFill>
            </a:rPr>
            <a:t>La sociedad como el conglomerado cada vez más complejo</a:t>
          </a:r>
          <a:endParaRPr lang="es-VE" b="1" dirty="0">
            <a:solidFill>
              <a:schemeClr val="tx1"/>
            </a:solidFill>
          </a:endParaRPr>
        </a:p>
      </dgm:t>
    </dgm:pt>
    <dgm:pt modelId="{2CE16898-3BBA-4CAB-BB22-3476B26E6E9A}" type="parTrans" cxnId="{FED3A2F9-E7E8-40AA-A62C-BBC6F57F0325}">
      <dgm:prSet/>
      <dgm:spPr/>
      <dgm:t>
        <a:bodyPr/>
        <a:lstStyle/>
        <a:p>
          <a:endParaRPr lang="es-VE"/>
        </a:p>
      </dgm:t>
    </dgm:pt>
    <dgm:pt modelId="{C183A1CF-3620-4DC9-837D-01C547821309}" type="sibTrans" cxnId="{FED3A2F9-E7E8-40AA-A62C-BBC6F57F0325}">
      <dgm:prSet/>
      <dgm:spPr/>
      <dgm:t>
        <a:bodyPr/>
        <a:lstStyle/>
        <a:p>
          <a:endParaRPr lang="es-VE"/>
        </a:p>
      </dgm:t>
    </dgm:pt>
    <dgm:pt modelId="{C7C00FCF-F4ED-4A74-8E33-EDAF9AEE70A9}">
      <dgm:prSet phldrT="[Texto]" custT="1"/>
      <dgm:spPr/>
      <dgm:t>
        <a:bodyPr/>
        <a:lstStyle/>
        <a:p>
          <a:r>
            <a:rPr lang="es-VE" sz="1400" b="1" dirty="0" smtClean="0">
              <a:solidFill>
                <a:schemeClr val="tx1"/>
              </a:solidFill>
            </a:rPr>
            <a:t>LA TECNOLOGÍA  Ha cambiado vertiginosamente la convivencia social global</a:t>
          </a:r>
          <a:endParaRPr lang="es-VE" sz="1800" b="1" dirty="0">
            <a:solidFill>
              <a:schemeClr val="tx1"/>
            </a:solidFill>
          </a:endParaRPr>
        </a:p>
      </dgm:t>
    </dgm:pt>
    <dgm:pt modelId="{9614BA04-9A81-4320-A73F-6A2D277F88A0}" type="parTrans" cxnId="{EE8D2607-10FB-4132-AE2E-82CFFC84658F}">
      <dgm:prSet/>
      <dgm:spPr/>
      <dgm:t>
        <a:bodyPr/>
        <a:lstStyle/>
        <a:p>
          <a:endParaRPr lang="es-VE"/>
        </a:p>
      </dgm:t>
    </dgm:pt>
    <dgm:pt modelId="{78691AF3-8405-4210-92A0-26736B15B79B}" type="sibTrans" cxnId="{EE8D2607-10FB-4132-AE2E-82CFFC84658F}">
      <dgm:prSet/>
      <dgm:spPr/>
      <dgm:t>
        <a:bodyPr/>
        <a:lstStyle/>
        <a:p>
          <a:endParaRPr lang="es-VE"/>
        </a:p>
      </dgm:t>
    </dgm:pt>
    <dgm:pt modelId="{6BCA4C4E-1A16-459B-8D6C-D6A171802E0B}">
      <dgm:prSet phldrT="[Texto]"/>
      <dgm:spPr/>
      <dgm:t>
        <a:bodyPr/>
        <a:lstStyle/>
        <a:p>
          <a:r>
            <a:rPr lang="es-VE" b="1" dirty="0" smtClean="0">
              <a:solidFill>
                <a:schemeClr val="tx1"/>
              </a:solidFill>
            </a:rPr>
            <a:t>Educación como fenómeno social y el más extendido universalmente </a:t>
          </a:r>
          <a:endParaRPr lang="es-VE" b="1" dirty="0"/>
        </a:p>
      </dgm:t>
    </dgm:pt>
    <dgm:pt modelId="{D5EDF005-49F7-4420-8CA4-17B75C7A1546}" type="parTrans" cxnId="{F2D7765B-0A58-4BA9-853C-CF097B204ACD}">
      <dgm:prSet/>
      <dgm:spPr/>
      <dgm:t>
        <a:bodyPr/>
        <a:lstStyle/>
        <a:p>
          <a:endParaRPr lang="es-VE"/>
        </a:p>
      </dgm:t>
    </dgm:pt>
    <dgm:pt modelId="{F96409B9-8E49-42DD-AC65-7A6094B38432}" type="sibTrans" cxnId="{F2D7765B-0A58-4BA9-853C-CF097B204ACD}">
      <dgm:prSet/>
      <dgm:spPr/>
      <dgm:t>
        <a:bodyPr/>
        <a:lstStyle/>
        <a:p>
          <a:endParaRPr lang="es-VE"/>
        </a:p>
      </dgm:t>
    </dgm:pt>
    <dgm:pt modelId="{FF4C0535-AFC7-441F-A3E8-4E754BBD5265}" type="pres">
      <dgm:prSet presAssocID="{05EF595A-0342-4D3E-BC90-326A621BA2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B6C4E78-B06F-4064-8D03-77C743FD3E82}" type="pres">
      <dgm:prSet presAssocID="{3C588460-CDD7-4212-AB85-4A6BFFD25F44}" presName="composite" presStyleCnt="0"/>
      <dgm:spPr/>
    </dgm:pt>
    <dgm:pt modelId="{49606B2D-A2AC-4C3E-9713-57748FD569E3}" type="pres">
      <dgm:prSet presAssocID="{3C588460-CDD7-4212-AB85-4A6BFFD25F44}" presName="imagSh" presStyleLbl="bgImgPlace1" presStyleIdx="0" presStyleCnt="3" custLinFactX="59570" custLinFactNeighborX="100000" custLinFactNeighborY="-359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VE"/>
        </a:p>
      </dgm:t>
    </dgm:pt>
    <dgm:pt modelId="{14C6B407-86C0-401F-848D-B3DE256BC3A1}" type="pres">
      <dgm:prSet presAssocID="{3C588460-CDD7-4212-AB85-4A6BFFD25F44}" presName="txNode" presStyleLbl="node1" presStyleIdx="0" presStyleCnt="3" custScaleX="120634" custLinFactX="42288" custLinFactNeighborX="100000" custLinFactNeighborY="-1386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ED89674-8B31-43EE-8F4A-A1077843BF45}" type="pres">
      <dgm:prSet presAssocID="{C183A1CF-3620-4DC9-837D-01C547821309}" presName="sibTrans" presStyleLbl="sibTrans2D1" presStyleIdx="0" presStyleCnt="2" custFlipHor="1" custScaleX="203496" custLinFactX="397205" custLinFactNeighborX="400000" custLinFactNeighborY="-24344"/>
      <dgm:spPr/>
      <dgm:t>
        <a:bodyPr/>
        <a:lstStyle/>
        <a:p>
          <a:endParaRPr lang="es-VE"/>
        </a:p>
      </dgm:t>
    </dgm:pt>
    <dgm:pt modelId="{2E198C2B-6866-4748-937E-BF96D864EFD1}" type="pres">
      <dgm:prSet presAssocID="{C183A1CF-3620-4DC9-837D-01C547821309}" presName="connTx" presStyleLbl="sibTrans2D1" presStyleIdx="0" presStyleCnt="2"/>
      <dgm:spPr/>
      <dgm:t>
        <a:bodyPr/>
        <a:lstStyle/>
        <a:p>
          <a:endParaRPr lang="es-VE"/>
        </a:p>
      </dgm:t>
    </dgm:pt>
    <dgm:pt modelId="{CC2A0D6D-FA8F-4CA2-B21E-903DCD8DCFB6}" type="pres">
      <dgm:prSet presAssocID="{C7C00FCF-F4ED-4A74-8E33-EDAF9AEE70A9}" presName="composite" presStyleCnt="0"/>
      <dgm:spPr/>
    </dgm:pt>
    <dgm:pt modelId="{649F031C-E4BA-4FB3-8E5D-5F8C2B6AC357}" type="pres">
      <dgm:prSet presAssocID="{C7C00FCF-F4ED-4A74-8E33-EDAF9AEE70A9}" presName="imagSh" presStyleLbl="bgImgPlace1" presStyleIdx="1" presStyleCnt="3" custLinFactX="-58380" custLinFactNeighborX="-100000" custLinFactNeighborY="-152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s-VE"/>
        </a:p>
      </dgm:t>
    </dgm:pt>
    <dgm:pt modelId="{144F918C-7578-49AB-93D3-25151FC41E95}" type="pres">
      <dgm:prSet presAssocID="{C7C00FCF-F4ED-4A74-8E33-EDAF9AEE70A9}" presName="txNode" presStyleLbl="node1" presStyleIdx="1" presStyleCnt="3" custLinFactX="-68413" custLinFactNeighborX="-100000" custLinFactNeighborY="-778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D7733AE-DEA8-4A26-B4CC-68F4645FFE61}" type="pres">
      <dgm:prSet presAssocID="{78691AF3-8405-4210-92A0-26736B15B79B}" presName="sibTrans" presStyleLbl="sibTrans2D1" presStyleIdx="1" presStyleCnt="2" custScaleX="59026" custScaleY="87061" custLinFactX="-13817" custLinFactNeighborX="-100000" custLinFactNeighborY="-70469"/>
      <dgm:spPr/>
      <dgm:t>
        <a:bodyPr/>
        <a:lstStyle/>
        <a:p>
          <a:endParaRPr lang="es-VE"/>
        </a:p>
      </dgm:t>
    </dgm:pt>
    <dgm:pt modelId="{443262A5-9A6B-45CB-A8D1-09E3CD835649}" type="pres">
      <dgm:prSet presAssocID="{78691AF3-8405-4210-92A0-26736B15B79B}" presName="connTx" presStyleLbl="sibTrans2D1" presStyleIdx="1" presStyleCnt="2"/>
      <dgm:spPr/>
      <dgm:t>
        <a:bodyPr/>
        <a:lstStyle/>
        <a:p>
          <a:endParaRPr lang="es-VE"/>
        </a:p>
      </dgm:t>
    </dgm:pt>
    <dgm:pt modelId="{CB33F25D-E964-4CC5-BF99-14186A67B890}" type="pres">
      <dgm:prSet presAssocID="{6BCA4C4E-1A16-459B-8D6C-D6A171802E0B}" presName="composite" presStyleCnt="0"/>
      <dgm:spPr/>
    </dgm:pt>
    <dgm:pt modelId="{2A74251A-0E34-4263-BF5E-0D5D221B5776}" type="pres">
      <dgm:prSet presAssocID="{6BCA4C4E-1A16-459B-8D6C-D6A171802E0B}" presName="imagSh" presStyleLbl="bgImgPlace1" presStyleIdx="2" presStyleCnt="3" custLinFactNeighborX="-15620" custLinFactNeighborY="-20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VE"/>
        </a:p>
      </dgm:t>
    </dgm:pt>
    <dgm:pt modelId="{69AD761F-4530-4992-9352-3FA813E0174B}" type="pres">
      <dgm:prSet presAssocID="{6BCA4C4E-1A16-459B-8D6C-D6A171802E0B}" presName="txNode" presStyleLbl="node1" presStyleIdx="2" presStyleCnt="3" custLinFactNeighborX="-8611" custLinFactNeighborY="-651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465DF3F-DB94-453C-8760-54274F738939}" type="presOf" srcId="{6BCA4C4E-1A16-459B-8D6C-D6A171802E0B}" destId="{69AD761F-4530-4992-9352-3FA813E0174B}" srcOrd="0" destOrd="0" presId="urn:microsoft.com/office/officeart/2005/8/layout/hProcess10"/>
    <dgm:cxn modelId="{B2E6F02A-F0E7-42E0-8EF9-2292F8118358}" type="presOf" srcId="{C7C00FCF-F4ED-4A74-8E33-EDAF9AEE70A9}" destId="{144F918C-7578-49AB-93D3-25151FC41E95}" srcOrd="0" destOrd="0" presId="urn:microsoft.com/office/officeart/2005/8/layout/hProcess10"/>
    <dgm:cxn modelId="{EE8D2607-10FB-4132-AE2E-82CFFC84658F}" srcId="{05EF595A-0342-4D3E-BC90-326A621BA268}" destId="{C7C00FCF-F4ED-4A74-8E33-EDAF9AEE70A9}" srcOrd="1" destOrd="0" parTransId="{9614BA04-9A81-4320-A73F-6A2D277F88A0}" sibTransId="{78691AF3-8405-4210-92A0-26736B15B79B}"/>
    <dgm:cxn modelId="{AED9B9E2-DF7C-4154-B7CE-4116730943CC}" type="presOf" srcId="{78691AF3-8405-4210-92A0-26736B15B79B}" destId="{443262A5-9A6B-45CB-A8D1-09E3CD835649}" srcOrd="1" destOrd="0" presId="urn:microsoft.com/office/officeart/2005/8/layout/hProcess10"/>
    <dgm:cxn modelId="{F2D7765B-0A58-4BA9-853C-CF097B204ACD}" srcId="{05EF595A-0342-4D3E-BC90-326A621BA268}" destId="{6BCA4C4E-1A16-459B-8D6C-D6A171802E0B}" srcOrd="2" destOrd="0" parTransId="{D5EDF005-49F7-4420-8CA4-17B75C7A1546}" sibTransId="{F96409B9-8E49-42DD-AC65-7A6094B38432}"/>
    <dgm:cxn modelId="{78BDB97F-6630-4E69-9095-32F823B244DA}" type="presOf" srcId="{05EF595A-0342-4D3E-BC90-326A621BA268}" destId="{FF4C0535-AFC7-441F-A3E8-4E754BBD5265}" srcOrd="0" destOrd="0" presId="urn:microsoft.com/office/officeart/2005/8/layout/hProcess10"/>
    <dgm:cxn modelId="{FED3A2F9-E7E8-40AA-A62C-BBC6F57F0325}" srcId="{05EF595A-0342-4D3E-BC90-326A621BA268}" destId="{3C588460-CDD7-4212-AB85-4A6BFFD25F44}" srcOrd="0" destOrd="0" parTransId="{2CE16898-3BBA-4CAB-BB22-3476B26E6E9A}" sibTransId="{C183A1CF-3620-4DC9-837D-01C547821309}"/>
    <dgm:cxn modelId="{F5746D17-D853-4D11-AA36-FBE3FE541DEC}" type="presOf" srcId="{78691AF3-8405-4210-92A0-26736B15B79B}" destId="{1D7733AE-DEA8-4A26-B4CC-68F4645FFE61}" srcOrd="0" destOrd="0" presId="urn:microsoft.com/office/officeart/2005/8/layout/hProcess10"/>
    <dgm:cxn modelId="{C6CCA12D-DED5-4EF5-BA93-3FA0018EFD10}" type="presOf" srcId="{C183A1CF-3620-4DC9-837D-01C547821309}" destId="{5ED89674-8B31-43EE-8F4A-A1077843BF45}" srcOrd="0" destOrd="0" presId="urn:microsoft.com/office/officeart/2005/8/layout/hProcess10"/>
    <dgm:cxn modelId="{620FC44E-D62D-44FB-B8D4-4980C828BCC3}" type="presOf" srcId="{3C588460-CDD7-4212-AB85-4A6BFFD25F44}" destId="{14C6B407-86C0-401F-848D-B3DE256BC3A1}" srcOrd="0" destOrd="0" presId="urn:microsoft.com/office/officeart/2005/8/layout/hProcess10"/>
    <dgm:cxn modelId="{B8EA8FAD-B6E1-4EE6-BED7-78828C75410F}" type="presOf" srcId="{C183A1CF-3620-4DC9-837D-01C547821309}" destId="{2E198C2B-6866-4748-937E-BF96D864EFD1}" srcOrd="1" destOrd="0" presId="urn:microsoft.com/office/officeart/2005/8/layout/hProcess10"/>
    <dgm:cxn modelId="{5B33154D-5DFF-4A03-8BA9-ED553FDD7023}" type="presParOf" srcId="{FF4C0535-AFC7-441F-A3E8-4E754BBD5265}" destId="{FB6C4E78-B06F-4064-8D03-77C743FD3E82}" srcOrd="0" destOrd="0" presId="urn:microsoft.com/office/officeart/2005/8/layout/hProcess10"/>
    <dgm:cxn modelId="{3D4506C7-2659-4F1B-8D53-1828DB875E71}" type="presParOf" srcId="{FB6C4E78-B06F-4064-8D03-77C743FD3E82}" destId="{49606B2D-A2AC-4C3E-9713-57748FD569E3}" srcOrd="0" destOrd="0" presId="urn:microsoft.com/office/officeart/2005/8/layout/hProcess10"/>
    <dgm:cxn modelId="{8D2790B1-E045-4CF5-9D42-81554504D89B}" type="presParOf" srcId="{FB6C4E78-B06F-4064-8D03-77C743FD3E82}" destId="{14C6B407-86C0-401F-848D-B3DE256BC3A1}" srcOrd="1" destOrd="0" presId="urn:microsoft.com/office/officeart/2005/8/layout/hProcess10"/>
    <dgm:cxn modelId="{6D43BDED-81AE-4009-9875-1A491177FC79}" type="presParOf" srcId="{FF4C0535-AFC7-441F-A3E8-4E754BBD5265}" destId="{5ED89674-8B31-43EE-8F4A-A1077843BF45}" srcOrd="1" destOrd="0" presId="urn:microsoft.com/office/officeart/2005/8/layout/hProcess10"/>
    <dgm:cxn modelId="{AD1495A0-5D8E-4B35-9957-9AB777D6A665}" type="presParOf" srcId="{5ED89674-8B31-43EE-8F4A-A1077843BF45}" destId="{2E198C2B-6866-4748-937E-BF96D864EFD1}" srcOrd="0" destOrd="0" presId="urn:microsoft.com/office/officeart/2005/8/layout/hProcess10"/>
    <dgm:cxn modelId="{887F8D97-2E19-4B1E-AEA5-B2D994B69B25}" type="presParOf" srcId="{FF4C0535-AFC7-441F-A3E8-4E754BBD5265}" destId="{CC2A0D6D-FA8F-4CA2-B21E-903DCD8DCFB6}" srcOrd="2" destOrd="0" presId="urn:microsoft.com/office/officeart/2005/8/layout/hProcess10"/>
    <dgm:cxn modelId="{02392144-0A70-418D-8095-7457CC5E65B2}" type="presParOf" srcId="{CC2A0D6D-FA8F-4CA2-B21E-903DCD8DCFB6}" destId="{649F031C-E4BA-4FB3-8E5D-5F8C2B6AC357}" srcOrd="0" destOrd="0" presId="urn:microsoft.com/office/officeart/2005/8/layout/hProcess10"/>
    <dgm:cxn modelId="{FC066CCD-D4F3-4D66-AACA-16FDC7738F9D}" type="presParOf" srcId="{CC2A0D6D-FA8F-4CA2-B21E-903DCD8DCFB6}" destId="{144F918C-7578-49AB-93D3-25151FC41E95}" srcOrd="1" destOrd="0" presId="urn:microsoft.com/office/officeart/2005/8/layout/hProcess10"/>
    <dgm:cxn modelId="{826D7B57-054A-4F8E-9BF9-5F73E6D0B67A}" type="presParOf" srcId="{FF4C0535-AFC7-441F-A3E8-4E754BBD5265}" destId="{1D7733AE-DEA8-4A26-B4CC-68F4645FFE61}" srcOrd="3" destOrd="0" presId="urn:microsoft.com/office/officeart/2005/8/layout/hProcess10"/>
    <dgm:cxn modelId="{C6F3E382-5E83-48F6-927D-DBBA4CDB5028}" type="presParOf" srcId="{1D7733AE-DEA8-4A26-B4CC-68F4645FFE61}" destId="{443262A5-9A6B-45CB-A8D1-09E3CD835649}" srcOrd="0" destOrd="0" presId="urn:microsoft.com/office/officeart/2005/8/layout/hProcess10"/>
    <dgm:cxn modelId="{292096A0-5A6A-4378-B739-C6602ABCEE39}" type="presParOf" srcId="{FF4C0535-AFC7-441F-A3E8-4E754BBD5265}" destId="{CB33F25D-E964-4CC5-BF99-14186A67B890}" srcOrd="4" destOrd="0" presId="urn:microsoft.com/office/officeart/2005/8/layout/hProcess10"/>
    <dgm:cxn modelId="{944D5D1B-1F19-41E1-9488-8BECA406C975}" type="presParOf" srcId="{CB33F25D-E964-4CC5-BF99-14186A67B890}" destId="{2A74251A-0E34-4263-BF5E-0D5D221B5776}" srcOrd="0" destOrd="0" presId="urn:microsoft.com/office/officeart/2005/8/layout/hProcess10"/>
    <dgm:cxn modelId="{71E9D048-FDCB-4A84-A70F-0E88ACFDEA55}" type="presParOf" srcId="{CB33F25D-E964-4CC5-BF99-14186A67B890}" destId="{69AD761F-4530-4992-9352-3FA813E0174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3185A-2A53-4D8C-8F32-C845F2F70CBF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758CBA3A-9936-4C67-965C-A8DD3074879B}">
      <dgm:prSet phldrT="[Text]" custT="1"/>
      <dgm:spPr/>
      <dgm:t>
        <a:bodyPr rtlCol="0"/>
        <a:lstStyle/>
        <a:p>
          <a:pPr rtl="0"/>
          <a:r>
            <a:rPr lang="es-ES" sz="1600" b="1" noProof="0" dirty="0" smtClean="0"/>
            <a:t>UNESCO</a:t>
          </a:r>
          <a:endParaRPr lang="es-ES" sz="1600" b="1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39812E31-9C15-4A6C-B8B9-78CE6FB555B1}" type="parTrans" cxnId="{F717B596-7122-4C3F-9238-14763508386B}">
      <dgm:prSet/>
      <dgm:spPr/>
      <dgm:t>
        <a:bodyPr rtlCol="0"/>
        <a:lstStyle/>
        <a:p>
          <a:pPr rtl="0"/>
          <a:endParaRPr lang="es-ES" sz="1800" noProof="0" dirty="0">
            <a:solidFill>
              <a:schemeClr val="tx1"/>
            </a:solidFill>
          </a:endParaRPr>
        </a:p>
      </dgm:t>
    </dgm:pt>
    <dgm:pt modelId="{290E9CBE-1634-47AD-B973-508944073D35}" type="sibTrans" cxnId="{F717B596-7122-4C3F-9238-14763508386B}">
      <dgm:prSet/>
      <dgm:spPr/>
      <dgm:t>
        <a:bodyPr rtlCol="0"/>
        <a:lstStyle/>
        <a:p>
          <a:pPr rtl="0"/>
          <a:endParaRPr lang="es-ES" sz="1800" noProof="0" dirty="0">
            <a:solidFill>
              <a:schemeClr val="tx1"/>
            </a:solidFill>
          </a:endParaRPr>
        </a:p>
      </dgm:t>
    </dgm:pt>
    <dgm:pt modelId="{E90264E4-81CE-47E1-80E3-2624D8E5DFEE}">
      <dgm:prSet phldrT="[Text]" custT="1"/>
      <dgm:spPr/>
      <dgm:t>
        <a:bodyPr rtlCol="0"/>
        <a:lstStyle/>
        <a:p>
          <a:pPr rtl="0"/>
          <a:r>
            <a:rPr lang="es-VE" sz="1600" b="1" dirty="0" smtClean="0"/>
            <a:t>UNESCO (</a:t>
          </a:r>
          <a:r>
            <a:rPr lang="es-VE" sz="1600" b="1" dirty="0" err="1" smtClean="0"/>
            <a:t>Delors</a:t>
          </a:r>
          <a:r>
            <a:rPr lang="es-VE" sz="1600" b="1" dirty="0" smtClean="0"/>
            <a:t> 1996)</a:t>
          </a:r>
          <a:endParaRPr lang="es-ES" sz="1600" b="1" noProof="0" dirty="0"/>
        </a:p>
      </dgm:t>
      <dgm:extLst>
        <a:ext uri="{E40237B7-FDA0-4F09-8148-C483321AD2D9}">
          <dgm14:cNvPr xmlns:dgm14="http://schemas.microsoft.com/office/drawing/2010/diagram" id="0" name="" title="Task 1 and task 2 under group A"/>
        </a:ext>
      </dgm:extLst>
    </dgm:pt>
    <dgm:pt modelId="{79881485-DDC4-4A70-AA7E-393B9FD5747B}" type="parTrans" cxnId="{F3B89C52-602F-49F7-B10E-F3B64BCDF706}">
      <dgm:prSet/>
      <dgm:spPr/>
      <dgm:t>
        <a:bodyPr rtlCol="0"/>
        <a:lstStyle/>
        <a:p>
          <a:pPr rtl="0"/>
          <a:endParaRPr lang="es-ES" sz="1800" noProof="0" dirty="0">
            <a:solidFill>
              <a:schemeClr val="tx1"/>
            </a:solidFill>
          </a:endParaRPr>
        </a:p>
      </dgm:t>
    </dgm:pt>
    <dgm:pt modelId="{F41EE2E3-AB57-4E33-8FAD-2DCFFB467FDC}" type="sibTrans" cxnId="{F3B89C52-602F-49F7-B10E-F3B64BCDF706}">
      <dgm:prSet/>
      <dgm:spPr/>
      <dgm:t>
        <a:bodyPr rtlCol="0"/>
        <a:lstStyle/>
        <a:p>
          <a:pPr rtl="0"/>
          <a:endParaRPr lang="es-ES" sz="1800" noProof="0" dirty="0">
            <a:solidFill>
              <a:schemeClr val="tx1"/>
            </a:solidFill>
          </a:endParaRPr>
        </a:p>
      </dgm:t>
    </dgm:pt>
    <dgm:pt modelId="{15031D9C-993C-4715-A26F-56D8831933EB}">
      <dgm:prSet phldrT="[Text]" custT="1"/>
      <dgm:spPr/>
      <dgm:t>
        <a:bodyPr rtlCol="0"/>
        <a:lstStyle/>
        <a:p>
          <a:pPr rtl="0"/>
          <a:r>
            <a:rPr lang="es-ES" sz="1600" b="1" noProof="0" dirty="0" smtClean="0"/>
            <a:t>CEPAL</a:t>
          </a:r>
          <a:endParaRPr lang="es-ES" sz="1600" b="1" noProof="0" dirty="0"/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77530735-8AD3-469C-AEC2-B5B17A08AF65}" type="parTrans" cxnId="{C8C2ADA0-316E-46E3-A4D5-49BD4A9A4B0B}">
      <dgm:prSet/>
      <dgm:spPr/>
      <dgm:t>
        <a:bodyPr rtlCol="0"/>
        <a:lstStyle/>
        <a:p>
          <a:pPr rtl="0"/>
          <a:endParaRPr lang="es-ES" sz="1800" noProof="0" dirty="0">
            <a:solidFill>
              <a:schemeClr val="tx1"/>
            </a:solidFill>
          </a:endParaRPr>
        </a:p>
      </dgm:t>
    </dgm:pt>
    <dgm:pt modelId="{FB1D36D5-798A-40AA-91C3-3F3E5AF1A86F}" type="sibTrans" cxnId="{C8C2ADA0-316E-46E3-A4D5-49BD4A9A4B0B}">
      <dgm:prSet/>
      <dgm:spPr/>
      <dgm:t>
        <a:bodyPr rtlCol="0"/>
        <a:lstStyle/>
        <a:p>
          <a:pPr rtl="0"/>
          <a:endParaRPr lang="es-ES" sz="1800" noProof="0" dirty="0">
            <a:solidFill>
              <a:schemeClr val="tx1"/>
            </a:solidFill>
          </a:endParaRPr>
        </a:p>
      </dgm:t>
    </dgm:pt>
    <dgm:pt modelId="{07B93839-AE15-473C-B47B-27FA5DBEE4E9}">
      <dgm:prSet phldrT="[Text]" custT="1"/>
      <dgm:spPr/>
      <dgm:t>
        <a:bodyPr rtlCol="0"/>
        <a:lstStyle/>
        <a:p>
          <a:pPr rtl="0"/>
          <a:r>
            <a:rPr lang="es-ES" sz="2000" b="1" noProof="0" dirty="0" smtClean="0"/>
            <a:t>CEPAL. (2016). Horizonte 2030</a:t>
          </a:r>
          <a:endParaRPr lang="es-ES" sz="1000" noProof="0" dirty="0"/>
        </a:p>
      </dgm:t>
      <dgm:extLst>
        <a:ext uri="{E40237B7-FDA0-4F09-8148-C483321AD2D9}">
          <dgm14:cNvPr xmlns:dgm14="http://schemas.microsoft.com/office/drawing/2010/diagram" id="0" name="" title="Task 1 and task 2 under group B"/>
        </a:ext>
      </dgm:extLst>
    </dgm:pt>
    <dgm:pt modelId="{2BEFC288-C4D1-45AF-B679-7A41333941DE}" type="parTrans" cxnId="{4D38D698-DC6D-4926-9520-43A255B536D4}">
      <dgm:prSet/>
      <dgm:spPr/>
      <dgm:t>
        <a:bodyPr rtlCol="0"/>
        <a:lstStyle/>
        <a:p>
          <a:pPr rtl="0"/>
          <a:endParaRPr lang="es-ES" sz="1800" noProof="0" dirty="0">
            <a:solidFill>
              <a:schemeClr val="tx1"/>
            </a:solidFill>
          </a:endParaRPr>
        </a:p>
      </dgm:t>
    </dgm:pt>
    <dgm:pt modelId="{0468DBFC-CB2D-4B3A-AAE7-09352D12344E}" type="sibTrans" cxnId="{4D38D698-DC6D-4926-9520-43A255B536D4}">
      <dgm:prSet/>
      <dgm:spPr/>
      <dgm:t>
        <a:bodyPr rtlCol="0"/>
        <a:lstStyle/>
        <a:p>
          <a:pPr rtl="0"/>
          <a:endParaRPr lang="es-ES" sz="1800" noProof="0" dirty="0">
            <a:solidFill>
              <a:schemeClr val="tx1"/>
            </a:solidFill>
          </a:endParaRPr>
        </a:p>
      </dgm:t>
    </dgm:pt>
    <dgm:pt modelId="{A05E8D05-15E6-4BEC-B725-D745A48258D3}">
      <dgm:prSet phldrT="[Text]" custT="1"/>
      <dgm:spPr/>
      <dgm:t>
        <a:bodyPr rtlCol="0"/>
        <a:lstStyle/>
        <a:p>
          <a:pPr rtl="0"/>
          <a:r>
            <a:rPr lang="es-ES" sz="2000" b="1" noProof="0" dirty="0" smtClean="0"/>
            <a:t>17 0bjetivos para el desarrollo sostenible (2015)</a:t>
          </a:r>
          <a:endParaRPr lang="es-ES" sz="2000" b="1" noProof="0" dirty="0"/>
        </a:p>
      </dgm:t>
      <dgm:extLst/>
    </dgm:pt>
    <dgm:pt modelId="{29C49A6E-36B2-41D1-83D5-6B58713D5DAF}" type="parTrans" cxnId="{EFE22C42-C667-4B7A-8208-6758BAEC1445}">
      <dgm:prSet/>
      <dgm:spPr/>
      <dgm:t>
        <a:bodyPr rtlCol="0"/>
        <a:lstStyle/>
        <a:p>
          <a:pPr rtl="0"/>
          <a:endParaRPr lang="es-ES" sz="1800" noProof="0" dirty="0">
            <a:solidFill>
              <a:schemeClr val="tx1"/>
            </a:solidFill>
          </a:endParaRPr>
        </a:p>
      </dgm:t>
    </dgm:pt>
    <dgm:pt modelId="{EA09E308-F440-47C6-8C86-B63BABC170D9}" type="sibTrans" cxnId="{EFE22C42-C667-4B7A-8208-6758BAEC1445}">
      <dgm:prSet/>
      <dgm:spPr/>
      <dgm:t>
        <a:bodyPr rtlCol="0"/>
        <a:lstStyle/>
        <a:p>
          <a:pPr rtl="0"/>
          <a:endParaRPr lang="es-ES" sz="1800" noProof="0" dirty="0">
            <a:solidFill>
              <a:schemeClr val="tx1"/>
            </a:solidFill>
          </a:endParaRPr>
        </a:p>
      </dgm:t>
    </dgm:pt>
    <dgm:pt modelId="{81087B23-BD50-4398-AE94-A8245C99B52D}">
      <dgm:prSet phldrT="[Text]" custT="1"/>
      <dgm:spPr/>
      <dgm:t>
        <a:bodyPr rtlCol="0"/>
        <a:lstStyle/>
        <a:p>
          <a:pPr rtl="0"/>
          <a:endParaRPr lang="es-ES" sz="1400" noProof="0" dirty="0">
            <a:solidFill>
              <a:schemeClr val="tx1"/>
            </a:solidFill>
          </a:endParaRPr>
        </a:p>
      </dgm:t>
    </dgm:pt>
    <dgm:pt modelId="{FF961557-ACF6-4FE1-A3BB-D0675815EC9E}" type="parTrans" cxnId="{D06DAFE6-1909-44E0-9075-BEA7828748C0}">
      <dgm:prSet/>
      <dgm:spPr/>
      <dgm:t>
        <a:bodyPr/>
        <a:lstStyle/>
        <a:p>
          <a:endParaRPr lang="es-VE" sz="1600"/>
        </a:p>
      </dgm:t>
    </dgm:pt>
    <dgm:pt modelId="{0A87B9CE-CB88-4D97-BD78-4A8D544F4CEF}" type="sibTrans" cxnId="{D06DAFE6-1909-44E0-9075-BEA7828748C0}">
      <dgm:prSet/>
      <dgm:spPr/>
      <dgm:t>
        <a:bodyPr/>
        <a:lstStyle/>
        <a:p>
          <a:endParaRPr lang="es-VE" sz="1600"/>
        </a:p>
      </dgm:t>
    </dgm:pt>
    <dgm:pt modelId="{63E90E33-B89F-4E97-A387-E73C7D7E55ED}">
      <dgm:prSet phldrT="[Text]" custT="1"/>
      <dgm:spPr/>
      <dgm:t>
        <a:bodyPr rtlCol="0"/>
        <a:lstStyle/>
        <a:p>
          <a:pPr rtl="0"/>
          <a:r>
            <a:rPr lang="es-ES" sz="1600" b="1" noProof="0" dirty="0" smtClean="0">
              <a:solidFill>
                <a:schemeClr val="bg1"/>
              </a:solidFill>
            </a:rPr>
            <a:t>OEA</a:t>
          </a:r>
          <a:endParaRPr lang="es-ES" sz="1600" b="1" noProof="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A8B1BBC4-5CFB-4299-B823-2BA1BBF57570}" type="parTrans" cxnId="{2D00780D-16F9-432F-AC99-DCAA11E62F2E}">
      <dgm:prSet/>
      <dgm:spPr/>
      <dgm:t>
        <a:bodyPr/>
        <a:lstStyle/>
        <a:p>
          <a:endParaRPr lang="es-VE" sz="1600"/>
        </a:p>
      </dgm:t>
    </dgm:pt>
    <dgm:pt modelId="{6738FA7C-F132-4059-97EE-D4EE0EAC41A0}" type="sibTrans" cxnId="{2D00780D-16F9-432F-AC99-DCAA11E62F2E}">
      <dgm:prSet/>
      <dgm:spPr/>
      <dgm:t>
        <a:bodyPr/>
        <a:lstStyle/>
        <a:p>
          <a:endParaRPr lang="es-VE" sz="1600"/>
        </a:p>
      </dgm:t>
    </dgm:pt>
    <dgm:pt modelId="{AB9FF83B-E86E-4981-8901-F845DE36D1D5}">
      <dgm:prSet phldrT="[Text]" custT="1"/>
      <dgm:spPr/>
      <dgm:t>
        <a:bodyPr/>
        <a:lstStyle/>
        <a:p>
          <a:pPr rtl="0"/>
          <a:r>
            <a:rPr lang="es-ES" sz="2000" noProof="0" dirty="0" smtClean="0"/>
            <a:t>Educación de calidad, diversidad e igualdad social </a:t>
          </a:r>
          <a:endParaRPr lang="es-ES" sz="2000" noProof="0" dirty="0"/>
        </a:p>
      </dgm:t>
      <dgm:extLst/>
    </dgm:pt>
    <dgm:pt modelId="{0942D89B-6CC7-43EF-81D5-4244099E407E}" type="parTrans" cxnId="{5534CE3B-090F-4995-B349-CCC1E2C35997}">
      <dgm:prSet/>
      <dgm:spPr/>
      <dgm:t>
        <a:bodyPr/>
        <a:lstStyle/>
        <a:p>
          <a:endParaRPr lang="es-VE"/>
        </a:p>
      </dgm:t>
    </dgm:pt>
    <dgm:pt modelId="{83E59BFB-8069-4905-87AD-111F5EDB2521}" type="sibTrans" cxnId="{5534CE3B-090F-4995-B349-CCC1E2C35997}">
      <dgm:prSet/>
      <dgm:spPr/>
      <dgm:t>
        <a:bodyPr/>
        <a:lstStyle/>
        <a:p>
          <a:endParaRPr lang="es-VE"/>
        </a:p>
      </dgm:t>
    </dgm:pt>
    <dgm:pt modelId="{9154DB5D-7483-4037-8C38-4E42EB556C0F}">
      <dgm:prSet custT="1"/>
      <dgm:spPr/>
      <dgm:t>
        <a:bodyPr/>
        <a:lstStyle/>
        <a:p>
          <a:pPr rtl="0"/>
          <a:r>
            <a:rPr lang="es-ES" sz="2000" noProof="0" dirty="0" smtClean="0"/>
            <a:t>Reducción de la pobreza </a:t>
          </a:r>
          <a:endParaRPr lang="es-ES" sz="2000" noProof="0" dirty="0"/>
        </a:p>
      </dgm:t>
    </dgm:pt>
    <dgm:pt modelId="{CC282E40-7CC7-4A95-98AD-5A7D8744AD57}" type="parTrans" cxnId="{7900D559-12AD-4986-B394-0C38BA9D1156}">
      <dgm:prSet/>
      <dgm:spPr/>
      <dgm:t>
        <a:bodyPr/>
        <a:lstStyle/>
        <a:p>
          <a:endParaRPr lang="es-VE"/>
        </a:p>
      </dgm:t>
    </dgm:pt>
    <dgm:pt modelId="{9C43F360-2C78-4ED8-ABB1-0EE49E2E96DE}" type="sibTrans" cxnId="{7900D559-12AD-4986-B394-0C38BA9D1156}">
      <dgm:prSet/>
      <dgm:spPr/>
      <dgm:t>
        <a:bodyPr/>
        <a:lstStyle/>
        <a:p>
          <a:endParaRPr lang="es-VE"/>
        </a:p>
      </dgm:t>
    </dgm:pt>
    <dgm:pt modelId="{765A7882-330C-40AB-9F51-F0EFE08543A7}">
      <dgm:prSet custT="1"/>
      <dgm:spPr/>
      <dgm:t>
        <a:bodyPr/>
        <a:lstStyle/>
        <a:p>
          <a:pPr rtl="0"/>
          <a:r>
            <a:rPr lang="es-ES" sz="2000" noProof="0" dirty="0" smtClean="0"/>
            <a:t>Brecha social, económica y tecnológica</a:t>
          </a:r>
          <a:endParaRPr lang="es-ES" sz="2000" noProof="0" dirty="0"/>
        </a:p>
      </dgm:t>
    </dgm:pt>
    <dgm:pt modelId="{DEF19C03-BFC1-4044-9160-DEE710E9DA56}" type="parTrans" cxnId="{6CD00262-22D1-4FDE-B2AE-321B6965D68D}">
      <dgm:prSet/>
      <dgm:spPr/>
      <dgm:t>
        <a:bodyPr/>
        <a:lstStyle/>
        <a:p>
          <a:endParaRPr lang="es-VE"/>
        </a:p>
      </dgm:t>
    </dgm:pt>
    <dgm:pt modelId="{F10A6863-5115-4B20-94C4-0C2FEDEEC532}" type="sibTrans" cxnId="{6CD00262-22D1-4FDE-B2AE-321B6965D68D}">
      <dgm:prSet/>
      <dgm:spPr/>
      <dgm:t>
        <a:bodyPr/>
        <a:lstStyle/>
        <a:p>
          <a:endParaRPr lang="es-VE"/>
        </a:p>
      </dgm:t>
    </dgm:pt>
    <dgm:pt modelId="{3D147A2F-4D7E-45E3-AA0A-1A37C25C83BE}">
      <dgm:prSet phldrT="[Text]" custT="1"/>
      <dgm:spPr/>
      <dgm:t>
        <a:bodyPr rtlCol="0"/>
        <a:lstStyle/>
        <a:p>
          <a:pPr rtl="0"/>
          <a:endParaRPr lang="es-ES" sz="1100" noProof="0" dirty="0"/>
        </a:p>
      </dgm:t>
      <dgm:extLst/>
    </dgm:pt>
    <dgm:pt modelId="{CE2F2514-AA26-4838-9F01-83043BBDB526}" type="parTrans" cxnId="{483E0D2C-69A0-4FB3-8070-63AB610DE3A2}">
      <dgm:prSet/>
      <dgm:spPr/>
      <dgm:t>
        <a:bodyPr/>
        <a:lstStyle/>
        <a:p>
          <a:endParaRPr lang="es-VE"/>
        </a:p>
      </dgm:t>
    </dgm:pt>
    <dgm:pt modelId="{5844BF07-BFE3-445B-83A2-620D980C2041}" type="sibTrans" cxnId="{483E0D2C-69A0-4FB3-8070-63AB610DE3A2}">
      <dgm:prSet/>
      <dgm:spPr/>
      <dgm:t>
        <a:bodyPr/>
        <a:lstStyle/>
        <a:p>
          <a:endParaRPr lang="es-VE"/>
        </a:p>
      </dgm:t>
    </dgm:pt>
    <dgm:pt modelId="{039F89A6-88CD-4C4D-81F1-04EC47159C25}">
      <dgm:prSet phldrT="[Text]" custT="1"/>
      <dgm:spPr/>
      <dgm:t>
        <a:bodyPr rtlCol="0"/>
        <a:lstStyle/>
        <a:p>
          <a:pPr rtl="0"/>
          <a:r>
            <a:rPr lang="es-ES" sz="1600" b="0" noProof="0" dirty="0" smtClean="0"/>
            <a:t>Informe la educación encierra un tesoro</a:t>
          </a:r>
          <a:endParaRPr lang="es-ES" sz="1600" b="0" noProof="0" dirty="0"/>
        </a:p>
      </dgm:t>
      <dgm:extLst/>
    </dgm:pt>
    <dgm:pt modelId="{5D3C0BF7-DFD9-4D8D-8CCE-06ACA372D955}" type="parTrans" cxnId="{9F115AAF-47A5-44F2-9BA2-F1CE69BB080D}">
      <dgm:prSet/>
      <dgm:spPr/>
      <dgm:t>
        <a:bodyPr/>
        <a:lstStyle/>
        <a:p>
          <a:endParaRPr lang="es-VE"/>
        </a:p>
      </dgm:t>
    </dgm:pt>
    <dgm:pt modelId="{D0B76E10-BBE1-49CE-B4BB-3B40B54B0B47}" type="sibTrans" cxnId="{9F115AAF-47A5-44F2-9BA2-F1CE69BB080D}">
      <dgm:prSet/>
      <dgm:spPr/>
      <dgm:t>
        <a:bodyPr/>
        <a:lstStyle/>
        <a:p>
          <a:endParaRPr lang="es-VE"/>
        </a:p>
      </dgm:t>
    </dgm:pt>
    <dgm:pt modelId="{523CD31D-BD49-4732-9AD8-2BE29247E01C}">
      <dgm:prSet phldrT="[Text]" custT="1"/>
      <dgm:spPr/>
      <dgm:t>
        <a:bodyPr rtlCol="0"/>
        <a:lstStyle/>
        <a:p>
          <a:pPr rtl="0"/>
          <a:r>
            <a:rPr lang="es-ES" sz="1600" b="1" noProof="0" dirty="0" smtClean="0"/>
            <a:t>UNESCO (2018). </a:t>
          </a:r>
          <a:r>
            <a:rPr lang="es-ES" sz="1600" b="0" noProof="0" dirty="0" smtClean="0"/>
            <a:t>Afirma en su portal que las competencias digitales son tan importantes como el saber de ciencias y cálculo</a:t>
          </a:r>
          <a:endParaRPr lang="es-ES" sz="1600" b="0" noProof="0" dirty="0"/>
        </a:p>
      </dgm:t>
      <dgm:extLst/>
    </dgm:pt>
    <dgm:pt modelId="{95372719-316B-469A-89D3-F7E1BDC99CE7}" type="parTrans" cxnId="{652AB2EC-C45B-4DC6-9EEA-97E891235F08}">
      <dgm:prSet/>
      <dgm:spPr/>
      <dgm:t>
        <a:bodyPr/>
        <a:lstStyle/>
        <a:p>
          <a:endParaRPr lang="es-VE"/>
        </a:p>
      </dgm:t>
    </dgm:pt>
    <dgm:pt modelId="{65BFA534-477D-45A4-A3E2-5F79667C2815}" type="sibTrans" cxnId="{652AB2EC-C45B-4DC6-9EEA-97E891235F08}">
      <dgm:prSet/>
      <dgm:spPr/>
      <dgm:t>
        <a:bodyPr/>
        <a:lstStyle/>
        <a:p>
          <a:endParaRPr lang="es-VE"/>
        </a:p>
      </dgm:t>
    </dgm:pt>
    <dgm:pt modelId="{E80E23AD-ECAE-46D2-92A5-71CA9074EED7}" type="pres">
      <dgm:prSet presAssocID="{3183185A-2A53-4D8C-8F32-C845F2F70C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DDCCD6-3F31-4095-8E42-5BBFC31B83BE}" type="pres">
      <dgm:prSet presAssocID="{758CBA3A-9936-4C67-965C-A8DD3074879B}" presName="composite" presStyleCnt="0"/>
      <dgm:spPr/>
      <dgm:t>
        <a:bodyPr/>
        <a:lstStyle/>
        <a:p>
          <a:endParaRPr lang="es-ES"/>
        </a:p>
      </dgm:t>
    </dgm:pt>
    <dgm:pt modelId="{C0AF5CB7-6C4F-49BC-8738-E4DE0AC00B72}" type="pres">
      <dgm:prSet presAssocID="{758CBA3A-9936-4C67-965C-A8DD3074879B}" presName="parentText" presStyleLbl="alignNode1" presStyleIdx="0" presStyleCnt="3" custLinFactNeighborX="1772" custLinFactNeighborY="-9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09DE89-66C0-478D-8170-8F0BC920F1EB}" type="pres">
      <dgm:prSet presAssocID="{758CBA3A-9936-4C67-965C-A8DD3074879B}" presName="descendantText" presStyleLbl="alignAcc1" presStyleIdx="0" presStyleCnt="3" custScaleX="95069" custScaleY="1102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78D13-8FB5-4AEC-B5C0-881B683FCF22}" type="pres">
      <dgm:prSet presAssocID="{290E9CBE-1634-47AD-B973-508944073D35}" presName="sp" presStyleCnt="0"/>
      <dgm:spPr/>
      <dgm:t>
        <a:bodyPr/>
        <a:lstStyle/>
        <a:p>
          <a:endParaRPr lang="es-ES"/>
        </a:p>
      </dgm:t>
    </dgm:pt>
    <dgm:pt modelId="{E529DD28-A6C8-4185-BA28-3A73741EACF4}" type="pres">
      <dgm:prSet presAssocID="{15031D9C-993C-4715-A26F-56D8831933EB}" presName="composite" presStyleCnt="0"/>
      <dgm:spPr/>
      <dgm:t>
        <a:bodyPr/>
        <a:lstStyle/>
        <a:p>
          <a:endParaRPr lang="es-ES"/>
        </a:p>
      </dgm:t>
    </dgm:pt>
    <dgm:pt modelId="{29EA1718-F619-46D8-B505-CF1DDA71B8BF}" type="pres">
      <dgm:prSet presAssocID="{15031D9C-993C-4715-A26F-56D8831933EB}" presName="parentText" presStyleLbl="alignNode1" presStyleIdx="1" presStyleCnt="3" custScaleX="101962" custLinFactNeighborX="4487" custLinFactNeighborY="25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6267EA-EF01-411B-8D37-95F44BBB68D3}" type="pres">
      <dgm:prSet presAssocID="{15031D9C-993C-4715-A26F-56D8831933EB}" presName="descendantText" presStyleLbl="alignAcc1" presStyleIdx="1" presStyleCnt="3" custScaleX="953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CED8E1-297A-4834-9FC1-39D8E59A67B1}" type="pres">
      <dgm:prSet presAssocID="{FB1D36D5-798A-40AA-91C3-3F3E5AF1A86F}" presName="sp" presStyleCnt="0"/>
      <dgm:spPr/>
      <dgm:t>
        <a:bodyPr/>
        <a:lstStyle/>
        <a:p>
          <a:endParaRPr lang="es-ES"/>
        </a:p>
      </dgm:t>
    </dgm:pt>
    <dgm:pt modelId="{7C11DD7B-70C6-4569-8865-DC2948522030}" type="pres">
      <dgm:prSet presAssocID="{63E90E33-B89F-4E97-A387-E73C7D7E55ED}" presName="composite" presStyleCnt="0"/>
      <dgm:spPr/>
    </dgm:pt>
    <dgm:pt modelId="{89EFFDF2-8504-4F4C-AF92-07C48A88D6FB}" type="pres">
      <dgm:prSet presAssocID="{63E90E33-B89F-4E97-A387-E73C7D7E55E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2A82273-BD12-4D8F-B248-173F01F6892A}" type="pres">
      <dgm:prSet presAssocID="{63E90E33-B89F-4E97-A387-E73C7D7E55E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308DBD3-EED8-4247-8E70-8CF9AFB4967F}" type="presOf" srcId="{AB9FF83B-E86E-4981-8901-F845DE36D1D5}" destId="{B2A82273-BD12-4D8F-B248-173F01F6892A}" srcOrd="0" destOrd="1" presId="urn:microsoft.com/office/officeart/2005/8/layout/chevron2"/>
    <dgm:cxn modelId="{EFE22C42-C667-4B7A-8208-6758BAEC1445}" srcId="{63E90E33-B89F-4E97-A387-E73C7D7E55ED}" destId="{A05E8D05-15E6-4BEC-B725-D745A48258D3}" srcOrd="0" destOrd="0" parTransId="{29C49A6E-36B2-41D1-83D5-6B58713D5DAF}" sibTransId="{EA09E308-F440-47C6-8C86-B63BABC170D9}"/>
    <dgm:cxn modelId="{A69974DF-00A8-48EE-87A5-7F00AED33928}" type="presOf" srcId="{15031D9C-993C-4715-A26F-56D8831933EB}" destId="{29EA1718-F619-46D8-B505-CF1DDA71B8BF}" srcOrd="0" destOrd="0" presId="urn:microsoft.com/office/officeart/2005/8/layout/chevron2"/>
    <dgm:cxn modelId="{F18F984B-8178-4EF6-8F71-1495C1688B6F}" type="presOf" srcId="{3183185A-2A53-4D8C-8F32-C845F2F70CBF}" destId="{E80E23AD-ECAE-46D2-92A5-71CA9074EED7}" srcOrd="0" destOrd="0" presId="urn:microsoft.com/office/officeart/2005/8/layout/chevron2"/>
    <dgm:cxn modelId="{67F06196-C0BF-4D92-94F5-5AE880D2884A}" type="presOf" srcId="{3D147A2F-4D7E-45E3-AA0A-1A37C25C83BE}" destId="{0E09DE89-66C0-478D-8170-8F0BC920F1EB}" srcOrd="0" destOrd="3" presId="urn:microsoft.com/office/officeart/2005/8/layout/chevron2"/>
    <dgm:cxn modelId="{45127A2C-A72B-4C36-93A3-37789B676B17}" type="presOf" srcId="{63E90E33-B89F-4E97-A387-E73C7D7E55ED}" destId="{89EFFDF2-8504-4F4C-AF92-07C48A88D6FB}" srcOrd="0" destOrd="0" presId="urn:microsoft.com/office/officeart/2005/8/layout/chevron2"/>
    <dgm:cxn modelId="{3C61F929-ED30-42CE-AC8A-0A18C35F8847}" type="presOf" srcId="{758CBA3A-9936-4C67-965C-A8DD3074879B}" destId="{C0AF5CB7-6C4F-49BC-8738-E4DE0AC00B72}" srcOrd="0" destOrd="0" presId="urn:microsoft.com/office/officeart/2005/8/layout/chevron2"/>
    <dgm:cxn modelId="{F717B596-7122-4C3F-9238-14763508386B}" srcId="{3183185A-2A53-4D8C-8F32-C845F2F70CBF}" destId="{758CBA3A-9936-4C67-965C-A8DD3074879B}" srcOrd="0" destOrd="0" parTransId="{39812E31-9C15-4A6C-B8B9-78CE6FB555B1}" sibTransId="{290E9CBE-1634-47AD-B973-508944073D35}"/>
    <dgm:cxn modelId="{1EB48767-05FA-4297-A2BA-13B4211357A9}" type="presOf" srcId="{A05E8D05-15E6-4BEC-B725-D745A48258D3}" destId="{B2A82273-BD12-4D8F-B248-173F01F6892A}" srcOrd="0" destOrd="0" presId="urn:microsoft.com/office/officeart/2005/8/layout/chevron2"/>
    <dgm:cxn modelId="{652AB2EC-C45B-4DC6-9EEA-97E891235F08}" srcId="{758CBA3A-9936-4C67-965C-A8DD3074879B}" destId="{523CD31D-BD49-4732-9AD8-2BE29247E01C}" srcOrd="2" destOrd="0" parTransId="{95372719-316B-469A-89D3-F7E1BDC99CE7}" sibTransId="{65BFA534-477D-45A4-A3E2-5F79667C2815}"/>
    <dgm:cxn modelId="{2D00780D-16F9-432F-AC99-DCAA11E62F2E}" srcId="{3183185A-2A53-4D8C-8F32-C845F2F70CBF}" destId="{63E90E33-B89F-4E97-A387-E73C7D7E55ED}" srcOrd="2" destOrd="0" parTransId="{A8B1BBC4-5CFB-4299-B823-2BA1BBF57570}" sibTransId="{6738FA7C-F132-4059-97EE-D4EE0EAC41A0}"/>
    <dgm:cxn modelId="{6CD00262-22D1-4FDE-B2AE-321B6965D68D}" srcId="{15031D9C-993C-4715-A26F-56D8831933EB}" destId="{765A7882-330C-40AB-9F51-F0EFE08543A7}" srcOrd="1" destOrd="0" parTransId="{DEF19C03-BFC1-4044-9160-DEE710E9DA56}" sibTransId="{F10A6863-5115-4B20-94C4-0C2FEDEEC532}"/>
    <dgm:cxn modelId="{4D38D698-DC6D-4926-9520-43A255B536D4}" srcId="{15031D9C-993C-4715-A26F-56D8831933EB}" destId="{07B93839-AE15-473C-B47B-27FA5DBEE4E9}" srcOrd="0" destOrd="0" parTransId="{2BEFC288-C4D1-45AF-B679-7A41333941DE}" sibTransId="{0468DBFC-CB2D-4B3A-AAE7-09352D12344E}"/>
    <dgm:cxn modelId="{C8C2ADA0-316E-46E3-A4D5-49BD4A9A4B0B}" srcId="{3183185A-2A53-4D8C-8F32-C845F2F70CBF}" destId="{15031D9C-993C-4715-A26F-56D8831933EB}" srcOrd="1" destOrd="0" parTransId="{77530735-8AD3-469C-AEC2-B5B17A08AF65}" sibTransId="{FB1D36D5-798A-40AA-91C3-3F3E5AF1A86F}"/>
    <dgm:cxn modelId="{7237FE3E-0577-4D80-AC26-902EC977CA36}" type="presOf" srcId="{07B93839-AE15-473C-B47B-27FA5DBEE4E9}" destId="{C96267EA-EF01-411B-8D37-95F44BBB68D3}" srcOrd="0" destOrd="0" presId="urn:microsoft.com/office/officeart/2005/8/layout/chevron2"/>
    <dgm:cxn modelId="{F3B89C52-602F-49F7-B10E-F3B64BCDF706}" srcId="{758CBA3A-9936-4C67-965C-A8DD3074879B}" destId="{E90264E4-81CE-47E1-80E3-2624D8E5DFEE}" srcOrd="0" destOrd="0" parTransId="{79881485-DDC4-4A70-AA7E-393B9FD5747B}" sibTransId="{F41EE2E3-AB57-4E33-8FAD-2DCFFB467FDC}"/>
    <dgm:cxn modelId="{3CAF0347-0C48-41D7-9593-9F8494B67056}" type="presOf" srcId="{523CD31D-BD49-4732-9AD8-2BE29247E01C}" destId="{0E09DE89-66C0-478D-8170-8F0BC920F1EB}" srcOrd="0" destOrd="2" presId="urn:microsoft.com/office/officeart/2005/8/layout/chevron2"/>
    <dgm:cxn modelId="{89AFECCF-E31F-4D1E-A901-24658C2C449D}" type="presOf" srcId="{81087B23-BD50-4398-AE94-A8245C99B52D}" destId="{B2A82273-BD12-4D8F-B248-173F01F6892A}" srcOrd="0" destOrd="3" presId="urn:microsoft.com/office/officeart/2005/8/layout/chevron2"/>
    <dgm:cxn modelId="{D06DAFE6-1909-44E0-9075-BEA7828748C0}" srcId="{63E90E33-B89F-4E97-A387-E73C7D7E55ED}" destId="{81087B23-BD50-4398-AE94-A8245C99B52D}" srcOrd="3" destOrd="0" parTransId="{FF961557-ACF6-4FE1-A3BB-D0675815EC9E}" sibTransId="{0A87B9CE-CB88-4D97-BD78-4A8D544F4CEF}"/>
    <dgm:cxn modelId="{7900D559-12AD-4986-B394-0C38BA9D1156}" srcId="{63E90E33-B89F-4E97-A387-E73C7D7E55ED}" destId="{9154DB5D-7483-4037-8C38-4E42EB556C0F}" srcOrd="2" destOrd="0" parTransId="{CC282E40-7CC7-4A95-98AD-5A7D8744AD57}" sibTransId="{9C43F360-2C78-4ED8-ABB1-0EE49E2E96DE}"/>
    <dgm:cxn modelId="{C4BA106F-A193-46C0-BF27-DAF2333840C8}" type="presOf" srcId="{9154DB5D-7483-4037-8C38-4E42EB556C0F}" destId="{B2A82273-BD12-4D8F-B248-173F01F6892A}" srcOrd="0" destOrd="2" presId="urn:microsoft.com/office/officeart/2005/8/layout/chevron2"/>
    <dgm:cxn modelId="{483E0D2C-69A0-4FB3-8070-63AB610DE3A2}" srcId="{758CBA3A-9936-4C67-965C-A8DD3074879B}" destId="{3D147A2F-4D7E-45E3-AA0A-1A37C25C83BE}" srcOrd="3" destOrd="0" parTransId="{CE2F2514-AA26-4838-9F01-83043BBDB526}" sibTransId="{5844BF07-BFE3-445B-83A2-620D980C2041}"/>
    <dgm:cxn modelId="{5534CE3B-090F-4995-B349-CCC1E2C35997}" srcId="{63E90E33-B89F-4E97-A387-E73C7D7E55ED}" destId="{AB9FF83B-E86E-4981-8901-F845DE36D1D5}" srcOrd="1" destOrd="0" parTransId="{0942D89B-6CC7-43EF-81D5-4244099E407E}" sibTransId="{83E59BFB-8069-4905-87AD-111F5EDB2521}"/>
    <dgm:cxn modelId="{9F115AAF-47A5-44F2-9BA2-F1CE69BB080D}" srcId="{758CBA3A-9936-4C67-965C-A8DD3074879B}" destId="{039F89A6-88CD-4C4D-81F1-04EC47159C25}" srcOrd="1" destOrd="0" parTransId="{5D3C0BF7-DFD9-4D8D-8CCE-06ACA372D955}" sibTransId="{D0B76E10-BBE1-49CE-B4BB-3B40B54B0B47}"/>
    <dgm:cxn modelId="{2C8471DB-2E08-43A3-BFBD-C790771CC48F}" type="presOf" srcId="{039F89A6-88CD-4C4D-81F1-04EC47159C25}" destId="{0E09DE89-66C0-478D-8170-8F0BC920F1EB}" srcOrd="0" destOrd="1" presId="urn:microsoft.com/office/officeart/2005/8/layout/chevron2"/>
    <dgm:cxn modelId="{B2E16956-3F11-4861-AC96-EB5B165CAD59}" type="presOf" srcId="{765A7882-330C-40AB-9F51-F0EFE08543A7}" destId="{C96267EA-EF01-411B-8D37-95F44BBB68D3}" srcOrd="0" destOrd="1" presId="urn:microsoft.com/office/officeart/2005/8/layout/chevron2"/>
    <dgm:cxn modelId="{1A7941C4-66B9-4444-B955-563E6A5D0542}" type="presOf" srcId="{E90264E4-81CE-47E1-80E3-2624D8E5DFEE}" destId="{0E09DE89-66C0-478D-8170-8F0BC920F1EB}" srcOrd="0" destOrd="0" presId="urn:microsoft.com/office/officeart/2005/8/layout/chevron2"/>
    <dgm:cxn modelId="{4BE5D566-9023-4ABE-A6E6-21F9934EECF1}" type="presParOf" srcId="{E80E23AD-ECAE-46D2-92A5-71CA9074EED7}" destId="{63DDCCD6-3F31-4095-8E42-5BBFC31B83BE}" srcOrd="0" destOrd="0" presId="urn:microsoft.com/office/officeart/2005/8/layout/chevron2"/>
    <dgm:cxn modelId="{2E9A1E26-D61D-417D-B727-3D486F003D44}" type="presParOf" srcId="{63DDCCD6-3F31-4095-8E42-5BBFC31B83BE}" destId="{C0AF5CB7-6C4F-49BC-8738-E4DE0AC00B72}" srcOrd="0" destOrd="0" presId="urn:microsoft.com/office/officeart/2005/8/layout/chevron2"/>
    <dgm:cxn modelId="{CC200F9E-F754-43A1-BE43-B13BBF249ACE}" type="presParOf" srcId="{63DDCCD6-3F31-4095-8E42-5BBFC31B83BE}" destId="{0E09DE89-66C0-478D-8170-8F0BC920F1EB}" srcOrd="1" destOrd="0" presId="urn:microsoft.com/office/officeart/2005/8/layout/chevron2"/>
    <dgm:cxn modelId="{FE3C58D3-361A-439F-8FE2-70C56AB92B93}" type="presParOf" srcId="{E80E23AD-ECAE-46D2-92A5-71CA9074EED7}" destId="{52E78D13-8FB5-4AEC-B5C0-881B683FCF22}" srcOrd="1" destOrd="0" presId="urn:microsoft.com/office/officeart/2005/8/layout/chevron2"/>
    <dgm:cxn modelId="{4BB7F6E0-BEF4-4E3F-8846-04EB6BBA37B7}" type="presParOf" srcId="{E80E23AD-ECAE-46D2-92A5-71CA9074EED7}" destId="{E529DD28-A6C8-4185-BA28-3A73741EACF4}" srcOrd="2" destOrd="0" presId="urn:microsoft.com/office/officeart/2005/8/layout/chevron2"/>
    <dgm:cxn modelId="{FF839D60-2FD8-4EBA-A6CC-F51D7FEFE69E}" type="presParOf" srcId="{E529DD28-A6C8-4185-BA28-3A73741EACF4}" destId="{29EA1718-F619-46D8-B505-CF1DDA71B8BF}" srcOrd="0" destOrd="0" presId="urn:microsoft.com/office/officeart/2005/8/layout/chevron2"/>
    <dgm:cxn modelId="{92B48735-7C20-408A-823F-2451A88469D4}" type="presParOf" srcId="{E529DD28-A6C8-4185-BA28-3A73741EACF4}" destId="{C96267EA-EF01-411B-8D37-95F44BBB68D3}" srcOrd="1" destOrd="0" presId="urn:microsoft.com/office/officeart/2005/8/layout/chevron2"/>
    <dgm:cxn modelId="{692600F4-870B-4027-8797-7D6FBD3FDD20}" type="presParOf" srcId="{E80E23AD-ECAE-46D2-92A5-71CA9074EED7}" destId="{4CCED8E1-297A-4834-9FC1-39D8E59A67B1}" srcOrd="3" destOrd="0" presId="urn:microsoft.com/office/officeart/2005/8/layout/chevron2"/>
    <dgm:cxn modelId="{950F22A4-FC8E-46B4-9D69-82165EE3B9D1}" type="presParOf" srcId="{E80E23AD-ECAE-46D2-92A5-71CA9074EED7}" destId="{7C11DD7B-70C6-4569-8865-DC2948522030}" srcOrd="4" destOrd="0" presId="urn:microsoft.com/office/officeart/2005/8/layout/chevron2"/>
    <dgm:cxn modelId="{C686CCBF-4E4B-40C2-9281-9F2931CC0CEC}" type="presParOf" srcId="{7C11DD7B-70C6-4569-8865-DC2948522030}" destId="{89EFFDF2-8504-4F4C-AF92-07C48A88D6FB}" srcOrd="0" destOrd="0" presId="urn:microsoft.com/office/officeart/2005/8/layout/chevron2"/>
    <dgm:cxn modelId="{C22BC38A-1B5B-4E0C-B0DF-E018A74DE71D}" type="presParOf" srcId="{7C11DD7B-70C6-4569-8865-DC2948522030}" destId="{B2A82273-BD12-4D8F-B248-173F01F689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30F65-D1BA-4071-93DF-264D2051B2DE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C40AAF53-BF16-4D19-B785-DB5CAD339D18}">
      <dgm:prSet phldrT="[Texto]" custT="1"/>
      <dgm:spPr/>
      <dgm:t>
        <a:bodyPr/>
        <a:lstStyle/>
        <a:p>
          <a:r>
            <a:rPr lang="es-ES" sz="1050" b="1" dirty="0" err="1" smtClean="0">
              <a:solidFill>
                <a:schemeClr val="tx1"/>
              </a:solidFill>
            </a:rPr>
            <a:t>Metodologìa</a:t>
          </a:r>
          <a:r>
            <a:rPr lang="es-ES" sz="1050" b="1" dirty="0" smtClean="0">
              <a:solidFill>
                <a:schemeClr val="tx1"/>
              </a:solidFill>
            </a:rPr>
            <a:t> </a:t>
          </a:r>
          <a:endParaRPr lang="es-VE" sz="1050" b="1" dirty="0">
            <a:solidFill>
              <a:schemeClr val="tx1"/>
            </a:solidFill>
          </a:endParaRPr>
        </a:p>
      </dgm:t>
    </dgm:pt>
    <dgm:pt modelId="{677BC4D4-8744-4668-A249-22EEAADF80D7}" type="parTrans" cxnId="{8B1E800E-1963-48E6-95EC-E61E1D5F9C64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74890E25-2B53-4BEA-837E-E5192810C7DE}" type="sibTrans" cxnId="{8B1E800E-1963-48E6-95EC-E61E1D5F9C64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1262621E-F612-48CB-A8A3-5E433BB01882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  <a:latin typeface="Glacial Indifference"/>
            </a:rPr>
            <a:t>Indagación</a:t>
          </a:r>
          <a:r>
            <a:rPr lang="en-US" sz="1050" b="1" dirty="0" smtClean="0">
              <a:solidFill>
                <a:schemeClr val="tx1"/>
              </a:solidFill>
              <a:latin typeface="Glacial Indifference"/>
            </a:rPr>
            <a:t> </a:t>
          </a:r>
          <a:r>
            <a:rPr lang="en-US" sz="1050" b="1" dirty="0" err="1" smtClean="0">
              <a:solidFill>
                <a:schemeClr val="tx1"/>
              </a:solidFill>
              <a:latin typeface="Glacial Indifference"/>
            </a:rPr>
            <a:t>exploratoria</a:t>
          </a:r>
          <a:endParaRPr lang="en-US" sz="1050" b="1" dirty="0" smtClean="0">
            <a:solidFill>
              <a:schemeClr val="tx1"/>
            </a:solidFill>
            <a:latin typeface="Glacial Indifference"/>
          </a:endParaRPr>
        </a:p>
        <a:p>
          <a:r>
            <a:rPr lang="en-US" sz="1050" b="1" dirty="0" err="1" smtClean="0">
              <a:solidFill>
                <a:schemeClr val="tx1"/>
              </a:solidFill>
              <a:latin typeface="Glacial Indifference"/>
            </a:rPr>
            <a:t>Fenomenología</a:t>
          </a:r>
          <a:r>
            <a:rPr lang="en-US" sz="1050" b="1" dirty="0" smtClean="0">
              <a:solidFill>
                <a:schemeClr val="tx1"/>
              </a:solidFill>
              <a:latin typeface="Glacial Indifference"/>
            </a:rPr>
            <a:t> </a:t>
          </a:r>
          <a:r>
            <a:rPr lang="en-US" sz="1050" b="1" dirty="0" err="1" smtClean="0">
              <a:solidFill>
                <a:schemeClr val="tx1"/>
              </a:solidFill>
              <a:latin typeface="Glacial Indifference"/>
            </a:rPr>
            <a:t>hermeneusis</a:t>
          </a:r>
          <a:r>
            <a:rPr lang="en-US" sz="1050" b="1" dirty="0" smtClean="0">
              <a:solidFill>
                <a:schemeClr val="tx1"/>
              </a:solidFill>
              <a:latin typeface="Glacial Indifference"/>
            </a:rPr>
            <a:t>  </a:t>
          </a:r>
          <a:endParaRPr lang="es-VE" sz="1050" b="1" dirty="0">
            <a:solidFill>
              <a:schemeClr val="tx1"/>
            </a:solidFill>
          </a:endParaRPr>
        </a:p>
      </dgm:t>
    </dgm:pt>
    <dgm:pt modelId="{93BC81ED-7FDC-48D0-A05E-51DE0D38BC0B}" type="parTrans" cxnId="{48FB0984-1E6F-4EB9-A918-1887018DB73A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1F9F520C-B21D-4D98-A639-DED648939422}" type="sibTrans" cxnId="{48FB0984-1E6F-4EB9-A918-1887018DB73A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03581A3C-AB4F-44AD-966F-3B409341E729}">
      <dgm:prSet phldrT="[Texto]" custT="1"/>
      <dgm:spPr/>
      <dgm:t>
        <a:bodyPr/>
        <a:lstStyle/>
        <a:p>
          <a:r>
            <a:rPr lang="es-ES" sz="1050" b="1" dirty="0" smtClean="0">
              <a:solidFill>
                <a:schemeClr val="tx1"/>
              </a:solidFill>
            </a:rPr>
            <a:t>Observación directa, natural</a:t>
          </a:r>
          <a:endParaRPr lang="es-VE" sz="1050" b="1" dirty="0">
            <a:solidFill>
              <a:schemeClr val="tx1"/>
            </a:solidFill>
          </a:endParaRPr>
        </a:p>
      </dgm:t>
    </dgm:pt>
    <dgm:pt modelId="{282AA9DA-4039-465B-B43F-1231F99F1002}" type="parTrans" cxnId="{89DCB321-E069-4C97-959A-2EEDDAB8B583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D4FA1A11-88ED-4174-97B4-5090399A3142}" type="sibTrans" cxnId="{89DCB321-E069-4C97-959A-2EEDDAB8B583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D9B41355-B0E6-456C-99F7-E1C4AE3D2761}">
      <dgm:prSet phldrT="[Texto]" custT="1"/>
      <dgm:spPr/>
      <dgm:t>
        <a:bodyPr/>
        <a:lstStyle/>
        <a:p>
          <a:r>
            <a:rPr lang="es-ES" sz="1050" b="1" dirty="0" smtClean="0">
              <a:solidFill>
                <a:schemeClr val="tx1"/>
              </a:solidFill>
            </a:rPr>
            <a:t>Narrativas</a:t>
          </a:r>
        </a:p>
        <a:p>
          <a:r>
            <a:rPr lang="es-ES" sz="1050" b="1" dirty="0" err="1" smtClean="0">
              <a:solidFill>
                <a:schemeClr val="tx1"/>
              </a:solidFill>
            </a:rPr>
            <a:t>Autoinformes</a:t>
          </a:r>
          <a:endParaRPr lang="es-ES" sz="1050" b="1" dirty="0" smtClean="0">
            <a:solidFill>
              <a:schemeClr val="tx1"/>
            </a:solidFill>
          </a:endParaRPr>
        </a:p>
        <a:p>
          <a:r>
            <a:rPr lang="es-ES" sz="1050" b="1" dirty="0" smtClean="0">
              <a:solidFill>
                <a:schemeClr val="tx1"/>
              </a:solidFill>
            </a:rPr>
            <a:t>Grupos de discusión</a:t>
          </a:r>
          <a:endParaRPr lang="es-VE" sz="1050" b="1" dirty="0">
            <a:solidFill>
              <a:schemeClr val="tx1"/>
            </a:solidFill>
          </a:endParaRPr>
        </a:p>
      </dgm:t>
    </dgm:pt>
    <dgm:pt modelId="{46551275-79B5-41ED-81CF-C5FD9668768F}" type="parTrans" cxnId="{82A0B738-B7D4-4980-A99D-8E70DF15831A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68E8F5FF-1775-4871-B048-CD6727B2BDC3}" type="sibTrans" cxnId="{82A0B738-B7D4-4980-A99D-8E70DF15831A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84E70443-A837-409B-91B7-C5518E8CCC3F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  <a:latin typeface="Glacial Indifference"/>
            </a:rPr>
            <a:t>Participantes</a:t>
          </a:r>
          <a:r>
            <a:rPr lang="en-US" sz="1050" b="1" dirty="0" smtClean="0">
              <a:solidFill>
                <a:schemeClr val="tx1"/>
              </a:solidFill>
              <a:latin typeface="Glacial Indifference"/>
            </a:rPr>
            <a:t> 700 docents </a:t>
          </a:r>
          <a:r>
            <a:rPr lang="en-US" sz="1050" b="1" dirty="0" err="1" smtClean="0">
              <a:solidFill>
                <a:schemeClr val="tx1"/>
              </a:solidFill>
              <a:latin typeface="Glacial Indifference"/>
            </a:rPr>
            <a:t>adultos</a:t>
          </a:r>
          <a:endParaRPr lang="en-US" sz="1050" b="1" dirty="0" smtClean="0">
            <a:solidFill>
              <a:schemeClr val="tx1"/>
            </a:solidFill>
            <a:latin typeface="Glacial Indifference"/>
          </a:endParaRPr>
        </a:p>
        <a:p>
          <a:r>
            <a:rPr lang="en-US" sz="1050" b="1" dirty="0" err="1" smtClean="0">
              <a:solidFill>
                <a:schemeClr val="tx1"/>
              </a:solidFill>
              <a:latin typeface="Glacial Indifference"/>
            </a:rPr>
            <a:t>Contexto</a:t>
          </a:r>
          <a:r>
            <a:rPr lang="en-US" sz="1050" b="1" dirty="0" smtClean="0">
              <a:solidFill>
                <a:schemeClr val="tx1"/>
              </a:solidFill>
              <a:latin typeface="Glacial Indifference"/>
            </a:rPr>
            <a:t> </a:t>
          </a:r>
          <a:r>
            <a:rPr lang="en-US" sz="1050" b="1" dirty="0" err="1" smtClean="0">
              <a:solidFill>
                <a:schemeClr val="tx1"/>
              </a:solidFill>
              <a:latin typeface="Glacial Indifference"/>
            </a:rPr>
            <a:t>participantes</a:t>
          </a:r>
          <a:r>
            <a:rPr lang="en-US" sz="1050" b="1" dirty="0" smtClean="0">
              <a:solidFill>
                <a:schemeClr val="tx1"/>
              </a:solidFill>
              <a:latin typeface="Glacial Indifference"/>
            </a:rPr>
            <a:t> en </a:t>
          </a:r>
          <a:r>
            <a:rPr lang="en-US" sz="1050" b="1" dirty="0" err="1" smtClean="0">
              <a:solidFill>
                <a:schemeClr val="tx1"/>
              </a:solidFill>
              <a:latin typeface="Glacial Indifference"/>
            </a:rPr>
            <a:t>certificaciòn</a:t>
          </a:r>
          <a:r>
            <a:rPr lang="en-US" sz="1050" b="1" dirty="0" smtClean="0">
              <a:solidFill>
                <a:schemeClr val="tx1"/>
              </a:solidFill>
              <a:latin typeface="Glacial Indifference"/>
            </a:rPr>
            <a:t> virtual</a:t>
          </a:r>
          <a:endParaRPr lang="es-VE" sz="1050" b="1" dirty="0">
            <a:solidFill>
              <a:schemeClr val="tx1"/>
            </a:solidFill>
          </a:endParaRPr>
        </a:p>
      </dgm:t>
    </dgm:pt>
    <dgm:pt modelId="{05108922-F3CC-4D31-BE3B-5096E83707B2}" type="parTrans" cxnId="{646CC1E7-7C59-440B-A32F-93981D1D1623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7E5CB240-40BB-4ADF-A26B-45FBC3EEA5A8}" type="sibTrans" cxnId="{646CC1E7-7C59-440B-A32F-93981D1D1623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8B2CD8DB-3E5F-404C-8804-B48EB6D12111}">
      <dgm:prSet phldrT="[Texto]" custT="1"/>
      <dgm:spPr/>
      <dgm:t>
        <a:bodyPr/>
        <a:lstStyle/>
        <a:p>
          <a:r>
            <a:rPr lang="es-ES" sz="1050" b="1" dirty="0" smtClean="0">
              <a:solidFill>
                <a:schemeClr val="tx1"/>
              </a:solidFill>
            </a:rPr>
            <a:t>Sujetos y técnicas </a:t>
          </a:r>
          <a:endParaRPr lang="es-VE" sz="1050" b="1" dirty="0">
            <a:solidFill>
              <a:schemeClr val="tx1"/>
            </a:solidFill>
          </a:endParaRPr>
        </a:p>
      </dgm:t>
    </dgm:pt>
    <dgm:pt modelId="{6953AF9C-E580-4352-BA89-89243A1E321F}" type="parTrans" cxnId="{2A03752A-7554-400F-9ED4-114D968C5019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130C1C29-D74E-4CB6-A053-D8D4E7E358BB}" type="sibTrans" cxnId="{2A03752A-7554-400F-9ED4-114D968C5019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AF3D7D60-4BC4-4ACC-ACF8-09A6484095F7}">
      <dgm:prSet phldrT="[Texto]" custT="1"/>
      <dgm:spPr/>
      <dgm:t>
        <a:bodyPr/>
        <a:lstStyle/>
        <a:p>
          <a:r>
            <a:rPr lang="es-ES" sz="1050" b="1" dirty="0" smtClean="0">
              <a:solidFill>
                <a:schemeClr val="tx1"/>
              </a:solidFill>
            </a:rPr>
            <a:t>Análisis </a:t>
          </a:r>
          <a:endParaRPr lang="es-VE" sz="1050" b="1" dirty="0">
            <a:solidFill>
              <a:schemeClr val="tx1"/>
            </a:solidFill>
          </a:endParaRPr>
        </a:p>
      </dgm:t>
    </dgm:pt>
    <dgm:pt modelId="{378FA645-A79A-431E-ACFA-5AA818F22B12}" type="parTrans" cxnId="{0CDE58DE-534D-4C69-B8CA-A9099EB5DAAA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B6046D81-6608-4066-A161-203E13502F72}" type="sibTrans" cxnId="{0CDE58DE-534D-4C69-B8CA-A9099EB5DAAA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74177511-0AA2-4406-95EF-7F527BABC607}">
      <dgm:prSet phldrT="[Texto]" custT="1"/>
      <dgm:spPr/>
      <dgm:t>
        <a:bodyPr/>
        <a:lstStyle/>
        <a:p>
          <a:r>
            <a:rPr lang="es-ES" sz="1050" b="1" dirty="0" err="1" smtClean="0">
              <a:solidFill>
                <a:schemeClr val="tx1"/>
              </a:solidFill>
            </a:rPr>
            <a:t>Memorandum</a:t>
          </a:r>
          <a:r>
            <a:rPr lang="es-ES" sz="1050" b="1" dirty="0" smtClean="0">
              <a:solidFill>
                <a:schemeClr val="tx1"/>
              </a:solidFill>
            </a:rPr>
            <a:t> </a:t>
          </a:r>
          <a:endParaRPr lang="es-VE" sz="1050" b="1" dirty="0">
            <a:solidFill>
              <a:schemeClr val="tx1"/>
            </a:solidFill>
          </a:endParaRPr>
        </a:p>
      </dgm:t>
    </dgm:pt>
    <dgm:pt modelId="{8A2D30CD-72AC-423C-8CE1-60F5C6F33861}" type="parTrans" cxnId="{AAD96D3F-7CF2-4C0D-8A47-E1A1FF5801F2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3C94F8B6-E3F8-4C54-B581-123A89E488A2}" type="sibTrans" cxnId="{AAD96D3F-7CF2-4C0D-8A47-E1A1FF5801F2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22374594-B0CE-4E72-9369-37DDE5D5467E}">
      <dgm:prSet phldrT="[Texto]" custT="1"/>
      <dgm:spPr/>
      <dgm:t>
        <a:bodyPr/>
        <a:lstStyle/>
        <a:p>
          <a:r>
            <a:rPr lang="es-ES" sz="1050" b="1" dirty="0" err="1" smtClean="0">
              <a:solidFill>
                <a:schemeClr val="tx1"/>
              </a:solidFill>
            </a:rPr>
            <a:t>Sociogramas</a:t>
          </a:r>
          <a:r>
            <a:rPr lang="es-ES" sz="1050" b="1" dirty="0" smtClean="0">
              <a:solidFill>
                <a:schemeClr val="tx1"/>
              </a:solidFill>
            </a:rPr>
            <a:t> y redes semánticas</a:t>
          </a:r>
          <a:endParaRPr lang="es-VE" sz="1050" b="1" dirty="0">
            <a:solidFill>
              <a:schemeClr val="tx1"/>
            </a:solidFill>
          </a:endParaRPr>
        </a:p>
      </dgm:t>
    </dgm:pt>
    <dgm:pt modelId="{3629B20B-1B23-4B6A-90D8-3F41B1825015}" type="parTrans" cxnId="{BE6CCC9B-6AB4-4158-A197-E92E78F4659D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C55C459C-806A-42CF-AA3E-EBC476BB72DC}" type="sibTrans" cxnId="{BE6CCC9B-6AB4-4158-A197-E92E78F4659D}">
      <dgm:prSet/>
      <dgm:spPr/>
      <dgm:t>
        <a:bodyPr/>
        <a:lstStyle/>
        <a:p>
          <a:endParaRPr lang="es-VE" sz="2000" b="1">
            <a:solidFill>
              <a:schemeClr val="tx1"/>
            </a:solidFill>
          </a:endParaRPr>
        </a:p>
      </dgm:t>
    </dgm:pt>
    <dgm:pt modelId="{5357DD5F-99A8-4EE7-9730-E5E26FF57070}" type="pres">
      <dgm:prSet presAssocID="{D2730F65-D1BA-4071-93DF-264D2051B2D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VE"/>
        </a:p>
      </dgm:t>
    </dgm:pt>
    <dgm:pt modelId="{EC02C012-73BC-4C36-ACEF-A086E91FEAF3}" type="pres">
      <dgm:prSet presAssocID="{C40AAF53-BF16-4D19-B785-DB5CAD339D18}" presName="compNode" presStyleCnt="0"/>
      <dgm:spPr/>
    </dgm:pt>
    <dgm:pt modelId="{6BAB962A-934D-422D-93FB-788AABD6162F}" type="pres">
      <dgm:prSet presAssocID="{C40AAF53-BF16-4D19-B785-DB5CAD339D18}" presName="dummyConnPt" presStyleCnt="0"/>
      <dgm:spPr/>
    </dgm:pt>
    <dgm:pt modelId="{FF2C85F8-18BC-4A7B-AB76-85092B0A1AD8}" type="pres">
      <dgm:prSet presAssocID="{C40AAF53-BF16-4D19-B785-DB5CAD339D1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C5F6AFD-5DFB-455B-993B-6295DDAC8032}" type="pres">
      <dgm:prSet presAssocID="{74890E25-2B53-4BEA-837E-E5192810C7DE}" presName="sibTrans" presStyleLbl="bgSibTrans2D1" presStyleIdx="0" presStyleCnt="8"/>
      <dgm:spPr/>
      <dgm:t>
        <a:bodyPr/>
        <a:lstStyle/>
        <a:p>
          <a:endParaRPr lang="es-VE"/>
        </a:p>
      </dgm:t>
    </dgm:pt>
    <dgm:pt modelId="{BAF0669E-649D-482A-83FD-A1C8564DA13C}" type="pres">
      <dgm:prSet presAssocID="{1262621E-F612-48CB-A8A3-5E433BB01882}" presName="compNode" presStyleCnt="0"/>
      <dgm:spPr/>
    </dgm:pt>
    <dgm:pt modelId="{2F065C07-F24D-4937-B59F-53092516F6D0}" type="pres">
      <dgm:prSet presAssocID="{1262621E-F612-48CB-A8A3-5E433BB01882}" presName="dummyConnPt" presStyleCnt="0"/>
      <dgm:spPr/>
    </dgm:pt>
    <dgm:pt modelId="{9956FBCC-6445-4134-9439-8B82C854E7C4}" type="pres">
      <dgm:prSet presAssocID="{1262621E-F612-48CB-A8A3-5E433BB0188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85DBA24-0B2F-44F4-B629-4015C11A06B1}" type="pres">
      <dgm:prSet presAssocID="{1F9F520C-B21D-4D98-A639-DED648939422}" presName="sibTrans" presStyleLbl="bgSibTrans2D1" presStyleIdx="1" presStyleCnt="8"/>
      <dgm:spPr/>
      <dgm:t>
        <a:bodyPr/>
        <a:lstStyle/>
        <a:p>
          <a:endParaRPr lang="es-VE"/>
        </a:p>
      </dgm:t>
    </dgm:pt>
    <dgm:pt modelId="{E5937573-C371-4899-B50B-B418ED5E483C}" type="pres">
      <dgm:prSet presAssocID="{03581A3C-AB4F-44AD-966F-3B409341E729}" presName="compNode" presStyleCnt="0"/>
      <dgm:spPr/>
    </dgm:pt>
    <dgm:pt modelId="{2B85F264-24D3-4757-A11C-462C0FF6C82F}" type="pres">
      <dgm:prSet presAssocID="{03581A3C-AB4F-44AD-966F-3B409341E729}" presName="dummyConnPt" presStyleCnt="0"/>
      <dgm:spPr/>
    </dgm:pt>
    <dgm:pt modelId="{21F94ED1-9979-425E-9A1D-111F536DF623}" type="pres">
      <dgm:prSet presAssocID="{03581A3C-AB4F-44AD-966F-3B409341E72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4B46195-EC35-47B0-B57E-7694E2A669D1}" type="pres">
      <dgm:prSet presAssocID="{D4FA1A11-88ED-4174-97B4-5090399A3142}" presName="sibTrans" presStyleLbl="bgSibTrans2D1" presStyleIdx="2" presStyleCnt="8"/>
      <dgm:spPr/>
      <dgm:t>
        <a:bodyPr/>
        <a:lstStyle/>
        <a:p>
          <a:endParaRPr lang="es-VE"/>
        </a:p>
      </dgm:t>
    </dgm:pt>
    <dgm:pt modelId="{BE414D3A-DFB1-44C3-ADF4-1C8B5A429BE4}" type="pres">
      <dgm:prSet presAssocID="{D9B41355-B0E6-456C-99F7-E1C4AE3D2761}" presName="compNode" presStyleCnt="0"/>
      <dgm:spPr/>
    </dgm:pt>
    <dgm:pt modelId="{A49B30CE-6911-4B3F-9CED-3C308B2DD332}" type="pres">
      <dgm:prSet presAssocID="{D9B41355-B0E6-456C-99F7-E1C4AE3D2761}" presName="dummyConnPt" presStyleCnt="0"/>
      <dgm:spPr/>
    </dgm:pt>
    <dgm:pt modelId="{D46BD652-4539-43CA-9C34-EFB7BDA85950}" type="pres">
      <dgm:prSet presAssocID="{D9B41355-B0E6-456C-99F7-E1C4AE3D276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2BBC662-2270-438D-9482-86B10EC2F1BD}" type="pres">
      <dgm:prSet presAssocID="{68E8F5FF-1775-4871-B048-CD6727B2BDC3}" presName="sibTrans" presStyleLbl="bgSibTrans2D1" presStyleIdx="3" presStyleCnt="8"/>
      <dgm:spPr/>
      <dgm:t>
        <a:bodyPr/>
        <a:lstStyle/>
        <a:p>
          <a:endParaRPr lang="es-VE"/>
        </a:p>
      </dgm:t>
    </dgm:pt>
    <dgm:pt modelId="{8CE63DC1-369E-4B6D-90A9-BDCB59E0E065}" type="pres">
      <dgm:prSet presAssocID="{84E70443-A837-409B-91B7-C5518E8CCC3F}" presName="compNode" presStyleCnt="0"/>
      <dgm:spPr/>
    </dgm:pt>
    <dgm:pt modelId="{D894DDDE-47F0-4BC0-A2D2-F84F7AB7B80B}" type="pres">
      <dgm:prSet presAssocID="{84E70443-A837-409B-91B7-C5518E8CCC3F}" presName="dummyConnPt" presStyleCnt="0"/>
      <dgm:spPr/>
    </dgm:pt>
    <dgm:pt modelId="{CE959754-93E8-4CA4-8524-0BB8EA3767DF}" type="pres">
      <dgm:prSet presAssocID="{84E70443-A837-409B-91B7-C5518E8CCC3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5E1B952-0A08-4FA4-BD9A-B5C3E6440834}" type="pres">
      <dgm:prSet presAssocID="{7E5CB240-40BB-4ADF-A26B-45FBC3EEA5A8}" presName="sibTrans" presStyleLbl="bgSibTrans2D1" presStyleIdx="4" presStyleCnt="8"/>
      <dgm:spPr/>
      <dgm:t>
        <a:bodyPr/>
        <a:lstStyle/>
        <a:p>
          <a:endParaRPr lang="es-VE"/>
        </a:p>
      </dgm:t>
    </dgm:pt>
    <dgm:pt modelId="{7951F393-6606-4DF6-89D5-FA8C9D829A65}" type="pres">
      <dgm:prSet presAssocID="{8B2CD8DB-3E5F-404C-8804-B48EB6D12111}" presName="compNode" presStyleCnt="0"/>
      <dgm:spPr/>
    </dgm:pt>
    <dgm:pt modelId="{6F2FF702-F065-4F84-BF56-09209AD19C84}" type="pres">
      <dgm:prSet presAssocID="{8B2CD8DB-3E5F-404C-8804-B48EB6D12111}" presName="dummyConnPt" presStyleCnt="0"/>
      <dgm:spPr/>
    </dgm:pt>
    <dgm:pt modelId="{0CD9BC9D-6E2C-488C-82CC-4779A5A4DD13}" type="pres">
      <dgm:prSet presAssocID="{8B2CD8DB-3E5F-404C-8804-B48EB6D1211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7AF2FD8-25E7-45B7-AA99-5E106E3A1BCC}" type="pres">
      <dgm:prSet presAssocID="{130C1C29-D74E-4CB6-A053-D8D4E7E358BB}" presName="sibTrans" presStyleLbl="bgSibTrans2D1" presStyleIdx="5" presStyleCnt="8"/>
      <dgm:spPr/>
      <dgm:t>
        <a:bodyPr/>
        <a:lstStyle/>
        <a:p>
          <a:endParaRPr lang="es-VE"/>
        </a:p>
      </dgm:t>
    </dgm:pt>
    <dgm:pt modelId="{FE1B89BA-89E0-48A8-BC90-1F814B9497CB}" type="pres">
      <dgm:prSet presAssocID="{AF3D7D60-4BC4-4ACC-ACF8-09A6484095F7}" presName="compNode" presStyleCnt="0"/>
      <dgm:spPr/>
    </dgm:pt>
    <dgm:pt modelId="{5D174FB6-538D-4794-A491-9A5BEBF8B6C0}" type="pres">
      <dgm:prSet presAssocID="{AF3D7D60-4BC4-4ACC-ACF8-09A6484095F7}" presName="dummyConnPt" presStyleCnt="0"/>
      <dgm:spPr/>
    </dgm:pt>
    <dgm:pt modelId="{7B5B70E2-E0D6-4663-9885-D9E23C5ADDD2}" type="pres">
      <dgm:prSet presAssocID="{AF3D7D60-4BC4-4ACC-ACF8-09A6484095F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C199D07-6001-433F-BFE7-44E8524CBDCB}" type="pres">
      <dgm:prSet presAssocID="{B6046D81-6608-4066-A161-203E13502F72}" presName="sibTrans" presStyleLbl="bgSibTrans2D1" presStyleIdx="6" presStyleCnt="8"/>
      <dgm:spPr/>
      <dgm:t>
        <a:bodyPr/>
        <a:lstStyle/>
        <a:p>
          <a:endParaRPr lang="es-VE"/>
        </a:p>
      </dgm:t>
    </dgm:pt>
    <dgm:pt modelId="{F152808B-904C-4451-9EF0-A5FDD8707E63}" type="pres">
      <dgm:prSet presAssocID="{74177511-0AA2-4406-95EF-7F527BABC607}" presName="compNode" presStyleCnt="0"/>
      <dgm:spPr/>
    </dgm:pt>
    <dgm:pt modelId="{7F6671EC-EAEE-454F-9F5C-E14816C03278}" type="pres">
      <dgm:prSet presAssocID="{74177511-0AA2-4406-95EF-7F527BABC607}" presName="dummyConnPt" presStyleCnt="0"/>
      <dgm:spPr/>
    </dgm:pt>
    <dgm:pt modelId="{91BC35A3-C7F9-4653-93F7-0B01B34718B9}" type="pres">
      <dgm:prSet presAssocID="{74177511-0AA2-4406-95EF-7F527BABC60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C11FFA7-E95C-4882-902F-84BB12F762ED}" type="pres">
      <dgm:prSet presAssocID="{3C94F8B6-E3F8-4C54-B581-123A89E488A2}" presName="sibTrans" presStyleLbl="bgSibTrans2D1" presStyleIdx="7" presStyleCnt="8"/>
      <dgm:spPr/>
      <dgm:t>
        <a:bodyPr/>
        <a:lstStyle/>
        <a:p>
          <a:endParaRPr lang="es-VE"/>
        </a:p>
      </dgm:t>
    </dgm:pt>
    <dgm:pt modelId="{90452248-1C1B-4889-B8EF-C922736EFEB6}" type="pres">
      <dgm:prSet presAssocID="{22374594-B0CE-4E72-9369-37DDE5D5467E}" presName="compNode" presStyleCnt="0"/>
      <dgm:spPr/>
    </dgm:pt>
    <dgm:pt modelId="{C9369ECE-46A1-4E19-9368-04D4ACEC0E46}" type="pres">
      <dgm:prSet presAssocID="{22374594-B0CE-4E72-9369-37DDE5D5467E}" presName="dummyConnPt" presStyleCnt="0"/>
      <dgm:spPr/>
    </dgm:pt>
    <dgm:pt modelId="{07E3BC23-4DA6-41D8-92E2-D706DA0BD38E}" type="pres">
      <dgm:prSet presAssocID="{22374594-B0CE-4E72-9369-37DDE5D5467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41F5B896-52FC-40A3-AF3D-F2AF500D8284}" type="presOf" srcId="{3C94F8B6-E3F8-4C54-B581-123A89E488A2}" destId="{CC11FFA7-E95C-4882-902F-84BB12F762ED}" srcOrd="0" destOrd="0" presId="urn:microsoft.com/office/officeart/2005/8/layout/bProcess4"/>
    <dgm:cxn modelId="{6878C415-3FAA-4027-A41D-CD2629D81D9B}" type="presOf" srcId="{1F9F520C-B21D-4D98-A639-DED648939422}" destId="{D85DBA24-0B2F-44F4-B629-4015C11A06B1}" srcOrd="0" destOrd="0" presId="urn:microsoft.com/office/officeart/2005/8/layout/bProcess4"/>
    <dgm:cxn modelId="{C827B20F-21C4-4019-9F99-1D884E017635}" type="presOf" srcId="{1262621E-F612-48CB-A8A3-5E433BB01882}" destId="{9956FBCC-6445-4134-9439-8B82C854E7C4}" srcOrd="0" destOrd="0" presId="urn:microsoft.com/office/officeart/2005/8/layout/bProcess4"/>
    <dgm:cxn modelId="{89DCB321-E069-4C97-959A-2EEDDAB8B583}" srcId="{D2730F65-D1BA-4071-93DF-264D2051B2DE}" destId="{03581A3C-AB4F-44AD-966F-3B409341E729}" srcOrd="2" destOrd="0" parTransId="{282AA9DA-4039-465B-B43F-1231F99F1002}" sibTransId="{D4FA1A11-88ED-4174-97B4-5090399A3142}"/>
    <dgm:cxn modelId="{F98EDB4E-E6E6-43DD-A979-0B4B9291CB4D}" type="presOf" srcId="{130C1C29-D74E-4CB6-A053-D8D4E7E358BB}" destId="{E7AF2FD8-25E7-45B7-AA99-5E106E3A1BCC}" srcOrd="0" destOrd="0" presId="urn:microsoft.com/office/officeart/2005/8/layout/bProcess4"/>
    <dgm:cxn modelId="{AAFA7044-799D-4929-902A-E0EDF393DDC5}" type="presOf" srcId="{7E5CB240-40BB-4ADF-A26B-45FBC3EEA5A8}" destId="{45E1B952-0A08-4FA4-BD9A-B5C3E6440834}" srcOrd="0" destOrd="0" presId="urn:microsoft.com/office/officeart/2005/8/layout/bProcess4"/>
    <dgm:cxn modelId="{8394431C-3DFC-4330-A375-3C632764C985}" type="presOf" srcId="{74890E25-2B53-4BEA-837E-E5192810C7DE}" destId="{DC5F6AFD-5DFB-455B-993B-6295DDAC8032}" srcOrd="0" destOrd="0" presId="urn:microsoft.com/office/officeart/2005/8/layout/bProcess4"/>
    <dgm:cxn modelId="{6EAD4445-4898-45EE-9EBC-A7B50D608381}" type="presOf" srcId="{D2730F65-D1BA-4071-93DF-264D2051B2DE}" destId="{5357DD5F-99A8-4EE7-9730-E5E26FF57070}" srcOrd="0" destOrd="0" presId="urn:microsoft.com/office/officeart/2005/8/layout/bProcess4"/>
    <dgm:cxn modelId="{893D58B4-5057-46A7-8138-5A28C4F9F890}" type="presOf" srcId="{74177511-0AA2-4406-95EF-7F527BABC607}" destId="{91BC35A3-C7F9-4653-93F7-0B01B34718B9}" srcOrd="0" destOrd="0" presId="urn:microsoft.com/office/officeart/2005/8/layout/bProcess4"/>
    <dgm:cxn modelId="{0E8A1F14-554F-4E2C-91EB-023F1AC921FC}" type="presOf" srcId="{22374594-B0CE-4E72-9369-37DDE5D5467E}" destId="{07E3BC23-4DA6-41D8-92E2-D706DA0BD38E}" srcOrd="0" destOrd="0" presId="urn:microsoft.com/office/officeart/2005/8/layout/bProcess4"/>
    <dgm:cxn modelId="{CB866F2E-2D8F-45AA-BC91-2B689DBB9E85}" type="presOf" srcId="{84E70443-A837-409B-91B7-C5518E8CCC3F}" destId="{CE959754-93E8-4CA4-8524-0BB8EA3767DF}" srcOrd="0" destOrd="0" presId="urn:microsoft.com/office/officeart/2005/8/layout/bProcess4"/>
    <dgm:cxn modelId="{646CC1E7-7C59-440B-A32F-93981D1D1623}" srcId="{D2730F65-D1BA-4071-93DF-264D2051B2DE}" destId="{84E70443-A837-409B-91B7-C5518E8CCC3F}" srcOrd="4" destOrd="0" parTransId="{05108922-F3CC-4D31-BE3B-5096E83707B2}" sibTransId="{7E5CB240-40BB-4ADF-A26B-45FBC3EEA5A8}"/>
    <dgm:cxn modelId="{D918642A-6186-4DD4-9D6B-35579A2D2295}" type="presOf" srcId="{B6046D81-6608-4066-A161-203E13502F72}" destId="{8C199D07-6001-433F-BFE7-44E8524CBDCB}" srcOrd="0" destOrd="0" presId="urn:microsoft.com/office/officeart/2005/8/layout/bProcess4"/>
    <dgm:cxn modelId="{BE6CCC9B-6AB4-4158-A197-E92E78F4659D}" srcId="{D2730F65-D1BA-4071-93DF-264D2051B2DE}" destId="{22374594-B0CE-4E72-9369-37DDE5D5467E}" srcOrd="8" destOrd="0" parTransId="{3629B20B-1B23-4B6A-90D8-3F41B1825015}" sibTransId="{C55C459C-806A-42CF-AA3E-EBC476BB72DC}"/>
    <dgm:cxn modelId="{EDF3CDB2-9212-4DA0-BCA0-6CFA915CF8F0}" type="presOf" srcId="{D4FA1A11-88ED-4174-97B4-5090399A3142}" destId="{64B46195-EC35-47B0-B57E-7694E2A669D1}" srcOrd="0" destOrd="0" presId="urn:microsoft.com/office/officeart/2005/8/layout/bProcess4"/>
    <dgm:cxn modelId="{8B1E800E-1963-48E6-95EC-E61E1D5F9C64}" srcId="{D2730F65-D1BA-4071-93DF-264D2051B2DE}" destId="{C40AAF53-BF16-4D19-B785-DB5CAD339D18}" srcOrd="0" destOrd="0" parTransId="{677BC4D4-8744-4668-A249-22EEAADF80D7}" sibTransId="{74890E25-2B53-4BEA-837E-E5192810C7DE}"/>
    <dgm:cxn modelId="{5CB720A3-AC08-4D09-9394-CD15A119FE47}" type="presOf" srcId="{AF3D7D60-4BC4-4ACC-ACF8-09A6484095F7}" destId="{7B5B70E2-E0D6-4663-9885-D9E23C5ADDD2}" srcOrd="0" destOrd="0" presId="urn:microsoft.com/office/officeart/2005/8/layout/bProcess4"/>
    <dgm:cxn modelId="{82A0B738-B7D4-4980-A99D-8E70DF15831A}" srcId="{D2730F65-D1BA-4071-93DF-264D2051B2DE}" destId="{D9B41355-B0E6-456C-99F7-E1C4AE3D2761}" srcOrd="3" destOrd="0" parTransId="{46551275-79B5-41ED-81CF-C5FD9668768F}" sibTransId="{68E8F5FF-1775-4871-B048-CD6727B2BDC3}"/>
    <dgm:cxn modelId="{81FEEF7B-5228-47B6-8EE9-E929DA6754BE}" type="presOf" srcId="{03581A3C-AB4F-44AD-966F-3B409341E729}" destId="{21F94ED1-9979-425E-9A1D-111F536DF623}" srcOrd="0" destOrd="0" presId="urn:microsoft.com/office/officeart/2005/8/layout/bProcess4"/>
    <dgm:cxn modelId="{0CDE58DE-534D-4C69-B8CA-A9099EB5DAAA}" srcId="{D2730F65-D1BA-4071-93DF-264D2051B2DE}" destId="{AF3D7D60-4BC4-4ACC-ACF8-09A6484095F7}" srcOrd="6" destOrd="0" parTransId="{378FA645-A79A-431E-ACFA-5AA818F22B12}" sibTransId="{B6046D81-6608-4066-A161-203E13502F72}"/>
    <dgm:cxn modelId="{4E0EC854-A5B8-4866-B633-763540217653}" type="presOf" srcId="{68E8F5FF-1775-4871-B048-CD6727B2BDC3}" destId="{E2BBC662-2270-438D-9482-86B10EC2F1BD}" srcOrd="0" destOrd="0" presId="urn:microsoft.com/office/officeart/2005/8/layout/bProcess4"/>
    <dgm:cxn modelId="{085C6621-2DCA-4387-BBAA-BF50C1AD5E62}" type="presOf" srcId="{8B2CD8DB-3E5F-404C-8804-B48EB6D12111}" destId="{0CD9BC9D-6E2C-488C-82CC-4779A5A4DD13}" srcOrd="0" destOrd="0" presId="urn:microsoft.com/office/officeart/2005/8/layout/bProcess4"/>
    <dgm:cxn modelId="{48FB0984-1E6F-4EB9-A918-1887018DB73A}" srcId="{D2730F65-D1BA-4071-93DF-264D2051B2DE}" destId="{1262621E-F612-48CB-A8A3-5E433BB01882}" srcOrd="1" destOrd="0" parTransId="{93BC81ED-7FDC-48D0-A05E-51DE0D38BC0B}" sibTransId="{1F9F520C-B21D-4D98-A639-DED648939422}"/>
    <dgm:cxn modelId="{8E32CECC-2ADD-42B1-BD2C-A0ECB3404AA6}" type="presOf" srcId="{C40AAF53-BF16-4D19-B785-DB5CAD339D18}" destId="{FF2C85F8-18BC-4A7B-AB76-85092B0A1AD8}" srcOrd="0" destOrd="0" presId="urn:microsoft.com/office/officeart/2005/8/layout/bProcess4"/>
    <dgm:cxn modelId="{7F28355B-0829-45B3-BA87-5F63CE19538D}" type="presOf" srcId="{D9B41355-B0E6-456C-99F7-E1C4AE3D2761}" destId="{D46BD652-4539-43CA-9C34-EFB7BDA85950}" srcOrd="0" destOrd="0" presId="urn:microsoft.com/office/officeart/2005/8/layout/bProcess4"/>
    <dgm:cxn modelId="{2A03752A-7554-400F-9ED4-114D968C5019}" srcId="{D2730F65-D1BA-4071-93DF-264D2051B2DE}" destId="{8B2CD8DB-3E5F-404C-8804-B48EB6D12111}" srcOrd="5" destOrd="0" parTransId="{6953AF9C-E580-4352-BA89-89243A1E321F}" sibTransId="{130C1C29-D74E-4CB6-A053-D8D4E7E358BB}"/>
    <dgm:cxn modelId="{AAD96D3F-7CF2-4C0D-8A47-E1A1FF5801F2}" srcId="{D2730F65-D1BA-4071-93DF-264D2051B2DE}" destId="{74177511-0AA2-4406-95EF-7F527BABC607}" srcOrd="7" destOrd="0" parTransId="{8A2D30CD-72AC-423C-8CE1-60F5C6F33861}" sibTransId="{3C94F8B6-E3F8-4C54-B581-123A89E488A2}"/>
    <dgm:cxn modelId="{DAAC29E9-8303-4765-8FF7-ABDFA4F32FF1}" type="presParOf" srcId="{5357DD5F-99A8-4EE7-9730-E5E26FF57070}" destId="{EC02C012-73BC-4C36-ACEF-A086E91FEAF3}" srcOrd="0" destOrd="0" presId="urn:microsoft.com/office/officeart/2005/8/layout/bProcess4"/>
    <dgm:cxn modelId="{4955FFB5-78DA-4636-839D-FFA8AB5BEE88}" type="presParOf" srcId="{EC02C012-73BC-4C36-ACEF-A086E91FEAF3}" destId="{6BAB962A-934D-422D-93FB-788AABD6162F}" srcOrd="0" destOrd="0" presId="urn:microsoft.com/office/officeart/2005/8/layout/bProcess4"/>
    <dgm:cxn modelId="{C6927618-A39A-4C2D-9A64-26B413094EC3}" type="presParOf" srcId="{EC02C012-73BC-4C36-ACEF-A086E91FEAF3}" destId="{FF2C85F8-18BC-4A7B-AB76-85092B0A1AD8}" srcOrd="1" destOrd="0" presId="urn:microsoft.com/office/officeart/2005/8/layout/bProcess4"/>
    <dgm:cxn modelId="{32E45392-7C93-4A53-9713-5A4781F6AEFD}" type="presParOf" srcId="{5357DD5F-99A8-4EE7-9730-E5E26FF57070}" destId="{DC5F6AFD-5DFB-455B-993B-6295DDAC8032}" srcOrd="1" destOrd="0" presId="urn:microsoft.com/office/officeart/2005/8/layout/bProcess4"/>
    <dgm:cxn modelId="{7F6E0661-0220-4CC6-8DB8-D19A54B384A7}" type="presParOf" srcId="{5357DD5F-99A8-4EE7-9730-E5E26FF57070}" destId="{BAF0669E-649D-482A-83FD-A1C8564DA13C}" srcOrd="2" destOrd="0" presId="urn:microsoft.com/office/officeart/2005/8/layout/bProcess4"/>
    <dgm:cxn modelId="{F1DCF3A0-402F-44C4-85B7-783DF3CD0CAD}" type="presParOf" srcId="{BAF0669E-649D-482A-83FD-A1C8564DA13C}" destId="{2F065C07-F24D-4937-B59F-53092516F6D0}" srcOrd="0" destOrd="0" presId="urn:microsoft.com/office/officeart/2005/8/layout/bProcess4"/>
    <dgm:cxn modelId="{2F8BADFC-4A89-40AC-87E8-95DB566A7B6E}" type="presParOf" srcId="{BAF0669E-649D-482A-83FD-A1C8564DA13C}" destId="{9956FBCC-6445-4134-9439-8B82C854E7C4}" srcOrd="1" destOrd="0" presId="urn:microsoft.com/office/officeart/2005/8/layout/bProcess4"/>
    <dgm:cxn modelId="{016ED794-C51B-4E42-A96D-8A4D7EC59E8F}" type="presParOf" srcId="{5357DD5F-99A8-4EE7-9730-E5E26FF57070}" destId="{D85DBA24-0B2F-44F4-B629-4015C11A06B1}" srcOrd="3" destOrd="0" presId="urn:microsoft.com/office/officeart/2005/8/layout/bProcess4"/>
    <dgm:cxn modelId="{0F781C24-AB79-4E32-B576-16AE1905B771}" type="presParOf" srcId="{5357DD5F-99A8-4EE7-9730-E5E26FF57070}" destId="{E5937573-C371-4899-B50B-B418ED5E483C}" srcOrd="4" destOrd="0" presId="urn:microsoft.com/office/officeart/2005/8/layout/bProcess4"/>
    <dgm:cxn modelId="{4AEB404F-1D20-49EB-8034-351C4F4193B5}" type="presParOf" srcId="{E5937573-C371-4899-B50B-B418ED5E483C}" destId="{2B85F264-24D3-4757-A11C-462C0FF6C82F}" srcOrd="0" destOrd="0" presId="urn:microsoft.com/office/officeart/2005/8/layout/bProcess4"/>
    <dgm:cxn modelId="{DD2509EB-67C2-468F-93A2-783320B27D44}" type="presParOf" srcId="{E5937573-C371-4899-B50B-B418ED5E483C}" destId="{21F94ED1-9979-425E-9A1D-111F536DF623}" srcOrd="1" destOrd="0" presId="urn:microsoft.com/office/officeart/2005/8/layout/bProcess4"/>
    <dgm:cxn modelId="{AE999ADA-D927-411D-883C-1919741D8684}" type="presParOf" srcId="{5357DD5F-99A8-4EE7-9730-E5E26FF57070}" destId="{64B46195-EC35-47B0-B57E-7694E2A669D1}" srcOrd="5" destOrd="0" presId="urn:microsoft.com/office/officeart/2005/8/layout/bProcess4"/>
    <dgm:cxn modelId="{0D1BA836-19E1-4D76-87EC-99FA0013D9C8}" type="presParOf" srcId="{5357DD5F-99A8-4EE7-9730-E5E26FF57070}" destId="{BE414D3A-DFB1-44C3-ADF4-1C8B5A429BE4}" srcOrd="6" destOrd="0" presId="urn:microsoft.com/office/officeart/2005/8/layout/bProcess4"/>
    <dgm:cxn modelId="{69D49B8F-1513-46DA-9431-796939CA98C6}" type="presParOf" srcId="{BE414D3A-DFB1-44C3-ADF4-1C8B5A429BE4}" destId="{A49B30CE-6911-4B3F-9CED-3C308B2DD332}" srcOrd="0" destOrd="0" presId="urn:microsoft.com/office/officeart/2005/8/layout/bProcess4"/>
    <dgm:cxn modelId="{87174DB8-1E23-49FE-A487-CEECC5909D5B}" type="presParOf" srcId="{BE414D3A-DFB1-44C3-ADF4-1C8B5A429BE4}" destId="{D46BD652-4539-43CA-9C34-EFB7BDA85950}" srcOrd="1" destOrd="0" presId="urn:microsoft.com/office/officeart/2005/8/layout/bProcess4"/>
    <dgm:cxn modelId="{36D53A44-C383-4396-B838-4175A2E3F0FF}" type="presParOf" srcId="{5357DD5F-99A8-4EE7-9730-E5E26FF57070}" destId="{E2BBC662-2270-438D-9482-86B10EC2F1BD}" srcOrd="7" destOrd="0" presId="urn:microsoft.com/office/officeart/2005/8/layout/bProcess4"/>
    <dgm:cxn modelId="{BCBC3180-D6A6-426E-9248-81F2B4733476}" type="presParOf" srcId="{5357DD5F-99A8-4EE7-9730-E5E26FF57070}" destId="{8CE63DC1-369E-4B6D-90A9-BDCB59E0E065}" srcOrd="8" destOrd="0" presId="urn:microsoft.com/office/officeart/2005/8/layout/bProcess4"/>
    <dgm:cxn modelId="{BDBC0C5D-790E-451D-A195-53E4E10DC6C7}" type="presParOf" srcId="{8CE63DC1-369E-4B6D-90A9-BDCB59E0E065}" destId="{D894DDDE-47F0-4BC0-A2D2-F84F7AB7B80B}" srcOrd="0" destOrd="0" presId="urn:microsoft.com/office/officeart/2005/8/layout/bProcess4"/>
    <dgm:cxn modelId="{C29EA49A-6C81-4CD6-9188-B9FBEB3E7802}" type="presParOf" srcId="{8CE63DC1-369E-4B6D-90A9-BDCB59E0E065}" destId="{CE959754-93E8-4CA4-8524-0BB8EA3767DF}" srcOrd="1" destOrd="0" presId="urn:microsoft.com/office/officeart/2005/8/layout/bProcess4"/>
    <dgm:cxn modelId="{F472A1AF-AC3A-4AAB-B24D-4EB9DE89CDE1}" type="presParOf" srcId="{5357DD5F-99A8-4EE7-9730-E5E26FF57070}" destId="{45E1B952-0A08-4FA4-BD9A-B5C3E6440834}" srcOrd="9" destOrd="0" presId="urn:microsoft.com/office/officeart/2005/8/layout/bProcess4"/>
    <dgm:cxn modelId="{29AF0C8E-C9C0-4773-98A2-F005E9B3DA9F}" type="presParOf" srcId="{5357DD5F-99A8-4EE7-9730-E5E26FF57070}" destId="{7951F393-6606-4DF6-89D5-FA8C9D829A65}" srcOrd="10" destOrd="0" presId="urn:microsoft.com/office/officeart/2005/8/layout/bProcess4"/>
    <dgm:cxn modelId="{26CB648C-01BE-42E5-ABFB-DF9FB7DB8BBB}" type="presParOf" srcId="{7951F393-6606-4DF6-89D5-FA8C9D829A65}" destId="{6F2FF702-F065-4F84-BF56-09209AD19C84}" srcOrd="0" destOrd="0" presId="urn:microsoft.com/office/officeart/2005/8/layout/bProcess4"/>
    <dgm:cxn modelId="{D3980638-7DC1-42F8-8975-CE80E07F1E07}" type="presParOf" srcId="{7951F393-6606-4DF6-89D5-FA8C9D829A65}" destId="{0CD9BC9D-6E2C-488C-82CC-4779A5A4DD13}" srcOrd="1" destOrd="0" presId="urn:microsoft.com/office/officeart/2005/8/layout/bProcess4"/>
    <dgm:cxn modelId="{B03A65AC-5B01-43F9-A754-F33AFE0BC50F}" type="presParOf" srcId="{5357DD5F-99A8-4EE7-9730-E5E26FF57070}" destId="{E7AF2FD8-25E7-45B7-AA99-5E106E3A1BCC}" srcOrd="11" destOrd="0" presId="urn:microsoft.com/office/officeart/2005/8/layout/bProcess4"/>
    <dgm:cxn modelId="{D22561B3-C5F6-410D-A421-ACEDF3E10A74}" type="presParOf" srcId="{5357DD5F-99A8-4EE7-9730-E5E26FF57070}" destId="{FE1B89BA-89E0-48A8-BC90-1F814B9497CB}" srcOrd="12" destOrd="0" presId="urn:microsoft.com/office/officeart/2005/8/layout/bProcess4"/>
    <dgm:cxn modelId="{689CC4B7-D367-451D-A16D-D1F00B0DC6DF}" type="presParOf" srcId="{FE1B89BA-89E0-48A8-BC90-1F814B9497CB}" destId="{5D174FB6-538D-4794-A491-9A5BEBF8B6C0}" srcOrd="0" destOrd="0" presId="urn:microsoft.com/office/officeart/2005/8/layout/bProcess4"/>
    <dgm:cxn modelId="{AD456484-C750-4FF9-9FE3-DE04AD904EC4}" type="presParOf" srcId="{FE1B89BA-89E0-48A8-BC90-1F814B9497CB}" destId="{7B5B70E2-E0D6-4663-9885-D9E23C5ADDD2}" srcOrd="1" destOrd="0" presId="urn:microsoft.com/office/officeart/2005/8/layout/bProcess4"/>
    <dgm:cxn modelId="{44310AF0-6E2F-452C-9AE4-BCAC731B2CE6}" type="presParOf" srcId="{5357DD5F-99A8-4EE7-9730-E5E26FF57070}" destId="{8C199D07-6001-433F-BFE7-44E8524CBDCB}" srcOrd="13" destOrd="0" presId="urn:microsoft.com/office/officeart/2005/8/layout/bProcess4"/>
    <dgm:cxn modelId="{E3C45F7B-9550-4F08-BC1D-D507B06EB0B7}" type="presParOf" srcId="{5357DD5F-99A8-4EE7-9730-E5E26FF57070}" destId="{F152808B-904C-4451-9EF0-A5FDD8707E63}" srcOrd="14" destOrd="0" presId="urn:microsoft.com/office/officeart/2005/8/layout/bProcess4"/>
    <dgm:cxn modelId="{17F9CE93-2A37-4E7E-AE32-A880F99BEA07}" type="presParOf" srcId="{F152808B-904C-4451-9EF0-A5FDD8707E63}" destId="{7F6671EC-EAEE-454F-9F5C-E14816C03278}" srcOrd="0" destOrd="0" presId="urn:microsoft.com/office/officeart/2005/8/layout/bProcess4"/>
    <dgm:cxn modelId="{10232A78-AE41-4513-A69F-6D0721A82EB7}" type="presParOf" srcId="{F152808B-904C-4451-9EF0-A5FDD8707E63}" destId="{91BC35A3-C7F9-4653-93F7-0B01B34718B9}" srcOrd="1" destOrd="0" presId="urn:microsoft.com/office/officeart/2005/8/layout/bProcess4"/>
    <dgm:cxn modelId="{79D228F9-086D-44B9-B0AE-F2B33DBD806E}" type="presParOf" srcId="{5357DD5F-99A8-4EE7-9730-E5E26FF57070}" destId="{CC11FFA7-E95C-4882-902F-84BB12F762ED}" srcOrd="15" destOrd="0" presId="urn:microsoft.com/office/officeart/2005/8/layout/bProcess4"/>
    <dgm:cxn modelId="{C52B2276-AB00-4762-A41E-EFFC339AA474}" type="presParOf" srcId="{5357DD5F-99A8-4EE7-9730-E5E26FF57070}" destId="{90452248-1C1B-4889-B8EF-C922736EFEB6}" srcOrd="16" destOrd="0" presId="urn:microsoft.com/office/officeart/2005/8/layout/bProcess4"/>
    <dgm:cxn modelId="{5D4E1BF5-38DE-4357-B431-A67B9832FF4F}" type="presParOf" srcId="{90452248-1C1B-4889-B8EF-C922736EFEB6}" destId="{C9369ECE-46A1-4E19-9368-04D4ACEC0E46}" srcOrd="0" destOrd="0" presId="urn:microsoft.com/office/officeart/2005/8/layout/bProcess4"/>
    <dgm:cxn modelId="{C6FFFC65-E350-456D-BDD0-917F3CF46EE6}" type="presParOf" srcId="{90452248-1C1B-4889-B8EF-C922736EFEB6}" destId="{07E3BC23-4DA6-41D8-92E2-D706DA0BD38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ECADED-F321-463F-B7FD-530ACB20DD53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F559C369-7744-4FD3-AB23-64A54E694048}">
      <dgm:prSet phldrT="[Texto]" custT="1"/>
      <dgm:spPr/>
      <dgm:t>
        <a:bodyPr/>
        <a:lstStyle/>
        <a:p>
          <a:r>
            <a:rPr lang="es-ES" sz="3600" smtClean="0">
              <a:solidFill>
                <a:schemeClr val="tx1"/>
              </a:solidFill>
            </a:rPr>
            <a:t>Estudiantes</a:t>
          </a:r>
        </a:p>
        <a:p>
          <a:r>
            <a:rPr lang="es-ES" sz="3600" smtClean="0">
              <a:solidFill>
                <a:schemeClr val="tx1"/>
              </a:solidFill>
            </a:rPr>
            <a:t>Formación y logros</a:t>
          </a:r>
          <a:endParaRPr lang="es-VE" sz="3600" dirty="0">
            <a:solidFill>
              <a:schemeClr val="tx1"/>
            </a:solidFill>
          </a:endParaRPr>
        </a:p>
      </dgm:t>
    </dgm:pt>
    <dgm:pt modelId="{AE8BDA50-FE4E-41E7-A697-C7AB6286310B}" type="parTrans" cxnId="{8CEE8B06-C0A7-4C24-B8C9-6115E60DB7CC}">
      <dgm:prSet/>
      <dgm:spPr/>
      <dgm:t>
        <a:bodyPr/>
        <a:lstStyle/>
        <a:p>
          <a:endParaRPr lang="es-VE" sz="1800">
            <a:solidFill>
              <a:schemeClr val="tx1"/>
            </a:solidFill>
          </a:endParaRPr>
        </a:p>
      </dgm:t>
    </dgm:pt>
    <dgm:pt modelId="{CB57B325-50C7-4C57-AD5A-511B3B1B7203}" type="sibTrans" cxnId="{8CEE8B06-C0A7-4C24-B8C9-6115E60DB7CC}">
      <dgm:prSet/>
      <dgm:spPr/>
      <dgm:t>
        <a:bodyPr/>
        <a:lstStyle/>
        <a:p>
          <a:endParaRPr lang="es-VE" sz="1800">
            <a:solidFill>
              <a:schemeClr val="tx1"/>
            </a:solidFill>
          </a:endParaRPr>
        </a:p>
      </dgm:t>
    </dgm:pt>
    <dgm:pt modelId="{125B77F4-3B99-48BF-9FB5-416A7B6ABC2A}">
      <dgm:prSet phldrT="[Texto]" custT="1"/>
      <dgm:spPr/>
      <dgm:t>
        <a:bodyPr/>
        <a:lstStyle/>
        <a:p>
          <a:r>
            <a:rPr lang="es-ES" sz="1800" smtClean="0">
              <a:solidFill>
                <a:schemeClr val="tx1"/>
              </a:solidFill>
            </a:rPr>
            <a:t>Interacción y la realimentación en ambientes virtuales de aprendizaje</a:t>
          </a:r>
        </a:p>
        <a:p>
          <a:r>
            <a:rPr lang="es-ES" sz="2000" b="1" smtClean="0">
              <a:solidFill>
                <a:schemeClr val="tx1"/>
              </a:solidFill>
            </a:rPr>
            <a:t>Profesor </a:t>
          </a:r>
          <a:endParaRPr lang="es-VE" sz="1800" b="1" dirty="0">
            <a:solidFill>
              <a:schemeClr val="tx1"/>
            </a:solidFill>
          </a:endParaRPr>
        </a:p>
      </dgm:t>
    </dgm:pt>
    <dgm:pt modelId="{765B0839-2484-49A0-A8FA-1A67EC2D954B}" type="parTrans" cxnId="{B5934E97-DF65-4652-9D17-EC378581C41A}">
      <dgm:prSet/>
      <dgm:spPr/>
      <dgm:t>
        <a:bodyPr/>
        <a:lstStyle/>
        <a:p>
          <a:endParaRPr lang="es-VE" sz="1800">
            <a:solidFill>
              <a:schemeClr val="tx1"/>
            </a:solidFill>
          </a:endParaRPr>
        </a:p>
      </dgm:t>
    </dgm:pt>
    <dgm:pt modelId="{288F8EF7-2EE8-4F55-8E7A-44CED222EF4C}" type="sibTrans" cxnId="{B5934E97-DF65-4652-9D17-EC378581C41A}">
      <dgm:prSet/>
      <dgm:spPr/>
      <dgm:t>
        <a:bodyPr/>
        <a:lstStyle/>
        <a:p>
          <a:endParaRPr lang="es-VE" sz="1800">
            <a:solidFill>
              <a:schemeClr val="tx1"/>
            </a:solidFill>
          </a:endParaRPr>
        </a:p>
      </dgm:t>
    </dgm:pt>
    <dgm:pt modelId="{0732C2ED-1C86-483D-85D1-281D6450AEAA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Comunicación positiva  </a:t>
          </a:r>
        </a:p>
        <a:p>
          <a:r>
            <a:rPr lang="es-ES" sz="1800" dirty="0" smtClean="0">
              <a:solidFill>
                <a:schemeClr val="tx1"/>
              </a:solidFill>
            </a:rPr>
            <a:t>Empatía </a:t>
          </a:r>
          <a:endParaRPr lang="es-VE" sz="1800" dirty="0">
            <a:solidFill>
              <a:schemeClr val="tx1"/>
            </a:solidFill>
          </a:endParaRPr>
        </a:p>
      </dgm:t>
    </dgm:pt>
    <dgm:pt modelId="{49BE5AB9-CFF2-4A71-BBFE-24E5C1584A6F}" type="parTrans" cxnId="{87F5EBE5-C960-40B3-B01A-11544837F28F}">
      <dgm:prSet/>
      <dgm:spPr/>
      <dgm:t>
        <a:bodyPr/>
        <a:lstStyle/>
        <a:p>
          <a:endParaRPr lang="es-VE" sz="1800">
            <a:solidFill>
              <a:schemeClr val="tx1"/>
            </a:solidFill>
          </a:endParaRPr>
        </a:p>
      </dgm:t>
    </dgm:pt>
    <dgm:pt modelId="{313ACCB4-46E5-49C3-AB0D-F78BE99F70BB}" type="sibTrans" cxnId="{87F5EBE5-C960-40B3-B01A-11544837F28F}">
      <dgm:prSet/>
      <dgm:spPr/>
      <dgm:t>
        <a:bodyPr/>
        <a:lstStyle/>
        <a:p>
          <a:endParaRPr lang="es-VE" sz="1800">
            <a:solidFill>
              <a:schemeClr val="tx1"/>
            </a:solidFill>
          </a:endParaRPr>
        </a:p>
      </dgm:t>
    </dgm:pt>
    <dgm:pt modelId="{835B2CF3-595B-4B37-8A10-C46133141689}">
      <dgm:prSet phldrT="[Texto]" custT="1"/>
      <dgm:spPr/>
      <dgm:t>
        <a:bodyPr/>
        <a:lstStyle/>
        <a:p>
          <a:r>
            <a:rPr lang="es-ES" sz="2000" b="1" smtClean="0">
              <a:solidFill>
                <a:schemeClr val="tx1"/>
              </a:solidFill>
            </a:rPr>
            <a:t>Contenidos</a:t>
          </a:r>
        </a:p>
        <a:p>
          <a:r>
            <a:rPr lang="es-ES" sz="2000" b="0" smtClean="0">
              <a:solidFill>
                <a:schemeClr val="tx1"/>
              </a:solidFill>
            </a:rPr>
            <a:t>Foros de activación, respuestas y oportunidades flexibles   </a:t>
          </a:r>
          <a:endParaRPr lang="es-VE" sz="2000" b="0" dirty="0">
            <a:solidFill>
              <a:schemeClr val="tx1"/>
            </a:solidFill>
          </a:endParaRPr>
        </a:p>
      </dgm:t>
    </dgm:pt>
    <dgm:pt modelId="{AD96A784-81C4-4CD7-A03C-C1C5652B78E3}" type="parTrans" cxnId="{2A5064F4-6EFC-42C8-B7D5-5391F9768014}">
      <dgm:prSet/>
      <dgm:spPr/>
      <dgm:t>
        <a:bodyPr/>
        <a:lstStyle/>
        <a:p>
          <a:endParaRPr lang="es-VE" sz="1800">
            <a:solidFill>
              <a:schemeClr val="tx1"/>
            </a:solidFill>
          </a:endParaRPr>
        </a:p>
      </dgm:t>
    </dgm:pt>
    <dgm:pt modelId="{EC4B036A-0BBB-426B-A9B7-EC5EB337DBFB}" type="sibTrans" cxnId="{2A5064F4-6EFC-42C8-B7D5-5391F9768014}">
      <dgm:prSet/>
      <dgm:spPr/>
      <dgm:t>
        <a:bodyPr/>
        <a:lstStyle/>
        <a:p>
          <a:endParaRPr lang="es-VE" sz="1800">
            <a:solidFill>
              <a:schemeClr val="tx1"/>
            </a:solidFill>
          </a:endParaRPr>
        </a:p>
      </dgm:t>
    </dgm:pt>
    <dgm:pt modelId="{42540A3C-2FDA-4ACF-B87E-4AE0351C5090}">
      <dgm:prSet phldrT="[Texto]" custT="1"/>
      <dgm:spPr/>
      <dgm:t>
        <a:bodyPr/>
        <a:lstStyle/>
        <a:p>
          <a:r>
            <a:rPr lang="es-ES" sz="1800" smtClean="0">
              <a:solidFill>
                <a:schemeClr val="tx1"/>
              </a:solidFill>
            </a:rPr>
            <a:t>Formación de habilidades blandas  constante </a:t>
          </a:r>
          <a:endParaRPr lang="es-VE" sz="1800" dirty="0">
            <a:solidFill>
              <a:schemeClr val="tx1"/>
            </a:solidFill>
          </a:endParaRPr>
        </a:p>
      </dgm:t>
    </dgm:pt>
    <dgm:pt modelId="{25A9B669-CB7D-4892-8DCC-8C77365A3FA5}" type="parTrans" cxnId="{496302C7-7107-4E67-A9EC-D849340B7616}">
      <dgm:prSet/>
      <dgm:spPr/>
      <dgm:t>
        <a:bodyPr/>
        <a:lstStyle/>
        <a:p>
          <a:endParaRPr lang="es-VE" sz="1800">
            <a:solidFill>
              <a:schemeClr val="tx1"/>
            </a:solidFill>
          </a:endParaRPr>
        </a:p>
      </dgm:t>
    </dgm:pt>
    <dgm:pt modelId="{9253AC9A-0328-4097-98ED-B11E1DCEE9E7}" type="sibTrans" cxnId="{496302C7-7107-4E67-A9EC-D849340B7616}">
      <dgm:prSet/>
      <dgm:spPr/>
      <dgm:t>
        <a:bodyPr/>
        <a:lstStyle/>
        <a:p>
          <a:endParaRPr lang="es-VE" sz="1800">
            <a:solidFill>
              <a:schemeClr val="tx1"/>
            </a:solidFill>
          </a:endParaRPr>
        </a:p>
      </dgm:t>
    </dgm:pt>
    <dgm:pt modelId="{3FFE9F80-84FB-4417-802D-E34A3E7A8FDA}" type="pres">
      <dgm:prSet presAssocID="{EFECADED-F321-463F-B7FD-530ACB20DD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6EB18FC7-F3BA-42C9-BBDB-63042D1614A2}" type="pres">
      <dgm:prSet presAssocID="{EFECADED-F321-463F-B7FD-530ACB20DD53}" presName="radial" presStyleCnt="0">
        <dgm:presLayoutVars>
          <dgm:animLvl val="ctr"/>
        </dgm:presLayoutVars>
      </dgm:prSet>
      <dgm:spPr/>
      <dgm:t>
        <a:bodyPr/>
        <a:lstStyle/>
        <a:p>
          <a:endParaRPr lang="es-VE"/>
        </a:p>
      </dgm:t>
    </dgm:pt>
    <dgm:pt modelId="{55D1D94C-4096-4262-8B24-56145A777813}" type="pres">
      <dgm:prSet presAssocID="{F559C369-7744-4FD3-AB23-64A54E694048}" presName="centerShape" presStyleLbl="vennNode1" presStyleIdx="0" presStyleCnt="5" custScaleX="180726"/>
      <dgm:spPr/>
      <dgm:t>
        <a:bodyPr/>
        <a:lstStyle/>
        <a:p>
          <a:endParaRPr lang="es-VE"/>
        </a:p>
      </dgm:t>
    </dgm:pt>
    <dgm:pt modelId="{5D48A27A-1F3E-481C-B6CB-C9C2D4589A44}" type="pres">
      <dgm:prSet presAssocID="{125B77F4-3B99-48BF-9FB5-416A7B6ABC2A}" presName="node" presStyleLbl="vennNode1" presStyleIdx="1" presStyleCnt="5" custScaleX="459157" custScaleY="170086" custRadScaleRad="84175" custRadScaleInc="28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7B65738-E7C4-413E-A4EF-B5A9B50922BD}" type="pres">
      <dgm:prSet presAssocID="{0732C2ED-1C86-483D-85D1-281D6450AEAA}" presName="node" presStyleLbl="vennNode1" presStyleIdx="2" presStyleCnt="5" custScaleX="257366" custScaleY="113494" custRadScaleRad="120322" custRadScaleInc="-141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D109024-2107-4ACD-9BE3-BA2AE5D2334E}" type="pres">
      <dgm:prSet presAssocID="{835B2CF3-595B-4B37-8A10-C46133141689}" presName="node" presStyleLbl="vennNode1" presStyleIdx="3" presStyleCnt="5" custScaleX="513634" custScaleY="147348" custRadScaleRad="93234" custRadScaleInc="252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AA13963-42F8-48B2-90A1-3FEEA8B2216C}" type="pres">
      <dgm:prSet presAssocID="{42540A3C-2FDA-4ACF-B87E-4AE0351C5090}" presName="node" presStyleLbl="vennNode1" presStyleIdx="4" presStyleCnt="5" custScaleX="240324" custScaleY="150902" custRadScaleRad="120391" custRadScaleInc="184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5DC00E2-C9E5-4151-8192-F8E75600265F}" type="presOf" srcId="{F559C369-7744-4FD3-AB23-64A54E694048}" destId="{55D1D94C-4096-4262-8B24-56145A777813}" srcOrd="0" destOrd="0" presId="urn:microsoft.com/office/officeart/2005/8/layout/radial3"/>
    <dgm:cxn modelId="{2A5064F4-6EFC-42C8-B7D5-5391F9768014}" srcId="{F559C369-7744-4FD3-AB23-64A54E694048}" destId="{835B2CF3-595B-4B37-8A10-C46133141689}" srcOrd="2" destOrd="0" parTransId="{AD96A784-81C4-4CD7-A03C-C1C5652B78E3}" sibTransId="{EC4B036A-0BBB-426B-A9B7-EC5EB337DBFB}"/>
    <dgm:cxn modelId="{7675AFEB-46C7-419F-B853-E5466A1737D5}" type="presOf" srcId="{125B77F4-3B99-48BF-9FB5-416A7B6ABC2A}" destId="{5D48A27A-1F3E-481C-B6CB-C9C2D4589A44}" srcOrd="0" destOrd="0" presId="urn:microsoft.com/office/officeart/2005/8/layout/radial3"/>
    <dgm:cxn modelId="{496302C7-7107-4E67-A9EC-D849340B7616}" srcId="{F559C369-7744-4FD3-AB23-64A54E694048}" destId="{42540A3C-2FDA-4ACF-B87E-4AE0351C5090}" srcOrd="3" destOrd="0" parTransId="{25A9B669-CB7D-4892-8DCC-8C77365A3FA5}" sibTransId="{9253AC9A-0328-4097-98ED-B11E1DCEE9E7}"/>
    <dgm:cxn modelId="{B5934E97-DF65-4652-9D17-EC378581C41A}" srcId="{F559C369-7744-4FD3-AB23-64A54E694048}" destId="{125B77F4-3B99-48BF-9FB5-416A7B6ABC2A}" srcOrd="0" destOrd="0" parTransId="{765B0839-2484-49A0-A8FA-1A67EC2D954B}" sibTransId="{288F8EF7-2EE8-4F55-8E7A-44CED222EF4C}"/>
    <dgm:cxn modelId="{770BB4A9-EBA0-4FB6-A6B0-8ABFF6B21F40}" type="presOf" srcId="{835B2CF3-595B-4B37-8A10-C46133141689}" destId="{5D109024-2107-4ACD-9BE3-BA2AE5D2334E}" srcOrd="0" destOrd="0" presId="urn:microsoft.com/office/officeart/2005/8/layout/radial3"/>
    <dgm:cxn modelId="{21808302-455E-44AE-A953-66B08D215CC4}" type="presOf" srcId="{EFECADED-F321-463F-B7FD-530ACB20DD53}" destId="{3FFE9F80-84FB-4417-802D-E34A3E7A8FDA}" srcOrd="0" destOrd="0" presId="urn:microsoft.com/office/officeart/2005/8/layout/radial3"/>
    <dgm:cxn modelId="{87F5EBE5-C960-40B3-B01A-11544837F28F}" srcId="{F559C369-7744-4FD3-AB23-64A54E694048}" destId="{0732C2ED-1C86-483D-85D1-281D6450AEAA}" srcOrd="1" destOrd="0" parTransId="{49BE5AB9-CFF2-4A71-BBFE-24E5C1584A6F}" sibTransId="{313ACCB4-46E5-49C3-AB0D-F78BE99F70BB}"/>
    <dgm:cxn modelId="{BE1B7CFF-EB42-4A11-B3D7-532E2F63E48B}" type="presOf" srcId="{0732C2ED-1C86-483D-85D1-281D6450AEAA}" destId="{57B65738-E7C4-413E-A4EF-B5A9B50922BD}" srcOrd="0" destOrd="0" presId="urn:microsoft.com/office/officeart/2005/8/layout/radial3"/>
    <dgm:cxn modelId="{8CEE8B06-C0A7-4C24-B8C9-6115E60DB7CC}" srcId="{EFECADED-F321-463F-B7FD-530ACB20DD53}" destId="{F559C369-7744-4FD3-AB23-64A54E694048}" srcOrd="0" destOrd="0" parTransId="{AE8BDA50-FE4E-41E7-A697-C7AB6286310B}" sibTransId="{CB57B325-50C7-4C57-AD5A-511B3B1B7203}"/>
    <dgm:cxn modelId="{92FB075A-3D56-4087-9793-0D38A00CDB3B}" type="presOf" srcId="{42540A3C-2FDA-4ACF-B87E-4AE0351C5090}" destId="{9AA13963-42F8-48B2-90A1-3FEEA8B2216C}" srcOrd="0" destOrd="0" presId="urn:microsoft.com/office/officeart/2005/8/layout/radial3"/>
    <dgm:cxn modelId="{1704D829-97B9-45B6-94A1-73BA77CD47AC}" type="presParOf" srcId="{3FFE9F80-84FB-4417-802D-E34A3E7A8FDA}" destId="{6EB18FC7-F3BA-42C9-BBDB-63042D1614A2}" srcOrd="0" destOrd="0" presId="urn:microsoft.com/office/officeart/2005/8/layout/radial3"/>
    <dgm:cxn modelId="{C62A3C2A-12BD-4A44-ADFF-F296FE1F2369}" type="presParOf" srcId="{6EB18FC7-F3BA-42C9-BBDB-63042D1614A2}" destId="{55D1D94C-4096-4262-8B24-56145A777813}" srcOrd="0" destOrd="0" presId="urn:microsoft.com/office/officeart/2005/8/layout/radial3"/>
    <dgm:cxn modelId="{BFCBFF96-903C-408F-8D41-A44540E6CE3E}" type="presParOf" srcId="{6EB18FC7-F3BA-42C9-BBDB-63042D1614A2}" destId="{5D48A27A-1F3E-481C-B6CB-C9C2D4589A44}" srcOrd="1" destOrd="0" presId="urn:microsoft.com/office/officeart/2005/8/layout/radial3"/>
    <dgm:cxn modelId="{C85E6074-16A6-4D89-9F4F-D9DDCBE9C139}" type="presParOf" srcId="{6EB18FC7-F3BA-42C9-BBDB-63042D1614A2}" destId="{57B65738-E7C4-413E-A4EF-B5A9B50922BD}" srcOrd="2" destOrd="0" presId="urn:microsoft.com/office/officeart/2005/8/layout/radial3"/>
    <dgm:cxn modelId="{188E7988-0803-4D0A-A0EE-666A224ACC4F}" type="presParOf" srcId="{6EB18FC7-F3BA-42C9-BBDB-63042D1614A2}" destId="{5D109024-2107-4ACD-9BE3-BA2AE5D2334E}" srcOrd="3" destOrd="0" presId="urn:microsoft.com/office/officeart/2005/8/layout/radial3"/>
    <dgm:cxn modelId="{B4FA9D60-26F1-4B47-A86E-FE55CB50E997}" type="presParOf" srcId="{6EB18FC7-F3BA-42C9-BBDB-63042D1614A2}" destId="{9AA13963-42F8-48B2-90A1-3FEEA8B2216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B971A5-F759-4253-8536-FF6F924F2B89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29DBAEA4-E1B3-4D46-B0D4-5C9629E66CC7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</a:rPr>
            <a:t>Conocimiento colaborativo </a:t>
          </a:r>
          <a:endParaRPr lang="es-VE" sz="1400" dirty="0">
            <a:solidFill>
              <a:schemeClr val="tx1"/>
            </a:solidFill>
          </a:endParaRPr>
        </a:p>
      </dgm:t>
    </dgm:pt>
    <dgm:pt modelId="{D39D3477-236A-4773-A17E-0EF72BAFA544}" type="parTrans" cxnId="{33F850F6-0CB9-4E79-9A16-83625EF88597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56543412-F170-430C-9716-13EE82588A4E}" type="sibTrans" cxnId="{33F850F6-0CB9-4E79-9A16-83625EF88597}">
      <dgm:prSet custT="1"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23C69377-35B1-4160-B87F-B7C7F8A61FD1}">
      <dgm:prSet phldrT="[Texto]"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Interdependencia positiva </a:t>
          </a:r>
          <a:endParaRPr lang="es-VE" sz="1400" dirty="0">
            <a:solidFill>
              <a:schemeClr val="tx1"/>
            </a:solidFill>
          </a:endParaRPr>
        </a:p>
      </dgm:t>
    </dgm:pt>
    <dgm:pt modelId="{8602C1C6-2EBB-4D6A-9322-F52CB7903EB2}" type="parTrans" cxnId="{441B3ED6-EA90-45D7-A886-B2919886E90C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A712012A-573C-4849-A269-F3A7970044BC}" type="sibTrans" cxnId="{441B3ED6-EA90-45D7-A886-B2919886E90C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9E202CE2-B579-463A-B1D0-6F42BECB12F6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Aprendizaje a lo largo de la vida</a:t>
          </a:r>
          <a:endParaRPr lang="es-VE" sz="1600" dirty="0">
            <a:solidFill>
              <a:schemeClr val="tx1"/>
            </a:solidFill>
          </a:endParaRPr>
        </a:p>
      </dgm:t>
    </dgm:pt>
    <dgm:pt modelId="{2FF0F110-E12F-40E5-8E66-3FCB3C49357E}" type="parTrans" cxnId="{95E3C50F-CA70-4746-8652-8B462E2B47C3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327F1817-9E7F-4608-8B80-DA68B5A88692}" type="sibTrans" cxnId="{95E3C50F-CA70-4746-8652-8B462E2B47C3}">
      <dgm:prSet custT="1"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3A37D480-8CA2-46BA-9642-11220D1B3242}">
      <dgm:prSet phldrT="[Texto]"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Manzuoli</a:t>
          </a:r>
          <a:r>
            <a:rPr lang="es-ES" sz="1200" dirty="0" smtClean="0">
              <a:solidFill>
                <a:schemeClr val="tx1"/>
              </a:solidFill>
            </a:rPr>
            <a:t> y Roig (2015) determinaron en un estudio que entre todos aportar para resolver casos de estudio y el profesor aportar y dejar hacer motiva.</a:t>
          </a:r>
          <a:endParaRPr lang="es-VE" sz="1200" dirty="0">
            <a:solidFill>
              <a:schemeClr val="tx1"/>
            </a:solidFill>
          </a:endParaRPr>
        </a:p>
      </dgm:t>
    </dgm:pt>
    <dgm:pt modelId="{3D54C31B-D105-4F5C-8F25-5CCBA05F22F4}" type="parTrans" cxnId="{904E5097-C415-4AB4-89F6-169DACD01E35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06E55711-E4DB-4E9A-991D-412F3C310291}" type="sibTrans" cxnId="{904E5097-C415-4AB4-89F6-169DACD01E35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F49413ED-2453-4456-8534-A28CD9DDFC13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Aprendizaje activo y proactivo</a:t>
          </a:r>
          <a:endParaRPr lang="es-VE" sz="1600" dirty="0">
            <a:solidFill>
              <a:schemeClr val="tx1"/>
            </a:solidFill>
          </a:endParaRPr>
        </a:p>
      </dgm:t>
    </dgm:pt>
    <dgm:pt modelId="{0B6D9629-16AF-4D53-973C-3EB8D83C857E}" type="parTrans" cxnId="{84AAAAEC-BC7C-4D0E-8D56-024F298C5A4E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E69F7B6B-3046-4AEE-B46F-E408E91F7A02}" type="sibTrans" cxnId="{84AAAAEC-BC7C-4D0E-8D56-024F298C5A4E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48CC76BA-76F8-46E5-AEB8-D30D4402FAEB}">
      <dgm:prSet phldrT="[Texto]"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wiki, foros, blogs, </a:t>
          </a:r>
          <a:r>
            <a:rPr lang="es-VE" sz="1400" dirty="0" err="1" smtClean="0">
              <a:solidFill>
                <a:schemeClr val="tx1"/>
              </a:solidFill>
            </a:rPr>
            <a:t>twitter</a:t>
          </a:r>
          <a:endParaRPr lang="es-VE" sz="1400" dirty="0">
            <a:solidFill>
              <a:schemeClr val="tx1"/>
            </a:solidFill>
          </a:endParaRPr>
        </a:p>
      </dgm:t>
    </dgm:pt>
    <dgm:pt modelId="{4D60F4A1-F1E5-4DFE-8267-A435D8E7B135}" type="parTrans" cxnId="{9567EF36-4B33-442D-84A2-E72D3B1B4110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0B7661F4-C169-4738-95C9-CBD27FFF5A51}" type="sibTrans" cxnId="{9567EF36-4B33-442D-84A2-E72D3B1B4110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8BE4F776-5AE2-4AC8-B0E2-9B77E9F23024}">
      <dgm:prSet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Exigibilidad individual</a:t>
          </a:r>
          <a:endParaRPr lang="es-VE" sz="1400" dirty="0">
            <a:solidFill>
              <a:schemeClr val="tx1"/>
            </a:solidFill>
          </a:endParaRPr>
        </a:p>
      </dgm:t>
    </dgm:pt>
    <dgm:pt modelId="{BDBB5129-038D-46CE-A375-337CFCC1EC19}" type="parTrans" cxnId="{20B7B4B1-6092-4804-AF81-218BD9CAAF40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9DF1446F-FDF1-4BF8-AC31-FEA1F6A2AE8C}" type="sibTrans" cxnId="{20B7B4B1-6092-4804-AF81-218BD9CAAF40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6CCA1D56-CB7C-4616-90F1-598C68D73AC6}">
      <dgm:prSet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Interacción y acuerdos</a:t>
          </a:r>
          <a:endParaRPr lang="es-VE" sz="1400" dirty="0">
            <a:solidFill>
              <a:schemeClr val="tx1"/>
            </a:solidFill>
          </a:endParaRPr>
        </a:p>
      </dgm:t>
    </dgm:pt>
    <dgm:pt modelId="{6AD76E25-D481-44D6-8172-14D210E8117A}" type="parTrans" cxnId="{5D655A9D-46B1-4733-90CA-4745F06BD09A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FFCD65F1-7EA0-4488-B711-55D138387964}" type="sibTrans" cxnId="{5D655A9D-46B1-4733-90CA-4745F06BD09A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371A2532-72DD-4CED-835A-FEC4441658A5}">
      <dgm:prSet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Habilidades interpersonales</a:t>
          </a:r>
          <a:endParaRPr lang="es-VE" sz="1400" dirty="0">
            <a:solidFill>
              <a:schemeClr val="tx1"/>
            </a:solidFill>
          </a:endParaRPr>
        </a:p>
      </dgm:t>
    </dgm:pt>
    <dgm:pt modelId="{B1132249-83A2-410B-9E41-12345EA36DC5}" type="parTrans" cxnId="{60640B91-9420-4DB4-9D3E-E867A33345BD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E655EB58-C901-41BC-9019-00CA45CDBD77}" type="sibTrans" cxnId="{60640B91-9420-4DB4-9D3E-E867A33345BD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E417FD43-0591-4E79-BF71-45492D53047A}">
      <dgm:prSet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 Reflexión del grupo</a:t>
          </a:r>
          <a:endParaRPr lang="es-VE" sz="1400" dirty="0">
            <a:solidFill>
              <a:schemeClr val="tx1"/>
            </a:solidFill>
          </a:endParaRPr>
        </a:p>
      </dgm:t>
    </dgm:pt>
    <dgm:pt modelId="{0EBE03FA-B981-4664-92B5-D6A6DB59621A}" type="parTrans" cxnId="{64233E30-AEF7-481D-B6FC-32A3B4E7227D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7F4C263D-7195-4836-BC0E-22CADDDF6E00}" type="sibTrans" cxnId="{64233E30-AEF7-481D-B6FC-32A3B4E7227D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A1F85C13-1CEE-4087-96FF-EFF2B8F537D3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Protagonismo</a:t>
          </a:r>
          <a:endParaRPr lang="es-VE" sz="1400" dirty="0">
            <a:solidFill>
              <a:schemeClr val="tx1"/>
            </a:solidFill>
          </a:endParaRPr>
        </a:p>
      </dgm:t>
    </dgm:pt>
    <dgm:pt modelId="{D488BBCF-658E-451A-A119-F1660DB87C58}" type="parTrans" cxnId="{D2B61618-7F74-4437-9A20-19E82058AAA3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A6E2460B-386E-4139-8EFE-4497D4E88C53}" type="sibTrans" cxnId="{D2B61618-7F74-4437-9A20-19E82058AAA3}">
      <dgm:prSet/>
      <dgm:spPr/>
      <dgm:t>
        <a:bodyPr/>
        <a:lstStyle/>
        <a:p>
          <a:endParaRPr lang="es-VE" sz="1600">
            <a:solidFill>
              <a:schemeClr val="tx1"/>
            </a:solidFill>
          </a:endParaRPr>
        </a:p>
      </dgm:t>
    </dgm:pt>
    <dgm:pt modelId="{F824A0A4-7253-4BA3-83B8-E241E32A53CB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Ingenio</a:t>
          </a:r>
          <a:endParaRPr lang="es-VE" sz="1400" dirty="0">
            <a:solidFill>
              <a:schemeClr val="tx1"/>
            </a:solidFill>
          </a:endParaRPr>
        </a:p>
      </dgm:t>
    </dgm:pt>
    <dgm:pt modelId="{051E5C5D-CE2B-43CD-B9E4-041F985F3787}" type="parTrans" cxnId="{0B947B67-394B-47C6-AB7E-A301F5B9858A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7B25BFC8-C3E8-4792-93A5-997838F7F6CB}" type="sibTrans" cxnId="{0B947B67-394B-47C6-AB7E-A301F5B9858A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9EDE602E-C970-4C66-A8BF-9248EA83282C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Diversidad de opiniones</a:t>
          </a:r>
          <a:endParaRPr lang="es-VE" sz="1400" dirty="0">
            <a:solidFill>
              <a:schemeClr val="tx1"/>
            </a:solidFill>
          </a:endParaRPr>
        </a:p>
      </dgm:t>
    </dgm:pt>
    <dgm:pt modelId="{D1BB877A-D490-4129-BFED-A8C12A1378E8}" type="parTrans" cxnId="{0A613503-E17E-4BDE-974F-F9C202F36C85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29D8A095-DB4C-408E-8AFA-CE11F2FE2701}" type="sibTrans" cxnId="{0A613503-E17E-4BDE-974F-F9C202F36C85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72BA2DAD-6F6F-4A14-9B9F-F51D45081382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 trabajar conectados y no conectados con sinergia</a:t>
          </a:r>
          <a:endParaRPr lang="es-VE" sz="1400" dirty="0">
            <a:solidFill>
              <a:schemeClr val="tx1"/>
            </a:solidFill>
          </a:endParaRPr>
        </a:p>
      </dgm:t>
    </dgm:pt>
    <dgm:pt modelId="{5350DE3A-70B1-4E49-AA00-56A4C0AC2B19}" type="parTrans" cxnId="{613DC417-B42D-4A5D-8F58-CC39A8AD9CF8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2F21F66B-8020-4AC9-9FE8-658A0A5AD1BE}" type="sibTrans" cxnId="{613DC417-B42D-4A5D-8F58-CC39A8AD9CF8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DA3E7F72-29D8-4B70-ABB6-05F5015C6857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Estar atentos a colaborar siempre</a:t>
          </a:r>
          <a:endParaRPr lang="es-VE" sz="1400" dirty="0">
            <a:solidFill>
              <a:schemeClr val="tx1"/>
            </a:solidFill>
          </a:endParaRPr>
        </a:p>
      </dgm:t>
    </dgm:pt>
    <dgm:pt modelId="{38F859CE-E117-4A03-B9FA-D475EFAD49D1}" type="parTrans" cxnId="{ED790469-9235-4592-AD6D-361F5DCEA667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EE81C4C8-1AB1-4D6A-9A1E-010B7B6D0C77}" type="sibTrans" cxnId="{ED790469-9235-4592-AD6D-361F5DCEA667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11758B00-EA28-412C-A9E6-CEB43FB525B6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Ser proactivos</a:t>
          </a:r>
          <a:endParaRPr lang="es-VE" sz="1400" dirty="0">
            <a:solidFill>
              <a:schemeClr val="tx1"/>
            </a:solidFill>
          </a:endParaRPr>
        </a:p>
      </dgm:t>
    </dgm:pt>
    <dgm:pt modelId="{25486190-2437-4F6C-84B8-8A112087D1DE}" type="parTrans" cxnId="{71B37E76-DED2-4F27-9352-161D731F6BBE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3DC97170-955B-4BE2-99D2-D96FAF2BE833}" type="sibTrans" cxnId="{71B37E76-DED2-4F27-9352-161D731F6BBE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183F0A21-A262-4BD9-B491-C8B356580D6F}">
      <dgm:prSet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Aula invertida. </a:t>
          </a:r>
          <a:r>
            <a:rPr lang="es-ES" sz="1400" b="1" dirty="0" err="1" smtClean="0">
              <a:solidFill>
                <a:schemeClr val="tx1"/>
              </a:solidFill>
            </a:rPr>
            <a:t>Flipped</a:t>
          </a:r>
          <a:r>
            <a:rPr lang="es-ES" sz="1400" b="1" dirty="0" smtClean="0">
              <a:solidFill>
                <a:schemeClr val="tx1"/>
              </a:solidFill>
            </a:rPr>
            <a:t> </a:t>
          </a:r>
          <a:r>
            <a:rPr lang="es-ES" sz="1400" b="1" dirty="0" err="1" smtClean="0">
              <a:solidFill>
                <a:schemeClr val="tx1"/>
              </a:solidFill>
            </a:rPr>
            <a:t>Classroom</a:t>
          </a:r>
          <a:r>
            <a:rPr lang="es-ES" sz="1400" b="1" dirty="0" smtClean="0">
              <a:solidFill>
                <a:schemeClr val="tx1"/>
              </a:solidFill>
            </a:rPr>
            <a:t> </a:t>
          </a:r>
          <a:endParaRPr lang="es-VE" sz="1400" b="1" dirty="0">
            <a:solidFill>
              <a:schemeClr val="tx1"/>
            </a:solidFill>
          </a:endParaRPr>
        </a:p>
      </dgm:t>
    </dgm:pt>
    <dgm:pt modelId="{A7239373-4C00-4923-9EF8-B8F6A8C7C33A}" type="parTrans" cxnId="{9269666A-E8F4-476F-A2B8-EBDFC8C5C5E2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1C880046-822C-445C-8BFE-7475D87657B5}" type="sibTrans" cxnId="{9269666A-E8F4-476F-A2B8-EBDFC8C5C5E2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5B35A4E3-F986-4D79-BDB6-05DEFEB8FA99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Metodologías activas </a:t>
          </a:r>
          <a:endParaRPr lang="es-VE" sz="1400" b="1" dirty="0">
            <a:solidFill>
              <a:schemeClr val="tx1"/>
            </a:solidFill>
          </a:endParaRPr>
        </a:p>
      </dgm:t>
    </dgm:pt>
    <dgm:pt modelId="{69D9E3CF-A8C3-4DAC-9B9E-D51144321304}" type="parTrans" cxnId="{52389BA2-C353-465B-8E99-F64B0A113D88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AE2D27A6-6734-4551-8DD0-211C6F5280D6}" type="sibTrans" cxnId="{52389BA2-C353-465B-8E99-F64B0A113D88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1899BF6E-9B45-4C7A-B584-6C123AE93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Aprender dando solución a problemas</a:t>
          </a:r>
          <a:endParaRPr lang="es-VE" sz="1200" dirty="0">
            <a:solidFill>
              <a:schemeClr val="tx1"/>
            </a:solidFill>
          </a:endParaRPr>
        </a:p>
      </dgm:t>
    </dgm:pt>
    <dgm:pt modelId="{28034324-7E4E-4F18-91DB-840AED9B783B}" type="parTrans" cxnId="{D45354D7-322A-4DDD-8696-C8CD528B561B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BA6B36E2-0BD7-4038-B3B8-80FB2962243C}" type="sibTrans" cxnId="{D45354D7-322A-4DDD-8696-C8CD528B561B}">
      <dgm:prSet/>
      <dgm:spPr/>
      <dgm:t>
        <a:bodyPr/>
        <a:lstStyle/>
        <a:p>
          <a:endParaRPr lang="es-VE" sz="1400">
            <a:solidFill>
              <a:schemeClr val="tx1"/>
            </a:solidFill>
          </a:endParaRPr>
        </a:p>
      </dgm:t>
    </dgm:pt>
    <dgm:pt modelId="{71FF7237-6420-4D60-8210-513E24FE431D}">
      <dgm:prSet custT="1"/>
      <dgm:spPr/>
      <dgm:t>
        <a:bodyPr/>
        <a:lstStyle/>
        <a:p>
          <a:r>
            <a:rPr lang="es-VE" sz="1400" dirty="0" smtClean="0">
              <a:solidFill>
                <a:schemeClr val="tx1"/>
              </a:solidFill>
            </a:rPr>
            <a:t>Trabajo en equipo</a:t>
          </a:r>
          <a:endParaRPr lang="es-VE" sz="1400" dirty="0">
            <a:solidFill>
              <a:schemeClr val="tx1"/>
            </a:solidFill>
          </a:endParaRPr>
        </a:p>
      </dgm:t>
    </dgm:pt>
    <dgm:pt modelId="{6D133349-4DB8-4C08-AD56-3CE361922CED}" type="parTrans" cxnId="{A6A4D483-3537-4984-8B57-36181DFC61CE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4A5B1A68-0F23-4F32-9C0B-BC09854FCDDD}" type="sibTrans" cxnId="{A6A4D483-3537-4984-8B57-36181DFC61CE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6919121D-5C39-40C7-9EC6-9A99576E743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 docente dedicado impulsará a sacar lo mejor de cada uno.</a:t>
          </a:r>
          <a:endParaRPr lang="es-VE" sz="1200" dirty="0">
            <a:solidFill>
              <a:schemeClr val="tx1"/>
            </a:solidFill>
          </a:endParaRPr>
        </a:p>
      </dgm:t>
    </dgm:pt>
    <dgm:pt modelId="{C48BC1C4-E2E6-4793-9D79-31610B5ED126}" type="parTrans" cxnId="{375A4BFA-8C3F-4770-875C-5880E74318D4}">
      <dgm:prSet/>
      <dgm:spPr/>
      <dgm:t>
        <a:bodyPr/>
        <a:lstStyle/>
        <a:p>
          <a:endParaRPr lang="es-VE"/>
        </a:p>
      </dgm:t>
    </dgm:pt>
    <dgm:pt modelId="{5C53BE79-FD48-4B75-A055-A3E4D0DD52F4}" type="sibTrans" cxnId="{375A4BFA-8C3F-4770-875C-5880E74318D4}">
      <dgm:prSet/>
      <dgm:spPr/>
      <dgm:t>
        <a:bodyPr/>
        <a:lstStyle/>
        <a:p>
          <a:endParaRPr lang="es-VE"/>
        </a:p>
      </dgm:t>
    </dgm:pt>
    <dgm:pt modelId="{9ACA2292-1136-48B2-B6EE-1C5B925CEBB1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Experiencias únicas de aprendizaje</a:t>
          </a:r>
          <a:endParaRPr lang="es-VE" sz="1200" b="1" dirty="0">
            <a:solidFill>
              <a:schemeClr val="tx1"/>
            </a:solidFill>
          </a:endParaRPr>
        </a:p>
      </dgm:t>
    </dgm:pt>
    <dgm:pt modelId="{3D28CB6C-9D61-432B-A0C4-A50FD7CAF374}" type="parTrans" cxnId="{B849F7D6-7AD0-42A1-A913-89A0F41E43C3}">
      <dgm:prSet/>
      <dgm:spPr/>
      <dgm:t>
        <a:bodyPr/>
        <a:lstStyle/>
        <a:p>
          <a:endParaRPr lang="es-VE"/>
        </a:p>
      </dgm:t>
    </dgm:pt>
    <dgm:pt modelId="{0F706207-F55D-43A6-8459-826B4E16397D}" type="sibTrans" cxnId="{B849F7D6-7AD0-42A1-A913-89A0F41E43C3}">
      <dgm:prSet/>
      <dgm:spPr/>
      <dgm:t>
        <a:bodyPr/>
        <a:lstStyle/>
        <a:p>
          <a:endParaRPr lang="es-VE"/>
        </a:p>
      </dgm:t>
    </dgm:pt>
    <dgm:pt modelId="{1CC14F25-BA64-4D8D-8471-D85E8F7BA4D0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Integrar colegas</a:t>
          </a:r>
          <a:endParaRPr lang="es-VE" sz="1400" dirty="0">
            <a:solidFill>
              <a:schemeClr val="tx1"/>
            </a:solidFill>
          </a:endParaRPr>
        </a:p>
      </dgm:t>
    </dgm:pt>
    <dgm:pt modelId="{30891E6A-D5DF-401A-AB37-24115576E309}" type="parTrans" cxnId="{8E0FCA65-1722-4829-928D-6A7D27A47A16}">
      <dgm:prSet/>
      <dgm:spPr/>
      <dgm:t>
        <a:bodyPr/>
        <a:lstStyle/>
        <a:p>
          <a:endParaRPr lang="es-VE"/>
        </a:p>
      </dgm:t>
    </dgm:pt>
    <dgm:pt modelId="{EFC77D49-D5CB-4764-8152-AA3D1F8A6D2D}" type="sibTrans" cxnId="{8E0FCA65-1722-4829-928D-6A7D27A47A16}">
      <dgm:prSet/>
      <dgm:spPr/>
      <dgm:t>
        <a:bodyPr/>
        <a:lstStyle/>
        <a:p>
          <a:endParaRPr lang="es-VE"/>
        </a:p>
      </dgm:t>
    </dgm:pt>
    <dgm:pt modelId="{E9D6B39E-9AB2-47AC-B034-910A633A0500}" type="pres">
      <dgm:prSet presAssocID="{43B971A5-F759-4253-8536-FF6F924F2B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BCF884E0-71CB-4EAF-BE83-6B33B558ACE7}" type="pres">
      <dgm:prSet presAssocID="{29DBAEA4-E1B3-4D46-B0D4-5C9629E66CC7}" presName="composite" presStyleCnt="0"/>
      <dgm:spPr/>
      <dgm:t>
        <a:bodyPr/>
        <a:lstStyle/>
        <a:p>
          <a:endParaRPr lang="es-VE"/>
        </a:p>
      </dgm:t>
    </dgm:pt>
    <dgm:pt modelId="{11BF653F-7E7D-4084-B83D-12768BD5B183}" type="pres">
      <dgm:prSet presAssocID="{29DBAEA4-E1B3-4D46-B0D4-5C9629E66CC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59C53B6-0A7F-424A-B02F-EE91441D878B}" type="pres">
      <dgm:prSet presAssocID="{29DBAEA4-E1B3-4D46-B0D4-5C9629E66CC7}" presName="parSh" presStyleLbl="node1" presStyleIdx="0" presStyleCnt="3" custLinFactNeighborX="-451" custLinFactNeighborY="-27173"/>
      <dgm:spPr/>
      <dgm:t>
        <a:bodyPr/>
        <a:lstStyle/>
        <a:p>
          <a:endParaRPr lang="es-VE"/>
        </a:p>
      </dgm:t>
    </dgm:pt>
    <dgm:pt modelId="{9570852F-611D-45EA-AFE4-5E60E975BB72}" type="pres">
      <dgm:prSet presAssocID="{29DBAEA4-E1B3-4D46-B0D4-5C9629E66CC7}" presName="desTx" presStyleLbl="fgAcc1" presStyleIdx="0" presStyleCnt="3" custScaleX="143238" custScaleY="105552" custLinFactNeighborX="-1640" custLinFactNeighborY="421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000A11F-5493-490B-93FA-0B0DDC8CF88A}" type="pres">
      <dgm:prSet presAssocID="{56543412-F170-430C-9716-13EE82588A4E}" presName="sibTrans" presStyleLbl="sibTrans2D1" presStyleIdx="0" presStyleCnt="2"/>
      <dgm:spPr/>
      <dgm:t>
        <a:bodyPr/>
        <a:lstStyle/>
        <a:p>
          <a:endParaRPr lang="es-VE"/>
        </a:p>
      </dgm:t>
    </dgm:pt>
    <dgm:pt modelId="{9A1300ED-A6F1-46C5-82BC-9B7BDC9CB1C2}" type="pres">
      <dgm:prSet presAssocID="{56543412-F170-430C-9716-13EE82588A4E}" presName="connTx" presStyleLbl="sibTrans2D1" presStyleIdx="0" presStyleCnt="2"/>
      <dgm:spPr/>
      <dgm:t>
        <a:bodyPr/>
        <a:lstStyle/>
        <a:p>
          <a:endParaRPr lang="es-VE"/>
        </a:p>
      </dgm:t>
    </dgm:pt>
    <dgm:pt modelId="{AE0057C9-7AD4-48CF-B3D4-6DCCE5FE46AD}" type="pres">
      <dgm:prSet presAssocID="{9E202CE2-B579-463A-B1D0-6F42BECB12F6}" presName="composite" presStyleCnt="0"/>
      <dgm:spPr/>
      <dgm:t>
        <a:bodyPr/>
        <a:lstStyle/>
        <a:p>
          <a:endParaRPr lang="es-VE"/>
        </a:p>
      </dgm:t>
    </dgm:pt>
    <dgm:pt modelId="{A282D2E1-B11E-4D48-8A7A-6D40E8836F41}" type="pres">
      <dgm:prSet presAssocID="{9E202CE2-B579-463A-B1D0-6F42BECB12F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10BFA34-38CD-4A3A-BBD7-EB44164EE98B}" type="pres">
      <dgm:prSet presAssocID="{9E202CE2-B579-463A-B1D0-6F42BECB12F6}" presName="parSh" presStyleLbl="node1" presStyleIdx="1" presStyleCnt="3" custScaleX="110447" custLinFactNeighborX="10701" custLinFactNeighborY="-10434"/>
      <dgm:spPr/>
      <dgm:t>
        <a:bodyPr/>
        <a:lstStyle/>
        <a:p>
          <a:endParaRPr lang="es-VE"/>
        </a:p>
      </dgm:t>
    </dgm:pt>
    <dgm:pt modelId="{A1661C0B-E607-4B1E-BB38-651DCD3FF2F1}" type="pres">
      <dgm:prSet presAssocID="{9E202CE2-B579-463A-B1D0-6F42BECB12F6}" presName="desTx" presStyleLbl="fgAcc1" presStyleIdx="1" presStyleCnt="3" custScaleX="155465" custScaleY="94740" custLinFactNeighborX="-2701" custLinFactNeighborY="166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9B7E4CB-269E-4A3A-BE8E-A98BAF339288}" type="pres">
      <dgm:prSet presAssocID="{327F1817-9E7F-4608-8B80-DA68B5A88692}" presName="sibTrans" presStyleLbl="sibTrans2D1" presStyleIdx="1" presStyleCnt="2"/>
      <dgm:spPr/>
      <dgm:t>
        <a:bodyPr/>
        <a:lstStyle/>
        <a:p>
          <a:endParaRPr lang="es-VE"/>
        </a:p>
      </dgm:t>
    </dgm:pt>
    <dgm:pt modelId="{DF4E7732-5DE3-4E25-8090-9942B54945DD}" type="pres">
      <dgm:prSet presAssocID="{327F1817-9E7F-4608-8B80-DA68B5A88692}" presName="connTx" presStyleLbl="sibTrans2D1" presStyleIdx="1" presStyleCnt="2"/>
      <dgm:spPr/>
      <dgm:t>
        <a:bodyPr/>
        <a:lstStyle/>
        <a:p>
          <a:endParaRPr lang="es-VE"/>
        </a:p>
      </dgm:t>
    </dgm:pt>
    <dgm:pt modelId="{5432EC5C-F76D-45C3-A0FA-5EE9BE28046C}" type="pres">
      <dgm:prSet presAssocID="{F49413ED-2453-4456-8534-A28CD9DDFC13}" presName="composite" presStyleCnt="0"/>
      <dgm:spPr/>
      <dgm:t>
        <a:bodyPr/>
        <a:lstStyle/>
        <a:p>
          <a:endParaRPr lang="es-VE"/>
        </a:p>
      </dgm:t>
    </dgm:pt>
    <dgm:pt modelId="{C351FCC8-1275-423D-BB09-3AEBA968F06A}" type="pres">
      <dgm:prSet presAssocID="{F49413ED-2453-4456-8534-A28CD9DDFC1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5939BDB-F9E5-4EBE-8F4D-08A89DEBA119}" type="pres">
      <dgm:prSet presAssocID="{F49413ED-2453-4456-8534-A28CD9DDFC13}" presName="parSh" presStyleLbl="node1" presStyleIdx="2" presStyleCnt="3" custScaleX="150141" custLinFactNeighborX="13810" custLinFactNeighborY="-12779"/>
      <dgm:spPr/>
      <dgm:t>
        <a:bodyPr/>
        <a:lstStyle/>
        <a:p>
          <a:endParaRPr lang="es-VE"/>
        </a:p>
      </dgm:t>
    </dgm:pt>
    <dgm:pt modelId="{91ED16AD-A37A-4A55-9B9B-861D5766ABF8}" type="pres">
      <dgm:prSet presAssocID="{F49413ED-2453-4456-8534-A28CD9DDFC13}" presName="desTx" presStyleLbl="fgAcc1" presStyleIdx="2" presStyleCnt="3" custScaleX="167059" custLinFactNeighborX="11540" custLinFactNeighborY="1563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71B37E76-DED2-4F27-9352-161D731F6BBE}" srcId="{F49413ED-2453-4456-8534-A28CD9DDFC13}" destId="{11758B00-EA28-412C-A9E6-CEB43FB525B6}" srcOrd="6" destOrd="0" parTransId="{25486190-2437-4F6C-84B8-8A112087D1DE}" sibTransId="{3DC97170-955B-4BE2-99D2-D96FAF2BE833}"/>
    <dgm:cxn modelId="{95E3C50F-CA70-4746-8652-8B462E2B47C3}" srcId="{43B971A5-F759-4253-8536-FF6F924F2B89}" destId="{9E202CE2-B579-463A-B1D0-6F42BECB12F6}" srcOrd="1" destOrd="0" parTransId="{2FF0F110-E12F-40E5-8E66-3FCB3C49357E}" sibTransId="{327F1817-9E7F-4608-8B80-DA68B5A88692}"/>
    <dgm:cxn modelId="{0A613503-E17E-4BDE-974F-F9C202F36C85}" srcId="{F49413ED-2453-4456-8534-A28CD9DDFC13}" destId="{9EDE602E-C970-4C66-A8BF-9248EA83282C}" srcOrd="3" destOrd="0" parTransId="{D1BB877A-D490-4129-BFED-A8C12A1378E8}" sibTransId="{29D8A095-DB4C-408E-8AFA-CE11F2FE2701}"/>
    <dgm:cxn modelId="{B849F7D6-7AD0-42A1-A913-89A0F41E43C3}" srcId="{9E202CE2-B579-463A-B1D0-6F42BECB12F6}" destId="{9ACA2292-1136-48B2-B6EE-1C5B925CEBB1}" srcOrd="3" destOrd="0" parTransId="{3D28CB6C-9D61-432B-A0C4-A50FD7CAF374}" sibTransId="{0F706207-F55D-43A6-8459-826B4E16397D}"/>
    <dgm:cxn modelId="{9269666A-E8F4-476F-A2B8-EBDFC8C5C5E2}" srcId="{29DBAEA4-E1B3-4D46-B0D4-5C9629E66CC7}" destId="{183F0A21-A262-4BD9-B491-C8B356580D6F}" srcOrd="7" destOrd="0" parTransId="{A7239373-4C00-4923-9EF8-B8F6A8C7C33A}" sibTransId="{1C880046-822C-445C-8BFE-7475D87657B5}"/>
    <dgm:cxn modelId="{5D655A9D-46B1-4733-90CA-4745F06BD09A}" srcId="{29DBAEA4-E1B3-4D46-B0D4-5C9629E66CC7}" destId="{6CCA1D56-CB7C-4616-90F1-598C68D73AC6}" srcOrd="2" destOrd="0" parTransId="{6AD76E25-D481-44D6-8172-14D210E8117A}" sibTransId="{FFCD65F1-7EA0-4488-B711-55D138387964}"/>
    <dgm:cxn modelId="{375A4BFA-8C3F-4770-875C-5880E74318D4}" srcId="{9E202CE2-B579-463A-B1D0-6F42BECB12F6}" destId="{6919121D-5C39-40C7-9EC6-9A99576E7432}" srcOrd="2" destOrd="0" parTransId="{C48BC1C4-E2E6-4793-9D79-31610B5ED126}" sibTransId="{5C53BE79-FD48-4B75-A055-A3E4D0DD52F4}"/>
    <dgm:cxn modelId="{4A1FBCC7-77A5-4E7D-B688-247ABE7A5308}" type="presOf" srcId="{6919121D-5C39-40C7-9EC6-9A99576E7432}" destId="{A1661C0B-E607-4B1E-BB38-651DCD3FF2F1}" srcOrd="0" destOrd="2" presId="urn:microsoft.com/office/officeart/2005/8/layout/process3"/>
    <dgm:cxn modelId="{0B19C14E-F5C7-47FD-8D6A-051C4D0FB876}" type="presOf" srcId="{F824A0A4-7253-4BA3-83B8-E241E32A53CB}" destId="{91ED16AD-A37A-4A55-9B9B-861D5766ABF8}" srcOrd="0" destOrd="2" presId="urn:microsoft.com/office/officeart/2005/8/layout/process3"/>
    <dgm:cxn modelId="{33F850F6-0CB9-4E79-9A16-83625EF88597}" srcId="{43B971A5-F759-4253-8536-FF6F924F2B89}" destId="{29DBAEA4-E1B3-4D46-B0D4-5C9629E66CC7}" srcOrd="0" destOrd="0" parTransId="{D39D3477-236A-4773-A17E-0EF72BAFA544}" sibTransId="{56543412-F170-430C-9716-13EE82588A4E}"/>
    <dgm:cxn modelId="{AFF12113-61CA-4F88-BBF7-B35B8695DB4E}" type="presOf" srcId="{43B971A5-F759-4253-8536-FF6F924F2B89}" destId="{E9D6B39E-9AB2-47AC-B034-910A633A0500}" srcOrd="0" destOrd="0" presId="urn:microsoft.com/office/officeart/2005/8/layout/process3"/>
    <dgm:cxn modelId="{7EB9B4C6-E9E6-468C-B2AD-7FE27D66EDEC}" type="presOf" srcId="{A1F85C13-1CEE-4087-96FF-EFF2B8F537D3}" destId="{91ED16AD-A37A-4A55-9B9B-861D5766ABF8}" srcOrd="0" destOrd="1" presId="urn:microsoft.com/office/officeart/2005/8/layout/process3"/>
    <dgm:cxn modelId="{3E0D29F9-EB6A-49AA-8AC1-D3AA11681CFA}" type="presOf" srcId="{9E202CE2-B579-463A-B1D0-6F42BECB12F6}" destId="{A282D2E1-B11E-4D48-8A7A-6D40E8836F41}" srcOrd="0" destOrd="0" presId="urn:microsoft.com/office/officeart/2005/8/layout/process3"/>
    <dgm:cxn modelId="{5E5BF86D-0E6A-41F5-8FDC-9AB3B0B70833}" type="presOf" srcId="{23C69377-35B1-4160-B87F-B7C7F8A61FD1}" destId="{9570852F-611D-45EA-AFE4-5E60E975BB72}" srcOrd="0" destOrd="0" presId="urn:microsoft.com/office/officeart/2005/8/layout/process3"/>
    <dgm:cxn modelId="{52389BA2-C353-465B-8E99-F64B0A113D88}" srcId="{F49413ED-2453-4456-8534-A28CD9DDFC13}" destId="{5B35A4E3-F986-4D79-BDB6-05DEFEB8FA99}" srcOrd="7" destOrd="0" parTransId="{69D9E3CF-A8C3-4DAC-9B9E-D51144321304}" sibTransId="{AE2D27A6-6734-4551-8DD0-211C6F5280D6}"/>
    <dgm:cxn modelId="{B4A14C82-5D05-471A-86BC-DC7C83D7E6AB}" type="presOf" srcId="{327F1817-9E7F-4608-8B80-DA68B5A88692}" destId="{DF4E7732-5DE3-4E25-8090-9942B54945DD}" srcOrd="1" destOrd="0" presId="urn:microsoft.com/office/officeart/2005/8/layout/process3"/>
    <dgm:cxn modelId="{8F765844-84EB-4ED1-8670-8D3884A73217}" type="presOf" srcId="{72BA2DAD-6F6F-4A14-9B9F-F51D45081382}" destId="{91ED16AD-A37A-4A55-9B9B-861D5766ABF8}" srcOrd="0" destOrd="4" presId="urn:microsoft.com/office/officeart/2005/8/layout/process3"/>
    <dgm:cxn modelId="{20B7B4B1-6092-4804-AF81-218BD9CAAF40}" srcId="{29DBAEA4-E1B3-4D46-B0D4-5C9629E66CC7}" destId="{8BE4F776-5AE2-4AC8-B0E2-9B77E9F23024}" srcOrd="1" destOrd="0" parTransId="{BDBB5129-038D-46CE-A375-337CFCC1EC19}" sibTransId="{9DF1446F-FDF1-4BF8-AC31-FEA1F6A2AE8C}"/>
    <dgm:cxn modelId="{A6A4D483-3537-4984-8B57-36181DFC61CE}" srcId="{29DBAEA4-E1B3-4D46-B0D4-5C9629E66CC7}" destId="{71FF7237-6420-4D60-8210-513E24FE431D}" srcOrd="4" destOrd="0" parTransId="{6D133349-4DB8-4C08-AD56-3CE361922CED}" sibTransId="{4A5B1A68-0F23-4F32-9C0B-BC09854FCDDD}"/>
    <dgm:cxn modelId="{2C6A84D5-8F90-4564-925B-20809A31CB79}" type="presOf" srcId="{29DBAEA4-E1B3-4D46-B0D4-5C9629E66CC7}" destId="{11BF653F-7E7D-4084-B83D-12768BD5B183}" srcOrd="0" destOrd="0" presId="urn:microsoft.com/office/officeart/2005/8/layout/process3"/>
    <dgm:cxn modelId="{441B3ED6-EA90-45D7-A886-B2919886E90C}" srcId="{29DBAEA4-E1B3-4D46-B0D4-5C9629E66CC7}" destId="{23C69377-35B1-4160-B87F-B7C7F8A61FD1}" srcOrd="0" destOrd="0" parTransId="{8602C1C6-2EBB-4D6A-9322-F52CB7903EB2}" sibTransId="{A712012A-573C-4849-A269-F3A7970044BC}"/>
    <dgm:cxn modelId="{ACF59AED-8EF8-4B85-938B-E9F454297144}" type="presOf" srcId="{11758B00-EA28-412C-A9E6-CEB43FB525B6}" destId="{91ED16AD-A37A-4A55-9B9B-861D5766ABF8}" srcOrd="0" destOrd="6" presId="urn:microsoft.com/office/officeart/2005/8/layout/process3"/>
    <dgm:cxn modelId="{5E63083D-7E3B-4CD5-A269-2D473AB44809}" type="presOf" srcId="{5B35A4E3-F986-4D79-BDB6-05DEFEB8FA99}" destId="{91ED16AD-A37A-4A55-9B9B-861D5766ABF8}" srcOrd="0" destOrd="7" presId="urn:microsoft.com/office/officeart/2005/8/layout/process3"/>
    <dgm:cxn modelId="{40350B0A-513A-49CC-9CCF-7F672C195AC1}" type="presOf" srcId="{183F0A21-A262-4BD9-B491-C8B356580D6F}" destId="{9570852F-611D-45EA-AFE4-5E60E975BB72}" srcOrd="0" destOrd="7" presId="urn:microsoft.com/office/officeart/2005/8/layout/process3"/>
    <dgm:cxn modelId="{D45354D7-322A-4DDD-8696-C8CD528B561B}" srcId="{9E202CE2-B579-463A-B1D0-6F42BECB12F6}" destId="{1899BF6E-9B45-4C7A-B584-6C123AE93E12}" srcOrd="1" destOrd="0" parTransId="{28034324-7E4E-4F18-91DB-840AED9B783B}" sibTransId="{BA6B36E2-0BD7-4038-B3B8-80FB2962243C}"/>
    <dgm:cxn modelId="{2ED0EFB5-84DC-4E88-A8BD-6EBE610ABA83}" type="presOf" srcId="{371A2532-72DD-4CED-835A-FEC4441658A5}" destId="{9570852F-611D-45EA-AFE4-5E60E975BB72}" srcOrd="0" destOrd="3" presId="urn:microsoft.com/office/officeart/2005/8/layout/process3"/>
    <dgm:cxn modelId="{5322F83B-B223-47F8-92CD-3B8B39B63D78}" type="presOf" srcId="{F49413ED-2453-4456-8534-A28CD9DDFC13}" destId="{C351FCC8-1275-423D-BB09-3AEBA968F06A}" srcOrd="0" destOrd="0" presId="urn:microsoft.com/office/officeart/2005/8/layout/process3"/>
    <dgm:cxn modelId="{CDA7BB4B-8AAD-41D0-9716-237C17B37A57}" type="presOf" srcId="{327F1817-9E7F-4608-8B80-DA68B5A88692}" destId="{F9B7E4CB-269E-4A3A-BE8E-A98BAF339288}" srcOrd="0" destOrd="0" presId="urn:microsoft.com/office/officeart/2005/8/layout/process3"/>
    <dgm:cxn modelId="{29CA7B1B-B8A2-448D-96D2-8BA32684922B}" type="presOf" srcId="{1899BF6E-9B45-4C7A-B584-6C123AE93E12}" destId="{A1661C0B-E607-4B1E-BB38-651DCD3FF2F1}" srcOrd="0" destOrd="1" presId="urn:microsoft.com/office/officeart/2005/8/layout/process3"/>
    <dgm:cxn modelId="{A35834FD-7984-475A-98C0-B77C1888B5AD}" type="presOf" srcId="{3A37D480-8CA2-46BA-9642-11220D1B3242}" destId="{A1661C0B-E607-4B1E-BB38-651DCD3FF2F1}" srcOrd="0" destOrd="0" presId="urn:microsoft.com/office/officeart/2005/8/layout/process3"/>
    <dgm:cxn modelId="{9567EF36-4B33-442D-84A2-E72D3B1B4110}" srcId="{F49413ED-2453-4456-8534-A28CD9DDFC13}" destId="{48CC76BA-76F8-46E5-AEB8-D30D4402FAEB}" srcOrd="0" destOrd="0" parTransId="{4D60F4A1-F1E5-4DFE-8267-A435D8E7B135}" sibTransId="{0B7661F4-C169-4738-95C9-CBD27FFF5A51}"/>
    <dgm:cxn modelId="{E1008C7F-B433-4B48-81E1-D8FE4B7FBD09}" type="presOf" srcId="{F49413ED-2453-4456-8534-A28CD9DDFC13}" destId="{A5939BDB-F9E5-4EBE-8F4D-08A89DEBA119}" srcOrd="1" destOrd="0" presId="urn:microsoft.com/office/officeart/2005/8/layout/process3"/>
    <dgm:cxn modelId="{D2B61618-7F74-4437-9A20-19E82058AAA3}" srcId="{F49413ED-2453-4456-8534-A28CD9DDFC13}" destId="{A1F85C13-1CEE-4087-96FF-EFF2B8F537D3}" srcOrd="1" destOrd="0" parTransId="{D488BBCF-658E-451A-A119-F1660DB87C58}" sibTransId="{A6E2460B-386E-4139-8EFE-4497D4E88C53}"/>
    <dgm:cxn modelId="{2CCCE2BA-D622-4C1D-993A-749C52ECCE57}" type="presOf" srcId="{DA3E7F72-29D8-4B70-ABB6-05F5015C6857}" destId="{91ED16AD-A37A-4A55-9B9B-861D5766ABF8}" srcOrd="0" destOrd="5" presId="urn:microsoft.com/office/officeart/2005/8/layout/process3"/>
    <dgm:cxn modelId="{613DC417-B42D-4A5D-8F58-CC39A8AD9CF8}" srcId="{F49413ED-2453-4456-8534-A28CD9DDFC13}" destId="{72BA2DAD-6F6F-4A14-9B9F-F51D45081382}" srcOrd="4" destOrd="0" parTransId="{5350DE3A-70B1-4E49-AA00-56A4C0AC2B19}" sibTransId="{2F21F66B-8020-4AC9-9FE8-658A0A5AD1BE}"/>
    <dgm:cxn modelId="{60167897-EA5C-4519-8DA1-72AB9F7AB8A0}" type="presOf" srcId="{8BE4F776-5AE2-4AC8-B0E2-9B77E9F23024}" destId="{9570852F-611D-45EA-AFE4-5E60E975BB72}" srcOrd="0" destOrd="1" presId="urn:microsoft.com/office/officeart/2005/8/layout/process3"/>
    <dgm:cxn modelId="{A4F271F4-A5F8-47FF-A0B3-F83D29A09B63}" type="presOf" srcId="{1CC14F25-BA64-4D8D-8471-D85E8F7BA4D0}" destId="{9570852F-611D-45EA-AFE4-5E60E975BB72}" srcOrd="0" destOrd="6" presId="urn:microsoft.com/office/officeart/2005/8/layout/process3"/>
    <dgm:cxn modelId="{0B947B67-394B-47C6-AB7E-A301F5B9858A}" srcId="{F49413ED-2453-4456-8534-A28CD9DDFC13}" destId="{F824A0A4-7253-4BA3-83B8-E241E32A53CB}" srcOrd="2" destOrd="0" parTransId="{051E5C5D-CE2B-43CD-B9E4-041F985F3787}" sibTransId="{7B25BFC8-C3E8-4792-93A5-997838F7F6CB}"/>
    <dgm:cxn modelId="{5C05C9A4-ECCD-49BE-9208-B68C6CD4ED2D}" type="presOf" srcId="{56543412-F170-430C-9716-13EE82588A4E}" destId="{9A1300ED-A6F1-46C5-82BC-9B7BDC9CB1C2}" srcOrd="1" destOrd="0" presId="urn:microsoft.com/office/officeart/2005/8/layout/process3"/>
    <dgm:cxn modelId="{DF83F794-121C-4F99-A0BF-912B0313D9F3}" type="presOf" srcId="{9E202CE2-B579-463A-B1D0-6F42BECB12F6}" destId="{B10BFA34-38CD-4A3A-BBD7-EB44164EE98B}" srcOrd="1" destOrd="0" presId="urn:microsoft.com/office/officeart/2005/8/layout/process3"/>
    <dgm:cxn modelId="{389D654E-0E08-4153-BC21-A3B75F11F99D}" type="presOf" srcId="{56543412-F170-430C-9716-13EE82588A4E}" destId="{D000A11F-5493-490B-93FA-0B0DDC8CF88A}" srcOrd="0" destOrd="0" presId="urn:microsoft.com/office/officeart/2005/8/layout/process3"/>
    <dgm:cxn modelId="{719302D9-24CC-44F7-9763-D09BEAEB958B}" type="presOf" srcId="{9EDE602E-C970-4C66-A8BF-9248EA83282C}" destId="{91ED16AD-A37A-4A55-9B9B-861D5766ABF8}" srcOrd="0" destOrd="3" presId="urn:microsoft.com/office/officeart/2005/8/layout/process3"/>
    <dgm:cxn modelId="{64315D8A-6671-48E7-A2D1-812D8AAC1FF3}" type="presOf" srcId="{9ACA2292-1136-48B2-B6EE-1C5B925CEBB1}" destId="{A1661C0B-E607-4B1E-BB38-651DCD3FF2F1}" srcOrd="0" destOrd="3" presId="urn:microsoft.com/office/officeart/2005/8/layout/process3"/>
    <dgm:cxn modelId="{60640B91-9420-4DB4-9D3E-E867A33345BD}" srcId="{29DBAEA4-E1B3-4D46-B0D4-5C9629E66CC7}" destId="{371A2532-72DD-4CED-835A-FEC4441658A5}" srcOrd="3" destOrd="0" parTransId="{B1132249-83A2-410B-9E41-12345EA36DC5}" sibTransId="{E655EB58-C901-41BC-9019-00CA45CDBD77}"/>
    <dgm:cxn modelId="{49339535-E986-4A98-AB55-1C31CA0E478F}" type="presOf" srcId="{71FF7237-6420-4D60-8210-513E24FE431D}" destId="{9570852F-611D-45EA-AFE4-5E60E975BB72}" srcOrd="0" destOrd="4" presId="urn:microsoft.com/office/officeart/2005/8/layout/process3"/>
    <dgm:cxn modelId="{839F0CD1-D913-4E32-A17E-47C63B8C3CA7}" type="presOf" srcId="{29DBAEA4-E1B3-4D46-B0D4-5C9629E66CC7}" destId="{A59C53B6-0A7F-424A-B02F-EE91441D878B}" srcOrd="1" destOrd="0" presId="urn:microsoft.com/office/officeart/2005/8/layout/process3"/>
    <dgm:cxn modelId="{ED790469-9235-4592-AD6D-361F5DCEA667}" srcId="{F49413ED-2453-4456-8534-A28CD9DDFC13}" destId="{DA3E7F72-29D8-4B70-ABB6-05F5015C6857}" srcOrd="5" destOrd="0" parTransId="{38F859CE-E117-4A03-B9FA-D475EFAD49D1}" sibTransId="{EE81C4C8-1AB1-4D6A-9A1E-010B7B6D0C77}"/>
    <dgm:cxn modelId="{84AAAAEC-BC7C-4D0E-8D56-024F298C5A4E}" srcId="{43B971A5-F759-4253-8536-FF6F924F2B89}" destId="{F49413ED-2453-4456-8534-A28CD9DDFC13}" srcOrd="2" destOrd="0" parTransId="{0B6D9629-16AF-4D53-973C-3EB8D83C857E}" sibTransId="{E69F7B6B-3046-4AEE-B46F-E408E91F7A02}"/>
    <dgm:cxn modelId="{E3CFF8A6-5BD9-49DD-9DD9-043563E04442}" type="presOf" srcId="{E417FD43-0591-4E79-BF71-45492D53047A}" destId="{9570852F-611D-45EA-AFE4-5E60E975BB72}" srcOrd="0" destOrd="5" presId="urn:microsoft.com/office/officeart/2005/8/layout/process3"/>
    <dgm:cxn modelId="{7B377E0D-4E16-4426-948A-9D1AEF1F18A2}" type="presOf" srcId="{6CCA1D56-CB7C-4616-90F1-598C68D73AC6}" destId="{9570852F-611D-45EA-AFE4-5E60E975BB72}" srcOrd="0" destOrd="2" presId="urn:microsoft.com/office/officeart/2005/8/layout/process3"/>
    <dgm:cxn modelId="{66036345-CA73-4BC6-85EE-9ADE677C390D}" type="presOf" srcId="{48CC76BA-76F8-46E5-AEB8-D30D4402FAEB}" destId="{91ED16AD-A37A-4A55-9B9B-861D5766ABF8}" srcOrd="0" destOrd="0" presId="urn:microsoft.com/office/officeart/2005/8/layout/process3"/>
    <dgm:cxn modelId="{8E0FCA65-1722-4829-928D-6A7D27A47A16}" srcId="{29DBAEA4-E1B3-4D46-B0D4-5C9629E66CC7}" destId="{1CC14F25-BA64-4D8D-8471-D85E8F7BA4D0}" srcOrd="6" destOrd="0" parTransId="{30891E6A-D5DF-401A-AB37-24115576E309}" sibTransId="{EFC77D49-D5CB-4764-8152-AA3D1F8A6D2D}"/>
    <dgm:cxn modelId="{64233E30-AEF7-481D-B6FC-32A3B4E7227D}" srcId="{29DBAEA4-E1B3-4D46-B0D4-5C9629E66CC7}" destId="{E417FD43-0591-4E79-BF71-45492D53047A}" srcOrd="5" destOrd="0" parTransId="{0EBE03FA-B981-4664-92B5-D6A6DB59621A}" sibTransId="{7F4C263D-7195-4836-BC0E-22CADDDF6E00}"/>
    <dgm:cxn modelId="{904E5097-C415-4AB4-89F6-169DACD01E35}" srcId="{9E202CE2-B579-463A-B1D0-6F42BECB12F6}" destId="{3A37D480-8CA2-46BA-9642-11220D1B3242}" srcOrd="0" destOrd="0" parTransId="{3D54C31B-D105-4F5C-8F25-5CCBA05F22F4}" sibTransId="{06E55711-E4DB-4E9A-991D-412F3C310291}"/>
    <dgm:cxn modelId="{8A494AFC-4F97-4C5F-8CC0-6632F80A2454}" type="presParOf" srcId="{E9D6B39E-9AB2-47AC-B034-910A633A0500}" destId="{BCF884E0-71CB-4EAF-BE83-6B33B558ACE7}" srcOrd="0" destOrd="0" presId="urn:microsoft.com/office/officeart/2005/8/layout/process3"/>
    <dgm:cxn modelId="{E716AC52-CAA6-4670-BE6D-BD53800B4D8F}" type="presParOf" srcId="{BCF884E0-71CB-4EAF-BE83-6B33B558ACE7}" destId="{11BF653F-7E7D-4084-B83D-12768BD5B183}" srcOrd="0" destOrd="0" presId="urn:microsoft.com/office/officeart/2005/8/layout/process3"/>
    <dgm:cxn modelId="{98C4D8D0-432D-4E8A-B618-7E29FEC1AE9E}" type="presParOf" srcId="{BCF884E0-71CB-4EAF-BE83-6B33B558ACE7}" destId="{A59C53B6-0A7F-424A-B02F-EE91441D878B}" srcOrd="1" destOrd="0" presId="urn:microsoft.com/office/officeart/2005/8/layout/process3"/>
    <dgm:cxn modelId="{FD9E2A9D-C4CE-46F7-A41B-1DBA19DDD036}" type="presParOf" srcId="{BCF884E0-71CB-4EAF-BE83-6B33B558ACE7}" destId="{9570852F-611D-45EA-AFE4-5E60E975BB72}" srcOrd="2" destOrd="0" presId="urn:microsoft.com/office/officeart/2005/8/layout/process3"/>
    <dgm:cxn modelId="{B8F643E4-07C8-495B-AF5F-854068CDCF7A}" type="presParOf" srcId="{E9D6B39E-9AB2-47AC-B034-910A633A0500}" destId="{D000A11F-5493-490B-93FA-0B0DDC8CF88A}" srcOrd="1" destOrd="0" presId="urn:microsoft.com/office/officeart/2005/8/layout/process3"/>
    <dgm:cxn modelId="{1ED058EE-C31E-4600-A3EF-8961E3253A43}" type="presParOf" srcId="{D000A11F-5493-490B-93FA-0B0DDC8CF88A}" destId="{9A1300ED-A6F1-46C5-82BC-9B7BDC9CB1C2}" srcOrd="0" destOrd="0" presId="urn:microsoft.com/office/officeart/2005/8/layout/process3"/>
    <dgm:cxn modelId="{AA2A5EAF-8D59-4DD5-AFE6-333A9A09C7A5}" type="presParOf" srcId="{E9D6B39E-9AB2-47AC-B034-910A633A0500}" destId="{AE0057C9-7AD4-48CF-B3D4-6DCCE5FE46AD}" srcOrd="2" destOrd="0" presId="urn:microsoft.com/office/officeart/2005/8/layout/process3"/>
    <dgm:cxn modelId="{2CB9F8E2-CEE1-4A92-B93E-FC930062CD0A}" type="presParOf" srcId="{AE0057C9-7AD4-48CF-B3D4-6DCCE5FE46AD}" destId="{A282D2E1-B11E-4D48-8A7A-6D40E8836F41}" srcOrd="0" destOrd="0" presId="urn:microsoft.com/office/officeart/2005/8/layout/process3"/>
    <dgm:cxn modelId="{9207F2C0-21DA-4EFC-8D66-43D305977940}" type="presParOf" srcId="{AE0057C9-7AD4-48CF-B3D4-6DCCE5FE46AD}" destId="{B10BFA34-38CD-4A3A-BBD7-EB44164EE98B}" srcOrd="1" destOrd="0" presId="urn:microsoft.com/office/officeart/2005/8/layout/process3"/>
    <dgm:cxn modelId="{C6293616-42C5-40A0-A533-BEF3B7266A3C}" type="presParOf" srcId="{AE0057C9-7AD4-48CF-B3D4-6DCCE5FE46AD}" destId="{A1661C0B-E607-4B1E-BB38-651DCD3FF2F1}" srcOrd="2" destOrd="0" presId="urn:microsoft.com/office/officeart/2005/8/layout/process3"/>
    <dgm:cxn modelId="{478D746D-F8D5-48C8-92B1-28795B4F03B4}" type="presParOf" srcId="{E9D6B39E-9AB2-47AC-B034-910A633A0500}" destId="{F9B7E4CB-269E-4A3A-BE8E-A98BAF339288}" srcOrd="3" destOrd="0" presId="urn:microsoft.com/office/officeart/2005/8/layout/process3"/>
    <dgm:cxn modelId="{F03FBB87-5AB2-4056-BDED-7D60940E726C}" type="presParOf" srcId="{F9B7E4CB-269E-4A3A-BE8E-A98BAF339288}" destId="{DF4E7732-5DE3-4E25-8090-9942B54945DD}" srcOrd="0" destOrd="0" presId="urn:microsoft.com/office/officeart/2005/8/layout/process3"/>
    <dgm:cxn modelId="{7A4489D0-C48A-415C-85B6-12D432F98ABA}" type="presParOf" srcId="{E9D6B39E-9AB2-47AC-B034-910A633A0500}" destId="{5432EC5C-F76D-45C3-A0FA-5EE9BE28046C}" srcOrd="4" destOrd="0" presId="urn:microsoft.com/office/officeart/2005/8/layout/process3"/>
    <dgm:cxn modelId="{60202370-B479-448F-BFB5-EEF9D96278E9}" type="presParOf" srcId="{5432EC5C-F76D-45C3-A0FA-5EE9BE28046C}" destId="{C351FCC8-1275-423D-BB09-3AEBA968F06A}" srcOrd="0" destOrd="0" presId="urn:microsoft.com/office/officeart/2005/8/layout/process3"/>
    <dgm:cxn modelId="{D5E4BA90-F27B-474B-8812-013D3B57692D}" type="presParOf" srcId="{5432EC5C-F76D-45C3-A0FA-5EE9BE28046C}" destId="{A5939BDB-F9E5-4EBE-8F4D-08A89DEBA119}" srcOrd="1" destOrd="0" presId="urn:microsoft.com/office/officeart/2005/8/layout/process3"/>
    <dgm:cxn modelId="{35F15C34-AF7D-42E0-BEFB-170402E0479C}" type="presParOf" srcId="{5432EC5C-F76D-45C3-A0FA-5EE9BE28046C}" destId="{91ED16AD-A37A-4A55-9B9B-861D5766ABF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B73D9C-356A-42F8-ABE2-AF82199B770A}" type="doc">
      <dgm:prSet loTypeId="urn:microsoft.com/office/officeart/2005/8/layout/vList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A0E49DF1-4ED8-4A86-80B1-A17A80C7B234}">
      <dgm:prSet phldrT="[Texto]" custT="1"/>
      <dgm:spPr/>
      <dgm:t>
        <a:bodyPr/>
        <a:lstStyle/>
        <a:p>
          <a:pPr algn="l"/>
          <a:endParaRPr lang="es-VE" sz="1400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0519A028-6C64-4B2E-8A53-5C260408BA95}" type="parTrans" cxnId="{54325C76-291C-48E6-BAD8-6D314100B070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B136F844-2F87-40E2-ADCB-EF2CF0F31A32}" type="sibTrans" cxnId="{54325C76-291C-48E6-BAD8-6D314100B070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17C18A6E-541B-4DB2-8669-9BE90B72DD0C}">
      <dgm:prSet phldrT="[Texto]" custT="1"/>
      <dgm:spPr/>
      <dgm:t>
        <a:bodyPr/>
        <a:lstStyle/>
        <a:p>
          <a:pPr algn="l"/>
          <a:r>
            <a:rPr lang="es-ES" sz="1400" smtClean="0">
              <a:latin typeface="+mn-lt"/>
            </a:rPr>
            <a:t>Incrementar considerablemente la cantidad de comunicación entre el profesor y sus educandos, independientemente del tiempo y el espacio.</a:t>
          </a:r>
          <a:endParaRPr lang="es-VE" sz="1400" dirty="0">
            <a:latin typeface="+mn-lt"/>
          </a:endParaRPr>
        </a:p>
      </dgm:t>
    </dgm:pt>
    <dgm:pt modelId="{4D1720F5-17FE-4C7D-BF15-BAAD4A302C38}" type="parTrans" cxnId="{38937C3D-028B-41D1-95B9-C4A544E546BB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8FCF69FC-EF52-4089-8096-B7DDFD24175E}" type="sibTrans" cxnId="{38937C3D-028B-41D1-95B9-C4A544E546BB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D7D64317-A0B1-484C-9CAF-3F98D3DEE2EE}">
      <dgm:prSet phldrT="[Texto]" custT="1"/>
      <dgm:spPr/>
      <dgm:t>
        <a:bodyPr/>
        <a:lstStyle/>
        <a:p>
          <a:pPr algn="l"/>
          <a:r>
            <a:rPr lang="es-VE" sz="1400" smtClean="0">
              <a:latin typeface="+mn-lt"/>
            </a:rPr>
            <a:t>. Contribuye a la formación del cerebro social de los sujetos. Procesos de interacción/ investigación</a:t>
          </a:r>
          <a:endParaRPr lang="es-VE" sz="1400" dirty="0">
            <a:latin typeface="+mn-lt"/>
          </a:endParaRPr>
        </a:p>
      </dgm:t>
    </dgm:pt>
    <dgm:pt modelId="{99EC861B-625E-4741-AB7D-6EA0B9B7AE8B}" type="parTrans" cxnId="{CA0EFEBF-EA57-4DC6-B9AB-58079702FC63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3326E36F-8971-4D32-9B2C-74B2EDC04BDD}" type="sibTrans" cxnId="{CA0EFEBF-EA57-4DC6-B9AB-58079702FC63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B12B9DEE-7345-4B80-B937-4CAF3C98C086}">
      <dgm:prSet phldrT="[Texto]" custT="1"/>
      <dgm:spPr/>
      <dgm:t>
        <a:bodyPr/>
        <a:lstStyle/>
        <a:p>
          <a:pPr algn="l"/>
          <a:r>
            <a:rPr lang="es-VE" sz="1400" smtClean="0">
              <a:latin typeface="+mn-lt"/>
            </a:rPr>
            <a:t>Tiene la oportunidad de contagiar a otros con sus acciones. </a:t>
          </a:r>
          <a:endParaRPr lang="es-VE" sz="1400" dirty="0">
            <a:latin typeface="+mn-lt"/>
          </a:endParaRPr>
        </a:p>
      </dgm:t>
    </dgm:pt>
    <dgm:pt modelId="{1052CDF4-E030-474F-A25C-B65A08D897EF}" type="parTrans" cxnId="{748AF551-E01D-4E4D-AA2B-9AE98CC38A34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222BB7CA-4BB7-4CDE-9D9A-6A952D6A2953}" type="sibTrans" cxnId="{748AF551-E01D-4E4D-AA2B-9AE98CC38A34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76F4A93E-A2B3-4F3D-8C23-275F7ED69FDB}">
      <dgm:prSet phldrT="[Texto]" custT="1"/>
      <dgm:spPr/>
      <dgm:t>
        <a:bodyPr/>
        <a:lstStyle/>
        <a:p>
          <a:pPr algn="l"/>
          <a:r>
            <a:rPr lang="es-VE" sz="1400" smtClean="0">
              <a:latin typeface="+mn-lt"/>
            </a:rPr>
            <a:t>Propicia la creatividad activándose a través de metáforas, narrativas transmedia </a:t>
          </a:r>
          <a:endParaRPr lang="es-VE" sz="1400" dirty="0">
            <a:latin typeface="+mn-lt"/>
          </a:endParaRPr>
        </a:p>
      </dgm:t>
    </dgm:pt>
    <dgm:pt modelId="{E70840EB-5C6A-4327-964E-2DF6BA577E91}" type="parTrans" cxnId="{47841D2E-33D4-4A07-B220-5F03BC0E392D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26D064AF-2714-479C-A4FA-006D8898D6E9}" type="sibTrans" cxnId="{47841D2E-33D4-4A07-B220-5F03BC0E392D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5745FF07-ACFE-4ACD-9493-BF11FB2D2265}">
      <dgm:prSet phldrT="[Texto]" custT="1"/>
      <dgm:spPr/>
      <dgm:t>
        <a:bodyPr/>
        <a:lstStyle/>
        <a:p>
          <a:pPr algn="just"/>
          <a:r>
            <a:rPr lang="es-VE" sz="1400" dirty="0" smtClean="0">
              <a:latin typeface="+mn-lt"/>
            </a:rPr>
            <a:t>Implementar metodologías activas</a:t>
          </a:r>
          <a:endParaRPr lang="es-VE" sz="1400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0081116C-DAF6-4135-9B2F-AD7A8F6E972A}" type="parTrans" cxnId="{404F48E3-C7D7-4C81-A5F3-2E6182CCE172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DBD3E526-A131-4B81-AAAB-A3E2E15B91A9}" type="sibTrans" cxnId="{404F48E3-C7D7-4C81-A5F3-2E6182CCE172}">
      <dgm:prSet/>
      <dgm:spPr/>
      <dgm:t>
        <a:bodyPr/>
        <a:lstStyle/>
        <a:p>
          <a:pPr algn="just"/>
          <a:endParaRPr lang="es-VE" sz="14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E1622DB7-1CBF-4077-9C4D-3D62F0ED39A8}">
      <dgm:prSet phldrT="[Texto]" custT="1"/>
      <dgm:spPr/>
      <dgm:t>
        <a:bodyPr/>
        <a:lstStyle/>
        <a:p>
          <a:pPr algn="l"/>
          <a:r>
            <a:rPr lang="es-VE" sz="1400" smtClean="0">
              <a:latin typeface="+mn-lt"/>
            </a:rPr>
            <a:t>Trabajo en equipo a través de diferentes actividades: Vídeos,  </a:t>
          </a:r>
          <a:endParaRPr lang="es-VE" sz="1400" dirty="0">
            <a:latin typeface="+mn-lt"/>
          </a:endParaRPr>
        </a:p>
      </dgm:t>
    </dgm:pt>
    <dgm:pt modelId="{D9D6BC02-13A8-49D4-A289-A1853422A2BF}" type="parTrans" cxnId="{C47D6FCD-7BAF-4326-AE0C-EC5442CE2712}">
      <dgm:prSet/>
      <dgm:spPr/>
      <dgm:t>
        <a:bodyPr/>
        <a:lstStyle/>
        <a:p>
          <a:endParaRPr lang="es-VE">
            <a:solidFill>
              <a:schemeClr val="tx1">
                <a:lumMod val="50000"/>
              </a:schemeClr>
            </a:solidFill>
          </a:endParaRPr>
        </a:p>
      </dgm:t>
    </dgm:pt>
    <dgm:pt modelId="{39606B24-1095-4138-B02B-FD24FCDA90A5}" type="sibTrans" cxnId="{C47D6FCD-7BAF-4326-AE0C-EC5442CE2712}">
      <dgm:prSet/>
      <dgm:spPr/>
      <dgm:t>
        <a:bodyPr/>
        <a:lstStyle/>
        <a:p>
          <a:endParaRPr lang="es-VE">
            <a:solidFill>
              <a:schemeClr val="tx1">
                <a:lumMod val="50000"/>
              </a:schemeClr>
            </a:solidFill>
          </a:endParaRPr>
        </a:p>
      </dgm:t>
    </dgm:pt>
    <dgm:pt modelId="{EC253D42-E1EB-4451-8452-226EBBD2794B}">
      <dgm:prSet phldrT="[Texto]" custT="1"/>
      <dgm:spPr/>
      <dgm:t>
        <a:bodyPr/>
        <a:lstStyle/>
        <a:p>
          <a:pPr algn="just"/>
          <a:r>
            <a:rPr lang="es-VE" sz="1400" smtClean="0">
              <a:latin typeface="+mn-lt"/>
            </a:rPr>
            <a:t>Desdoblarse, reingeniarse e integrar saberes.</a:t>
          </a:r>
          <a:endParaRPr lang="es-VE" sz="1400" dirty="0">
            <a:latin typeface="+mn-lt"/>
          </a:endParaRPr>
        </a:p>
      </dgm:t>
    </dgm:pt>
    <dgm:pt modelId="{6C2968F1-A0AC-43F1-BCAE-462518FD1768}" type="parTrans" cxnId="{C567058F-CC40-4AEB-ACF9-C111A45F4372}">
      <dgm:prSet/>
      <dgm:spPr/>
      <dgm:t>
        <a:bodyPr/>
        <a:lstStyle/>
        <a:p>
          <a:endParaRPr lang="es-VE">
            <a:solidFill>
              <a:schemeClr val="tx1">
                <a:lumMod val="50000"/>
              </a:schemeClr>
            </a:solidFill>
          </a:endParaRPr>
        </a:p>
      </dgm:t>
    </dgm:pt>
    <dgm:pt modelId="{82ECED90-F155-4406-8AE8-48F7DEAA9F55}" type="sibTrans" cxnId="{C567058F-CC40-4AEB-ACF9-C111A45F4372}">
      <dgm:prSet/>
      <dgm:spPr/>
      <dgm:t>
        <a:bodyPr/>
        <a:lstStyle/>
        <a:p>
          <a:endParaRPr lang="es-VE">
            <a:solidFill>
              <a:schemeClr val="tx1">
                <a:lumMod val="50000"/>
              </a:schemeClr>
            </a:solidFill>
          </a:endParaRPr>
        </a:p>
      </dgm:t>
    </dgm:pt>
    <dgm:pt modelId="{DC34C797-C6D7-4CD1-AC30-0E72EAB0FEE6}">
      <dgm:prSet phldrT="[Texto]" custT="1"/>
      <dgm:spPr/>
      <dgm:t>
        <a:bodyPr/>
        <a:lstStyle/>
        <a:p>
          <a:pPr algn="l"/>
          <a:r>
            <a:rPr lang="es-VE" sz="1400" smtClean="0">
              <a:latin typeface="+mn-lt"/>
            </a:rPr>
            <a:t>Promover espacios de participación  e integración ( aprendizaje colaborativo)</a:t>
          </a:r>
          <a:endParaRPr lang="es-VE" sz="1400" dirty="0">
            <a:latin typeface="+mn-lt"/>
          </a:endParaRPr>
        </a:p>
      </dgm:t>
    </dgm:pt>
    <dgm:pt modelId="{7A581C16-1EE5-4926-9405-586EA345B5F1}" type="parTrans" cxnId="{27119699-7FDB-4615-BB05-1B5772F9B2D7}">
      <dgm:prSet/>
      <dgm:spPr/>
      <dgm:t>
        <a:bodyPr/>
        <a:lstStyle/>
        <a:p>
          <a:endParaRPr lang="es-VE">
            <a:solidFill>
              <a:schemeClr val="tx1">
                <a:lumMod val="50000"/>
              </a:schemeClr>
            </a:solidFill>
          </a:endParaRPr>
        </a:p>
      </dgm:t>
    </dgm:pt>
    <dgm:pt modelId="{93664434-4E72-4EB8-8086-59C7147B78C2}" type="sibTrans" cxnId="{27119699-7FDB-4615-BB05-1B5772F9B2D7}">
      <dgm:prSet/>
      <dgm:spPr/>
      <dgm:t>
        <a:bodyPr/>
        <a:lstStyle/>
        <a:p>
          <a:endParaRPr lang="es-VE">
            <a:solidFill>
              <a:schemeClr val="tx1">
                <a:lumMod val="50000"/>
              </a:schemeClr>
            </a:solidFill>
          </a:endParaRPr>
        </a:p>
      </dgm:t>
    </dgm:pt>
    <dgm:pt modelId="{6F3DFB67-8B19-41EA-A4BC-59D61949FF79}">
      <dgm:prSet phldrT="[Texto]" custT="1"/>
      <dgm:spPr/>
      <dgm:t>
        <a:bodyPr/>
        <a:lstStyle/>
        <a:p>
          <a:pPr algn="l"/>
          <a:r>
            <a:rPr lang="es-VE" sz="1400" smtClean="0">
              <a:latin typeface="+mn-lt"/>
            </a:rPr>
            <a:t>Diversas formas de evaluación interactivas, síncronas, asíncronas, individuales </a:t>
          </a:r>
          <a:endParaRPr lang="es-VE" sz="1400" dirty="0">
            <a:latin typeface="+mn-lt"/>
          </a:endParaRPr>
        </a:p>
      </dgm:t>
    </dgm:pt>
    <dgm:pt modelId="{6B2982D5-5BED-42B8-9859-A1AE774B163F}" type="parTrans" cxnId="{398A8999-8AEC-4765-AC20-3D522EE350D9}">
      <dgm:prSet/>
      <dgm:spPr/>
      <dgm:t>
        <a:bodyPr/>
        <a:lstStyle/>
        <a:p>
          <a:endParaRPr lang="es-VE">
            <a:solidFill>
              <a:schemeClr val="tx1">
                <a:lumMod val="50000"/>
              </a:schemeClr>
            </a:solidFill>
          </a:endParaRPr>
        </a:p>
      </dgm:t>
    </dgm:pt>
    <dgm:pt modelId="{550900CD-FA52-45F8-B8C4-EDB6E02C4F6F}" type="sibTrans" cxnId="{398A8999-8AEC-4765-AC20-3D522EE350D9}">
      <dgm:prSet/>
      <dgm:spPr/>
      <dgm:t>
        <a:bodyPr/>
        <a:lstStyle/>
        <a:p>
          <a:endParaRPr lang="es-VE">
            <a:solidFill>
              <a:schemeClr val="tx1">
                <a:lumMod val="50000"/>
              </a:schemeClr>
            </a:solidFill>
          </a:endParaRPr>
        </a:p>
      </dgm:t>
    </dgm:pt>
    <dgm:pt modelId="{A1766D7E-3FB3-472B-BC71-EB73AA47BCB0}">
      <dgm:prSet phldrT="[Texto]" custT="1"/>
      <dgm:spPr/>
      <dgm:t>
        <a:bodyPr/>
        <a:lstStyle/>
        <a:p>
          <a:pPr algn="just"/>
          <a:r>
            <a:rPr lang="es-VE" sz="1400" dirty="0" smtClean="0">
              <a:latin typeface="+mn-lt"/>
            </a:rPr>
            <a:t>Aprendizaje por proyectos</a:t>
          </a:r>
          <a:endParaRPr lang="es-VE" sz="1400" dirty="0">
            <a:latin typeface="+mn-lt"/>
          </a:endParaRPr>
        </a:p>
      </dgm:t>
    </dgm:pt>
    <dgm:pt modelId="{50790AA0-AC31-44AE-8B09-AFF5B8DA4719}" type="parTrans" cxnId="{85DD363D-8C71-47E7-A258-77ABC8A71D88}">
      <dgm:prSet/>
      <dgm:spPr/>
      <dgm:t>
        <a:bodyPr/>
        <a:lstStyle/>
        <a:p>
          <a:endParaRPr lang="es-VE"/>
        </a:p>
      </dgm:t>
    </dgm:pt>
    <dgm:pt modelId="{9F87AE69-01D4-49AA-A293-313D343B095D}" type="sibTrans" cxnId="{85DD363D-8C71-47E7-A258-77ABC8A71D88}">
      <dgm:prSet/>
      <dgm:spPr/>
      <dgm:t>
        <a:bodyPr/>
        <a:lstStyle/>
        <a:p>
          <a:endParaRPr lang="es-VE"/>
        </a:p>
      </dgm:t>
    </dgm:pt>
    <dgm:pt modelId="{E0FE3051-7D8E-46B4-94A3-2656172E55AC}">
      <dgm:prSet phldrT="[Texto]" custT="1"/>
      <dgm:spPr/>
      <dgm:t>
        <a:bodyPr/>
        <a:lstStyle/>
        <a:p>
          <a:pPr algn="just"/>
          <a:r>
            <a:rPr lang="es-VE" sz="1400" smtClean="0">
              <a:latin typeface="+mn-lt"/>
            </a:rPr>
            <a:t>Diariamente y cada minuto hay  miles de personas conectadas para una actividad formativa</a:t>
          </a:r>
          <a:endParaRPr lang="es-VE" sz="1400" dirty="0">
            <a:latin typeface="+mn-lt"/>
          </a:endParaRPr>
        </a:p>
      </dgm:t>
    </dgm:pt>
    <dgm:pt modelId="{33E77DE4-671D-46DC-AE58-D8D93A1F2737}" type="parTrans" cxnId="{F6C0CF2F-9151-49E6-A37B-2BD488FD5B44}">
      <dgm:prSet/>
      <dgm:spPr/>
      <dgm:t>
        <a:bodyPr/>
        <a:lstStyle/>
        <a:p>
          <a:endParaRPr lang="es-VE"/>
        </a:p>
      </dgm:t>
    </dgm:pt>
    <dgm:pt modelId="{041946D6-062F-4262-8B4C-FEF6BA511FB5}" type="sibTrans" cxnId="{F6C0CF2F-9151-49E6-A37B-2BD488FD5B44}">
      <dgm:prSet/>
      <dgm:spPr/>
      <dgm:t>
        <a:bodyPr/>
        <a:lstStyle/>
        <a:p>
          <a:endParaRPr lang="es-VE"/>
        </a:p>
      </dgm:t>
    </dgm:pt>
    <dgm:pt modelId="{68C60CDC-A7AA-4D39-B99A-2A1C4A164B77}" type="pres">
      <dgm:prSet presAssocID="{F1B73D9C-356A-42F8-ABE2-AF82199B77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E9CC583E-D4A5-49FB-8529-07DDDFFA2A18}" type="pres">
      <dgm:prSet presAssocID="{A0E49DF1-4ED8-4A86-80B1-A17A80C7B234}" presName="comp" presStyleCnt="0"/>
      <dgm:spPr/>
      <dgm:t>
        <a:bodyPr/>
        <a:lstStyle/>
        <a:p>
          <a:endParaRPr lang="es-VE"/>
        </a:p>
      </dgm:t>
    </dgm:pt>
    <dgm:pt modelId="{8D630148-CCEF-4774-B9A2-CE0AC59B0AA1}" type="pres">
      <dgm:prSet presAssocID="{A0E49DF1-4ED8-4A86-80B1-A17A80C7B234}" presName="box" presStyleLbl="node1" presStyleIdx="0" presStyleCnt="3" custLinFactNeighborY="1502"/>
      <dgm:spPr/>
      <dgm:t>
        <a:bodyPr/>
        <a:lstStyle/>
        <a:p>
          <a:endParaRPr lang="es-VE"/>
        </a:p>
      </dgm:t>
    </dgm:pt>
    <dgm:pt modelId="{143F83F7-C0A4-4FB9-80AA-B26A2701E5A4}" type="pres">
      <dgm:prSet presAssocID="{A0E49DF1-4ED8-4A86-80B1-A17A80C7B234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s-VE"/>
        </a:p>
      </dgm:t>
    </dgm:pt>
    <dgm:pt modelId="{E95EC0F7-3D3B-4DC4-A4B6-DCDA284B479B}" type="pres">
      <dgm:prSet presAssocID="{A0E49DF1-4ED8-4A86-80B1-A17A80C7B23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89A5ADF-3725-47CE-8BB9-FC1E5EE6C107}" type="pres">
      <dgm:prSet presAssocID="{B136F844-2F87-40E2-ADCB-EF2CF0F31A32}" presName="spacer" presStyleCnt="0"/>
      <dgm:spPr/>
      <dgm:t>
        <a:bodyPr/>
        <a:lstStyle/>
        <a:p>
          <a:endParaRPr lang="es-VE"/>
        </a:p>
      </dgm:t>
    </dgm:pt>
    <dgm:pt modelId="{4FA8719B-C11B-49C0-ACCA-45C9FD07BA2F}" type="pres">
      <dgm:prSet presAssocID="{D7D64317-A0B1-484C-9CAF-3F98D3DEE2EE}" presName="comp" presStyleCnt="0"/>
      <dgm:spPr/>
      <dgm:t>
        <a:bodyPr/>
        <a:lstStyle/>
        <a:p>
          <a:endParaRPr lang="es-VE"/>
        </a:p>
      </dgm:t>
    </dgm:pt>
    <dgm:pt modelId="{4DFA1E69-8FA3-4BC9-9174-759A51471AA9}" type="pres">
      <dgm:prSet presAssocID="{D7D64317-A0B1-484C-9CAF-3F98D3DEE2EE}" presName="box" presStyleLbl="node1" presStyleIdx="1" presStyleCnt="3" custLinFactNeighborY="2281"/>
      <dgm:spPr/>
      <dgm:t>
        <a:bodyPr/>
        <a:lstStyle/>
        <a:p>
          <a:endParaRPr lang="es-VE"/>
        </a:p>
      </dgm:t>
    </dgm:pt>
    <dgm:pt modelId="{023C81D3-1050-4ABF-9BF1-A2BF990C27DE}" type="pres">
      <dgm:prSet presAssocID="{D7D64317-A0B1-484C-9CAF-3F98D3DEE2E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s-VE"/>
        </a:p>
      </dgm:t>
    </dgm:pt>
    <dgm:pt modelId="{E4B31C29-29A2-4233-B9AF-41066E0C3ECF}" type="pres">
      <dgm:prSet presAssocID="{D7D64317-A0B1-484C-9CAF-3F98D3DEE2E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DD7662F-5494-49D0-BC87-9930D1E10D8A}" type="pres">
      <dgm:prSet presAssocID="{3326E36F-8971-4D32-9B2C-74B2EDC04BDD}" presName="spacer" presStyleCnt="0"/>
      <dgm:spPr/>
      <dgm:t>
        <a:bodyPr/>
        <a:lstStyle/>
        <a:p>
          <a:endParaRPr lang="es-VE"/>
        </a:p>
      </dgm:t>
    </dgm:pt>
    <dgm:pt modelId="{C1A55D80-A5A7-4EED-95E5-4F1899B6C7AD}" type="pres">
      <dgm:prSet presAssocID="{5745FF07-ACFE-4ACD-9493-BF11FB2D2265}" presName="comp" presStyleCnt="0"/>
      <dgm:spPr/>
      <dgm:t>
        <a:bodyPr/>
        <a:lstStyle/>
        <a:p>
          <a:endParaRPr lang="es-VE"/>
        </a:p>
      </dgm:t>
    </dgm:pt>
    <dgm:pt modelId="{FFDD7AAB-A50B-4B0A-8ED6-863749564482}" type="pres">
      <dgm:prSet presAssocID="{5745FF07-ACFE-4ACD-9493-BF11FB2D2265}" presName="box" presStyleLbl="node1" presStyleIdx="2" presStyleCnt="3"/>
      <dgm:spPr/>
      <dgm:t>
        <a:bodyPr/>
        <a:lstStyle/>
        <a:p>
          <a:endParaRPr lang="es-VE"/>
        </a:p>
      </dgm:t>
    </dgm:pt>
    <dgm:pt modelId="{6B8397E0-D2EB-4B03-8413-74298F9B29EC}" type="pres">
      <dgm:prSet presAssocID="{5745FF07-ACFE-4ACD-9493-BF11FB2D226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VE"/>
        </a:p>
      </dgm:t>
    </dgm:pt>
    <dgm:pt modelId="{1DAE9732-4580-4C73-9621-D0D1D23397ED}" type="pres">
      <dgm:prSet presAssocID="{5745FF07-ACFE-4ACD-9493-BF11FB2D22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09E9345-5CAE-4DC6-9662-1CF1FC37AB24}" type="presOf" srcId="{B12B9DEE-7345-4B80-B937-4CAF3C98C086}" destId="{4DFA1E69-8FA3-4BC9-9174-759A51471AA9}" srcOrd="0" destOrd="1" presId="urn:microsoft.com/office/officeart/2005/8/layout/vList4"/>
    <dgm:cxn modelId="{1A70590B-8389-43B8-AA97-AF3594C10F7C}" type="presOf" srcId="{5745FF07-ACFE-4ACD-9493-BF11FB2D2265}" destId="{1DAE9732-4580-4C73-9621-D0D1D23397ED}" srcOrd="1" destOrd="0" presId="urn:microsoft.com/office/officeart/2005/8/layout/vList4"/>
    <dgm:cxn modelId="{B8253288-689A-4E00-A901-55D35E55F950}" type="presOf" srcId="{EC253D42-E1EB-4451-8452-226EBBD2794B}" destId="{1DAE9732-4580-4C73-9621-D0D1D23397ED}" srcOrd="1" destOrd="2" presId="urn:microsoft.com/office/officeart/2005/8/layout/vList4"/>
    <dgm:cxn modelId="{F6C0CF2F-9151-49E6-A37B-2BD488FD5B44}" srcId="{5745FF07-ACFE-4ACD-9493-BF11FB2D2265}" destId="{E0FE3051-7D8E-46B4-94A3-2656172E55AC}" srcOrd="2" destOrd="0" parTransId="{33E77DE4-671D-46DC-AE58-D8D93A1F2737}" sibTransId="{041946D6-062F-4262-8B4C-FEF6BA511FB5}"/>
    <dgm:cxn modelId="{54325C76-291C-48E6-BAD8-6D314100B070}" srcId="{F1B73D9C-356A-42F8-ABE2-AF82199B770A}" destId="{A0E49DF1-4ED8-4A86-80B1-A17A80C7B234}" srcOrd="0" destOrd="0" parTransId="{0519A028-6C64-4B2E-8A53-5C260408BA95}" sibTransId="{B136F844-2F87-40E2-ADCB-EF2CF0F31A32}"/>
    <dgm:cxn modelId="{748AF551-E01D-4E4D-AA2B-9AE98CC38A34}" srcId="{D7D64317-A0B1-484C-9CAF-3F98D3DEE2EE}" destId="{B12B9DEE-7345-4B80-B937-4CAF3C98C086}" srcOrd="0" destOrd="0" parTransId="{1052CDF4-E030-474F-A25C-B65A08D897EF}" sibTransId="{222BB7CA-4BB7-4CDE-9D9A-6A952D6A2953}"/>
    <dgm:cxn modelId="{CA0EFEBF-EA57-4DC6-B9AB-58079702FC63}" srcId="{F1B73D9C-356A-42F8-ABE2-AF82199B770A}" destId="{D7D64317-A0B1-484C-9CAF-3F98D3DEE2EE}" srcOrd="1" destOrd="0" parTransId="{99EC861B-625E-4741-AB7D-6EA0B9B7AE8B}" sibTransId="{3326E36F-8971-4D32-9B2C-74B2EDC04BDD}"/>
    <dgm:cxn modelId="{89C46A37-F4B7-4E09-A9E3-1A65572583B6}" type="presOf" srcId="{A0E49DF1-4ED8-4A86-80B1-A17A80C7B234}" destId="{8D630148-CCEF-4774-B9A2-CE0AC59B0AA1}" srcOrd="0" destOrd="0" presId="urn:microsoft.com/office/officeart/2005/8/layout/vList4"/>
    <dgm:cxn modelId="{7FD4C2DC-5CE9-40FC-BA97-134319C9CDAE}" type="presOf" srcId="{DC34C797-C6D7-4CD1-AC30-0E72EAB0FEE6}" destId="{E95EC0F7-3D3B-4DC4-A4B6-DCDA284B479B}" srcOrd="1" destOrd="2" presId="urn:microsoft.com/office/officeart/2005/8/layout/vList4"/>
    <dgm:cxn modelId="{30FCE037-E2CC-4C21-9586-A8C21A7A92F1}" type="presOf" srcId="{17C18A6E-541B-4DB2-8669-9BE90B72DD0C}" destId="{8D630148-CCEF-4774-B9A2-CE0AC59B0AA1}" srcOrd="0" destOrd="1" presId="urn:microsoft.com/office/officeart/2005/8/layout/vList4"/>
    <dgm:cxn modelId="{86219365-9CBC-417A-B914-DFA1B5B3CCA7}" type="presOf" srcId="{B12B9DEE-7345-4B80-B937-4CAF3C98C086}" destId="{E4B31C29-29A2-4233-B9AF-41066E0C3ECF}" srcOrd="1" destOrd="1" presId="urn:microsoft.com/office/officeart/2005/8/layout/vList4"/>
    <dgm:cxn modelId="{FA340421-A91C-4480-9462-9AD4AA455A1C}" type="presOf" srcId="{A1766D7E-3FB3-472B-BC71-EB73AA47BCB0}" destId="{FFDD7AAB-A50B-4B0A-8ED6-863749564482}" srcOrd="0" destOrd="1" presId="urn:microsoft.com/office/officeart/2005/8/layout/vList4"/>
    <dgm:cxn modelId="{C567058F-CC40-4AEB-ACF9-C111A45F4372}" srcId="{5745FF07-ACFE-4ACD-9493-BF11FB2D2265}" destId="{EC253D42-E1EB-4451-8452-226EBBD2794B}" srcOrd="1" destOrd="0" parTransId="{6C2968F1-A0AC-43F1-BCAE-462518FD1768}" sibTransId="{82ECED90-F155-4406-8AE8-48F7DEAA9F55}"/>
    <dgm:cxn modelId="{23EE656B-F776-4E71-BB7B-52F3685DF1E1}" type="presOf" srcId="{A1766D7E-3FB3-472B-BC71-EB73AA47BCB0}" destId="{1DAE9732-4580-4C73-9621-D0D1D23397ED}" srcOrd="1" destOrd="1" presId="urn:microsoft.com/office/officeart/2005/8/layout/vList4"/>
    <dgm:cxn modelId="{D28F34A0-6329-4997-89BD-C3CB4045F8F4}" type="presOf" srcId="{E1622DB7-1CBF-4077-9C4D-3D62F0ED39A8}" destId="{4DFA1E69-8FA3-4BC9-9174-759A51471AA9}" srcOrd="0" destOrd="3" presId="urn:microsoft.com/office/officeart/2005/8/layout/vList4"/>
    <dgm:cxn modelId="{C669470C-212B-4ED6-8110-64DC1B8D868A}" type="presOf" srcId="{DC34C797-C6D7-4CD1-AC30-0E72EAB0FEE6}" destId="{8D630148-CCEF-4774-B9A2-CE0AC59B0AA1}" srcOrd="0" destOrd="2" presId="urn:microsoft.com/office/officeart/2005/8/layout/vList4"/>
    <dgm:cxn modelId="{B9B0BFE1-3BF9-456C-903C-15E701CC69B0}" type="presOf" srcId="{76F4A93E-A2B3-4F3D-8C23-275F7ED69FDB}" destId="{4DFA1E69-8FA3-4BC9-9174-759A51471AA9}" srcOrd="0" destOrd="2" presId="urn:microsoft.com/office/officeart/2005/8/layout/vList4"/>
    <dgm:cxn modelId="{CB580E1B-D17B-442B-975F-3517B4FD7D31}" type="presOf" srcId="{E0FE3051-7D8E-46B4-94A3-2656172E55AC}" destId="{FFDD7AAB-A50B-4B0A-8ED6-863749564482}" srcOrd="0" destOrd="3" presId="urn:microsoft.com/office/officeart/2005/8/layout/vList4"/>
    <dgm:cxn modelId="{404F48E3-C7D7-4C81-A5F3-2E6182CCE172}" srcId="{F1B73D9C-356A-42F8-ABE2-AF82199B770A}" destId="{5745FF07-ACFE-4ACD-9493-BF11FB2D2265}" srcOrd="2" destOrd="0" parTransId="{0081116C-DAF6-4135-9B2F-AD7A8F6E972A}" sibTransId="{DBD3E526-A131-4B81-AAAB-A3E2E15B91A9}"/>
    <dgm:cxn modelId="{8F6158E8-F6C0-4D4A-B261-A5BDA74362DE}" type="presOf" srcId="{F1B73D9C-356A-42F8-ABE2-AF82199B770A}" destId="{68C60CDC-A7AA-4D39-B99A-2A1C4A164B77}" srcOrd="0" destOrd="0" presId="urn:microsoft.com/office/officeart/2005/8/layout/vList4"/>
    <dgm:cxn modelId="{CC8CC574-F9AC-442B-930F-28C5A89DAD24}" type="presOf" srcId="{6F3DFB67-8B19-41EA-A4BC-59D61949FF79}" destId="{E95EC0F7-3D3B-4DC4-A4B6-DCDA284B479B}" srcOrd="1" destOrd="3" presId="urn:microsoft.com/office/officeart/2005/8/layout/vList4"/>
    <dgm:cxn modelId="{C47D6FCD-7BAF-4326-AE0C-EC5442CE2712}" srcId="{D7D64317-A0B1-484C-9CAF-3F98D3DEE2EE}" destId="{E1622DB7-1CBF-4077-9C4D-3D62F0ED39A8}" srcOrd="2" destOrd="0" parTransId="{D9D6BC02-13A8-49D4-A289-A1853422A2BF}" sibTransId="{39606B24-1095-4138-B02B-FD24FCDA90A5}"/>
    <dgm:cxn modelId="{398A8999-8AEC-4765-AC20-3D522EE350D9}" srcId="{A0E49DF1-4ED8-4A86-80B1-A17A80C7B234}" destId="{6F3DFB67-8B19-41EA-A4BC-59D61949FF79}" srcOrd="2" destOrd="0" parTransId="{6B2982D5-5BED-42B8-9859-A1AE774B163F}" sibTransId="{550900CD-FA52-45F8-B8C4-EDB6E02C4F6F}"/>
    <dgm:cxn modelId="{85DD363D-8C71-47E7-A258-77ABC8A71D88}" srcId="{5745FF07-ACFE-4ACD-9493-BF11FB2D2265}" destId="{A1766D7E-3FB3-472B-BC71-EB73AA47BCB0}" srcOrd="0" destOrd="0" parTransId="{50790AA0-AC31-44AE-8B09-AFF5B8DA4719}" sibTransId="{9F87AE69-01D4-49AA-A293-313D343B095D}"/>
    <dgm:cxn modelId="{6F6F7C08-583C-4179-A8FE-C6F2A6255DAE}" type="presOf" srcId="{E0FE3051-7D8E-46B4-94A3-2656172E55AC}" destId="{1DAE9732-4580-4C73-9621-D0D1D23397ED}" srcOrd="1" destOrd="3" presId="urn:microsoft.com/office/officeart/2005/8/layout/vList4"/>
    <dgm:cxn modelId="{27119699-7FDB-4615-BB05-1B5772F9B2D7}" srcId="{A0E49DF1-4ED8-4A86-80B1-A17A80C7B234}" destId="{DC34C797-C6D7-4CD1-AC30-0E72EAB0FEE6}" srcOrd="1" destOrd="0" parTransId="{7A581C16-1EE5-4926-9405-586EA345B5F1}" sibTransId="{93664434-4E72-4EB8-8086-59C7147B78C2}"/>
    <dgm:cxn modelId="{E183D17C-ABC7-44B9-A365-737D31E3D75C}" type="presOf" srcId="{6F3DFB67-8B19-41EA-A4BC-59D61949FF79}" destId="{8D630148-CCEF-4774-B9A2-CE0AC59B0AA1}" srcOrd="0" destOrd="3" presId="urn:microsoft.com/office/officeart/2005/8/layout/vList4"/>
    <dgm:cxn modelId="{3A5E90E0-1C7B-4F7A-8215-8879A1B48BB6}" type="presOf" srcId="{5745FF07-ACFE-4ACD-9493-BF11FB2D2265}" destId="{FFDD7AAB-A50B-4B0A-8ED6-863749564482}" srcOrd="0" destOrd="0" presId="urn:microsoft.com/office/officeart/2005/8/layout/vList4"/>
    <dgm:cxn modelId="{4187B250-897C-4B11-B845-9F92480DA162}" type="presOf" srcId="{D7D64317-A0B1-484C-9CAF-3F98D3DEE2EE}" destId="{4DFA1E69-8FA3-4BC9-9174-759A51471AA9}" srcOrd="0" destOrd="0" presId="urn:microsoft.com/office/officeart/2005/8/layout/vList4"/>
    <dgm:cxn modelId="{042552E7-0F2B-4832-B35D-A3137B4F5FE3}" type="presOf" srcId="{EC253D42-E1EB-4451-8452-226EBBD2794B}" destId="{FFDD7AAB-A50B-4B0A-8ED6-863749564482}" srcOrd="0" destOrd="2" presId="urn:microsoft.com/office/officeart/2005/8/layout/vList4"/>
    <dgm:cxn modelId="{F4A546DC-3362-4EF3-A4B7-A9AB95939307}" type="presOf" srcId="{17C18A6E-541B-4DB2-8669-9BE90B72DD0C}" destId="{E95EC0F7-3D3B-4DC4-A4B6-DCDA284B479B}" srcOrd="1" destOrd="1" presId="urn:microsoft.com/office/officeart/2005/8/layout/vList4"/>
    <dgm:cxn modelId="{47841D2E-33D4-4A07-B220-5F03BC0E392D}" srcId="{D7D64317-A0B1-484C-9CAF-3F98D3DEE2EE}" destId="{76F4A93E-A2B3-4F3D-8C23-275F7ED69FDB}" srcOrd="1" destOrd="0" parTransId="{E70840EB-5C6A-4327-964E-2DF6BA577E91}" sibTransId="{26D064AF-2714-479C-A4FA-006D8898D6E9}"/>
    <dgm:cxn modelId="{489C8809-83CC-4943-8759-AFEB2F3560DB}" type="presOf" srcId="{A0E49DF1-4ED8-4A86-80B1-A17A80C7B234}" destId="{E95EC0F7-3D3B-4DC4-A4B6-DCDA284B479B}" srcOrd="1" destOrd="0" presId="urn:microsoft.com/office/officeart/2005/8/layout/vList4"/>
    <dgm:cxn modelId="{7812837E-8786-4BDD-AD48-388BFDC25F01}" type="presOf" srcId="{E1622DB7-1CBF-4077-9C4D-3D62F0ED39A8}" destId="{E4B31C29-29A2-4233-B9AF-41066E0C3ECF}" srcOrd="1" destOrd="3" presId="urn:microsoft.com/office/officeart/2005/8/layout/vList4"/>
    <dgm:cxn modelId="{38937C3D-028B-41D1-95B9-C4A544E546BB}" srcId="{A0E49DF1-4ED8-4A86-80B1-A17A80C7B234}" destId="{17C18A6E-541B-4DB2-8669-9BE90B72DD0C}" srcOrd="0" destOrd="0" parTransId="{4D1720F5-17FE-4C7D-BF15-BAAD4A302C38}" sibTransId="{8FCF69FC-EF52-4089-8096-B7DDFD24175E}"/>
    <dgm:cxn modelId="{46BC956F-9E01-4581-A263-BF05BF9B57A5}" type="presOf" srcId="{D7D64317-A0B1-484C-9CAF-3F98D3DEE2EE}" destId="{E4B31C29-29A2-4233-B9AF-41066E0C3ECF}" srcOrd="1" destOrd="0" presId="urn:microsoft.com/office/officeart/2005/8/layout/vList4"/>
    <dgm:cxn modelId="{5A78BEA2-0EFD-46D8-AFDB-DB4B35A43504}" type="presOf" srcId="{76F4A93E-A2B3-4F3D-8C23-275F7ED69FDB}" destId="{E4B31C29-29A2-4233-B9AF-41066E0C3ECF}" srcOrd="1" destOrd="2" presId="urn:microsoft.com/office/officeart/2005/8/layout/vList4"/>
    <dgm:cxn modelId="{B009D0A8-EDB9-4E58-93A1-EBFB17D6AA62}" type="presParOf" srcId="{68C60CDC-A7AA-4D39-B99A-2A1C4A164B77}" destId="{E9CC583E-D4A5-49FB-8529-07DDDFFA2A18}" srcOrd="0" destOrd="0" presId="urn:microsoft.com/office/officeart/2005/8/layout/vList4"/>
    <dgm:cxn modelId="{44DA9CD7-A03E-489F-90A5-C8A2802AB055}" type="presParOf" srcId="{E9CC583E-D4A5-49FB-8529-07DDDFFA2A18}" destId="{8D630148-CCEF-4774-B9A2-CE0AC59B0AA1}" srcOrd="0" destOrd="0" presId="urn:microsoft.com/office/officeart/2005/8/layout/vList4"/>
    <dgm:cxn modelId="{B77661F3-67FD-4130-940E-744B46B695EF}" type="presParOf" srcId="{E9CC583E-D4A5-49FB-8529-07DDDFFA2A18}" destId="{143F83F7-C0A4-4FB9-80AA-B26A2701E5A4}" srcOrd="1" destOrd="0" presId="urn:microsoft.com/office/officeart/2005/8/layout/vList4"/>
    <dgm:cxn modelId="{9D6DA38A-47D9-4056-B2BB-A1C80FA82AC7}" type="presParOf" srcId="{E9CC583E-D4A5-49FB-8529-07DDDFFA2A18}" destId="{E95EC0F7-3D3B-4DC4-A4B6-DCDA284B479B}" srcOrd="2" destOrd="0" presId="urn:microsoft.com/office/officeart/2005/8/layout/vList4"/>
    <dgm:cxn modelId="{631F59C6-734E-4024-AE4D-7B888E76AD8C}" type="presParOf" srcId="{68C60CDC-A7AA-4D39-B99A-2A1C4A164B77}" destId="{D89A5ADF-3725-47CE-8BB9-FC1E5EE6C107}" srcOrd="1" destOrd="0" presId="urn:microsoft.com/office/officeart/2005/8/layout/vList4"/>
    <dgm:cxn modelId="{20D95EB5-F399-468C-8A18-7FF5B4D606BF}" type="presParOf" srcId="{68C60CDC-A7AA-4D39-B99A-2A1C4A164B77}" destId="{4FA8719B-C11B-49C0-ACCA-45C9FD07BA2F}" srcOrd="2" destOrd="0" presId="urn:microsoft.com/office/officeart/2005/8/layout/vList4"/>
    <dgm:cxn modelId="{6C695195-3A55-434C-9413-70C77F07BE23}" type="presParOf" srcId="{4FA8719B-C11B-49C0-ACCA-45C9FD07BA2F}" destId="{4DFA1E69-8FA3-4BC9-9174-759A51471AA9}" srcOrd="0" destOrd="0" presId="urn:microsoft.com/office/officeart/2005/8/layout/vList4"/>
    <dgm:cxn modelId="{FA9DABD2-5154-4D4A-B93F-3565A59102C6}" type="presParOf" srcId="{4FA8719B-C11B-49C0-ACCA-45C9FD07BA2F}" destId="{023C81D3-1050-4ABF-9BF1-A2BF990C27DE}" srcOrd="1" destOrd="0" presId="urn:microsoft.com/office/officeart/2005/8/layout/vList4"/>
    <dgm:cxn modelId="{63A44F27-095D-4CAB-9551-BAA5472FC4C4}" type="presParOf" srcId="{4FA8719B-C11B-49C0-ACCA-45C9FD07BA2F}" destId="{E4B31C29-29A2-4233-B9AF-41066E0C3ECF}" srcOrd="2" destOrd="0" presId="urn:microsoft.com/office/officeart/2005/8/layout/vList4"/>
    <dgm:cxn modelId="{B2FDAFD4-4742-4C31-ADCD-30871BBD474D}" type="presParOf" srcId="{68C60CDC-A7AA-4D39-B99A-2A1C4A164B77}" destId="{2DD7662F-5494-49D0-BC87-9930D1E10D8A}" srcOrd="3" destOrd="0" presId="urn:microsoft.com/office/officeart/2005/8/layout/vList4"/>
    <dgm:cxn modelId="{B857A2AD-C19F-4D1E-A466-406C6F43F170}" type="presParOf" srcId="{68C60CDC-A7AA-4D39-B99A-2A1C4A164B77}" destId="{C1A55D80-A5A7-4EED-95E5-4F1899B6C7AD}" srcOrd="4" destOrd="0" presId="urn:microsoft.com/office/officeart/2005/8/layout/vList4"/>
    <dgm:cxn modelId="{D181C592-F7BB-4E74-9865-BB307E8B430C}" type="presParOf" srcId="{C1A55D80-A5A7-4EED-95E5-4F1899B6C7AD}" destId="{FFDD7AAB-A50B-4B0A-8ED6-863749564482}" srcOrd="0" destOrd="0" presId="urn:microsoft.com/office/officeart/2005/8/layout/vList4"/>
    <dgm:cxn modelId="{440C6CF6-EDE2-4FCB-9BE5-A799213C906E}" type="presParOf" srcId="{C1A55D80-A5A7-4EED-95E5-4F1899B6C7AD}" destId="{6B8397E0-D2EB-4B03-8413-74298F9B29EC}" srcOrd="1" destOrd="0" presId="urn:microsoft.com/office/officeart/2005/8/layout/vList4"/>
    <dgm:cxn modelId="{02A799E9-0573-4532-9074-CBB44131FA51}" type="presParOf" srcId="{C1A55D80-A5A7-4EED-95E5-4F1899B6C7AD}" destId="{1DAE9732-4580-4C73-9621-D0D1D23397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06B2D-A2AC-4C3E-9713-57748FD569E3}">
      <dsp:nvSpPr>
        <dsp:cNvPr id="0" name=""/>
        <dsp:cNvSpPr/>
      </dsp:nvSpPr>
      <dsp:spPr>
        <a:xfrm>
          <a:off x="3850437" y="143211"/>
          <a:ext cx="2410836" cy="24108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6B407-86C0-401F-848D-B3DE256BC3A1}">
      <dsp:nvSpPr>
        <dsp:cNvPr id="0" name=""/>
        <dsp:cNvSpPr/>
      </dsp:nvSpPr>
      <dsp:spPr>
        <a:xfrm>
          <a:off x="3577532" y="2122509"/>
          <a:ext cx="2908289" cy="2410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kern="1200" dirty="0" smtClean="0">
              <a:solidFill>
                <a:schemeClr val="tx1"/>
              </a:solidFill>
            </a:rPr>
            <a:t>La sociedad como el conglomerado cada vez más complejo</a:t>
          </a:r>
          <a:endParaRPr lang="es-VE" sz="2400" b="1" kern="1200" dirty="0">
            <a:solidFill>
              <a:schemeClr val="tx1"/>
            </a:solidFill>
          </a:endParaRPr>
        </a:p>
      </dsp:txBody>
      <dsp:txXfrm>
        <a:off x="3648143" y="2193120"/>
        <a:ext cx="2767067" cy="2269614"/>
      </dsp:txXfrm>
    </dsp:sp>
    <dsp:sp modelId="{5ED89674-8B31-43EE-8F4A-A1077843BF45}">
      <dsp:nvSpPr>
        <dsp:cNvPr id="0" name=""/>
        <dsp:cNvSpPr/>
      </dsp:nvSpPr>
      <dsp:spPr>
        <a:xfrm rot="11263591" flipH="1">
          <a:off x="6299559" y="1171833"/>
          <a:ext cx="911429" cy="579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900" kern="1200"/>
        </a:p>
      </dsp:txBody>
      <dsp:txXfrm rot="10800000">
        <a:off x="6300348" y="1276009"/>
        <a:ext cx="737642" cy="347574"/>
      </dsp:txXfrm>
    </dsp:sp>
    <dsp:sp modelId="{649F031C-E4BA-4FB3-8E5D-5F8C2B6AC357}">
      <dsp:nvSpPr>
        <dsp:cNvPr id="0" name=""/>
        <dsp:cNvSpPr/>
      </dsp:nvSpPr>
      <dsp:spPr>
        <a:xfrm>
          <a:off x="171545" y="642351"/>
          <a:ext cx="2410836" cy="24108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F918C-7578-49AB-93D3-25151FC41E95}">
      <dsp:nvSpPr>
        <dsp:cNvPr id="0" name=""/>
        <dsp:cNvSpPr/>
      </dsp:nvSpPr>
      <dsp:spPr>
        <a:xfrm>
          <a:off x="322128" y="2269111"/>
          <a:ext cx="2410836" cy="2410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>
              <a:solidFill>
                <a:schemeClr val="tx1"/>
              </a:solidFill>
            </a:rPr>
            <a:t>LA TECNOLOGÍA  Ha cambiado vertiginosamente la convivencia social global</a:t>
          </a:r>
          <a:endParaRPr lang="es-VE" sz="1800" b="1" kern="1200" dirty="0">
            <a:solidFill>
              <a:schemeClr val="tx1"/>
            </a:solidFill>
          </a:endParaRPr>
        </a:p>
      </dsp:txBody>
      <dsp:txXfrm>
        <a:off x="392739" y="2339722"/>
        <a:ext cx="2269614" cy="2269614"/>
      </dsp:txXfrm>
    </dsp:sp>
    <dsp:sp modelId="{1D7733AE-DEA8-4A26-B4CC-68F4645FFE61}">
      <dsp:nvSpPr>
        <dsp:cNvPr id="0" name=""/>
        <dsp:cNvSpPr/>
      </dsp:nvSpPr>
      <dsp:spPr>
        <a:xfrm rot="152431">
          <a:off x="2691349" y="1351943"/>
          <a:ext cx="986100" cy="504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900" kern="1200"/>
        </a:p>
      </dsp:txBody>
      <dsp:txXfrm>
        <a:off x="2691423" y="1449457"/>
        <a:ext cx="834799" cy="302602"/>
      </dsp:txXfrm>
    </dsp:sp>
    <dsp:sp modelId="{2A74251A-0E34-4263-BF5E-0D5D221B5776}">
      <dsp:nvSpPr>
        <dsp:cNvPr id="0" name=""/>
        <dsp:cNvSpPr/>
      </dsp:nvSpPr>
      <dsp:spPr>
        <a:xfrm>
          <a:off x="7350894" y="960895"/>
          <a:ext cx="2410836" cy="24108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D761F-4530-4992-9352-3FA813E0174B}">
      <dsp:nvSpPr>
        <dsp:cNvPr id="0" name=""/>
        <dsp:cNvSpPr/>
      </dsp:nvSpPr>
      <dsp:spPr>
        <a:xfrm>
          <a:off x="7912332" y="2299705"/>
          <a:ext cx="2410836" cy="2410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kern="1200" dirty="0" smtClean="0">
              <a:solidFill>
                <a:schemeClr val="tx1"/>
              </a:solidFill>
            </a:rPr>
            <a:t>Educación como fenómeno social y el más extendido universalmente </a:t>
          </a:r>
          <a:endParaRPr lang="es-VE" sz="2400" b="1" kern="1200" dirty="0"/>
        </a:p>
      </dsp:txBody>
      <dsp:txXfrm>
        <a:off x="7982943" y="2370316"/>
        <a:ext cx="2269614" cy="2269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F5CB7-6C4F-49BC-8738-E4DE0AC00B72}">
      <dsp:nvSpPr>
        <dsp:cNvPr id="0" name=""/>
        <dsp:cNvSpPr/>
      </dsp:nvSpPr>
      <dsp:spPr>
        <a:xfrm rot="5400000">
          <a:off x="-211299" y="284622"/>
          <a:ext cx="1535651" cy="10749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UNESCO</a:t>
          </a:r>
          <a:endParaRPr lang="es-ES" sz="1600" b="1" kern="1200" noProof="0" dirty="0"/>
        </a:p>
      </dsp:txBody>
      <dsp:txXfrm rot="-5400000">
        <a:off x="19050" y="591752"/>
        <a:ext cx="1074955" cy="460696"/>
      </dsp:txXfrm>
    </dsp:sp>
    <dsp:sp modelId="{0E09DE89-66C0-478D-8170-8F0BC920F1EB}">
      <dsp:nvSpPr>
        <dsp:cNvPr id="0" name=""/>
        <dsp:cNvSpPr/>
      </dsp:nvSpPr>
      <dsp:spPr>
        <a:xfrm rot="5400000">
          <a:off x="3947644" y="-2699355"/>
          <a:ext cx="1100545" cy="65083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rtlCol="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600" b="1" kern="1200" dirty="0" smtClean="0"/>
            <a:t>UNESCO (</a:t>
          </a:r>
          <a:r>
            <a:rPr lang="es-VE" sz="1600" b="1" kern="1200" dirty="0" err="1" smtClean="0"/>
            <a:t>Delors</a:t>
          </a:r>
          <a:r>
            <a:rPr lang="es-VE" sz="1600" b="1" kern="1200" dirty="0" smtClean="0"/>
            <a:t> 1996)</a:t>
          </a:r>
          <a:endParaRPr lang="es-ES" sz="1600" b="1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noProof="0" dirty="0" smtClean="0"/>
            <a:t>Informe la educación encierra un tesoro</a:t>
          </a:r>
          <a:endParaRPr lang="es-ES" sz="1600" b="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noProof="0" dirty="0" smtClean="0"/>
            <a:t>UNESCO (2018). </a:t>
          </a:r>
          <a:r>
            <a:rPr lang="es-ES" sz="1600" b="0" kern="1200" noProof="0" dirty="0" smtClean="0"/>
            <a:t>Afirma en su portal que las competencias digitales son tan importantes como el saber de ciencias y cálculo</a:t>
          </a:r>
          <a:endParaRPr lang="es-ES" sz="1600" b="0" kern="1200" noProof="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noProof="0" dirty="0"/>
        </a:p>
      </dsp:txBody>
      <dsp:txXfrm rot="-5400000">
        <a:off x="1243741" y="58272"/>
        <a:ext cx="6454627" cy="993097"/>
      </dsp:txXfrm>
    </dsp:sp>
    <dsp:sp modelId="{29EA1718-F619-46D8-B505-CF1DDA71B8BF}">
      <dsp:nvSpPr>
        <dsp:cNvPr id="0" name=""/>
        <dsp:cNvSpPr/>
      </dsp:nvSpPr>
      <dsp:spPr>
        <a:xfrm rot="5400000">
          <a:off x="-171569" y="1623073"/>
          <a:ext cx="1535651" cy="1096046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CEPAL</a:t>
          </a:r>
          <a:endParaRPr lang="es-ES" sz="1600" b="1" kern="1200" noProof="0" dirty="0"/>
        </a:p>
      </dsp:txBody>
      <dsp:txXfrm rot="-5400000">
        <a:off x="48234" y="1951293"/>
        <a:ext cx="1096046" cy="439605"/>
      </dsp:txXfrm>
    </dsp:sp>
    <dsp:sp modelId="{C96267EA-EF01-411B-8D37-95F44BBB68D3}">
      <dsp:nvSpPr>
        <dsp:cNvPr id="0" name=""/>
        <dsp:cNvSpPr/>
      </dsp:nvSpPr>
      <dsp:spPr>
        <a:xfrm rot="5400000">
          <a:off x="4009376" y="-1366444"/>
          <a:ext cx="998173" cy="65297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rtlCol="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noProof="0" dirty="0" smtClean="0"/>
            <a:t>CEPAL. (2016). Horizonte 2030</a:t>
          </a:r>
          <a:endParaRPr lang="es-ES" sz="1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/>
            <a:t>Brecha social, económica y tecnológica</a:t>
          </a:r>
          <a:endParaRPr lang="es-ES" sz="2000" kern="1200" noProof="0" dirty="0"/>
        </a:p>
      </dsp:txBody>
      <dsp:txXfrm rot="-5400000">
        <a:off x="1243608" y="1448051"/>
        <a:ext cx="6480983" cy="900719"/>
      </dsp:txXfrm>
    </dsp:sp>
    <dsp:sp modelId="{89EFFDF2-8504-4F4C-AF92-07C48A88D6FB}">
      <dsp:nvSpPr>
        <dsp:cNvPr id="0" name=""/>
        <dsp:cNvSpPr/>
      </dsp:nvSpPr>
      <dsp:spPr>
        <a:xfrm rot="5400000">
          <a:off x="-230347" y="2973262"/>
          <a:ext cx="1535651" cy="1074955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>
              <a:solidFill>
                <a:schemeClr val="bg1"/>
              </a:solidFill>
            </a:rPr>
            <a:t>OEA</a:t>
          </a:r>
          <a:endParaRPr lang="es-ES" sz="1600" b="1" kern="1200" noProof="0" dirty="0">
            <a:solidFill>
              <a:schemeClr val="bg1"/>
            </a:solidFill>
          </a:endParaRPr>
        </a:p>
      </dsp:txBody>
      <dsp:txXfrm rot="-5400000">
        <a:off x="2" y="3280392"/>
        <a:ext cx="1074955" cy="460696"/>
      </dsp:txXfrm>
    </dsp:sp>
    <dsp:sp modelId="{B2A82273-BD12-4D8F-B248-173F01F6892A}">
      <dsp:nvSpPr>
        <dsp:cNvPr id="0" name=""/>
        <dsp:cNvSpPr/>
      </dsp:nvSpPr>
      <dsp:spPr>
        <a:xfrm rot="5400000">
          <a:off x="3998831" y="-180960"/>
          <a:ext cx="998173" cy="684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rtlCol="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noProof="0" dirty="0" smtClean="0"/>
            <a:t>17 0bjetivos para el desarrollo sostenible (2015)</a:t>
          </a:r>
          <a:endParaRPr lang="es-ES" sz="2000" b="1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/>
            <a:t>Educación de calidad, diversidad e igualdad social </a:t>
          </a:r>
          <a:endParaRPr lang="es-ES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/>
            <a:t>Reducción de la pobreza </a:t>
          </a:r>
          <a:endParaRPr lang="es-ES" sz="20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noProof="0" dirty="0">
            <a:solidFill>
              <a:schemeClr val="tx1"/>
            </a:solidFill>
          </a:endParaRPr>
        </a:p>
      </dsp:txBody>
      <dsp:txXfrm rot="-5400000">
        <a:off x="1074956" y="2791642"/>
        <a:ext cx="6797197" cy="900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F6AFD-5DFB-455B-993B-6295DDAC8032}">
      <dsp:nvSpPr>
        <dsp:cNvPr id="0" name=""/>
        <dsp:cNvSpPr/>
      </dsp:nvSpPr>
      <dsp:spPr>
        <a:xfrm rot="5400000">
          <a:off x="-235435" y="1899811"/>
          <a:ext cx="1052480" cy="1274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C85F8-18BC-4A7B-AB76-85092B0A1AD8}">
      <dsp:nvSpPr>
        <dsp:cNvPr id="0" name=""/>
        <dsp:cNvSpPr/>
      </dsp:nvSpPr>
      <dsp:spPr>
        <a:xfrm>
          <a:off x="2609" y="1222103"/>
          <a:ext cx="1416409" cy="8498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err="1" smtClean="0">
              <a:solidFill>
                <a:schemeClr val="tx1"/>
              </a:solidFill>
            </a:rPr>
            <a:t>Metodologìa</a:t>
          </a:r>
          <a:r>
            <a:rPr lang="es-ES" sz="1050" b="1" kern="1200" dirty="0" smtClean="0">
              <a:solidFill>
                <a:schemeClr val="tx1"/>
              </a:solidFill>
            </a:rPr>
            <a:t> </a:t>
          </a:r>
          <a:endParaRPr lang="es-VE" sz="1050" b="1" kern="1200" dirty="0">
            <a:solidFill>
              <a:schemeClr val="tx1"/>
            </a:solidFill>
          </a:endParaRPr>
        </a:p>
      </dsp:txBody>
      <dsp:txXfrm>
        <a:off x="27500" y="1246994"/>
        <a:ext cx="1366627" cy="800063"/>
      </dsp:txXfrm>
    </dsp:sp>
    <dsp:sp modelId="{D85DBA24-0B2F-44F4-B629-4015C11A06B1}">
      <dsp:nvSpPr>
        <dsp:cNvPr id="0" name=""/>
        <dsp:cNvSpPr/>
      </dsp:nvSpPr>
      <dsp:spPr>
        <a:xfrm rot="5400000">
          <a:off x="-235435" y="2962118"/>
          <a:ext cx="1052480" cy="127476"/>
        </a:xfrm>
        <a:prstGeom prst="rect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6FBCC-6445-4134-9439-8B82C854E7C4}">
      <dsp:nvSpPr>
        <dsp:cNvPr id="0" name=""/>
        <dsp:cNvSpPr/>
      </dsp:nvSpPr>
      <dsp:spPr>
        <a:xfrm>
          <a:off x="2609" y="2284410"/>
          <a:ext cx="1416409" cy="849845"/>
        </a:xfrm>
        <a:prstGeom prst="roundRect">
          <a:avLst>
            <a:gd name="adj" fmla="val 10000"/>
          </a:avLst>
        </a:prstGeom>
        <a:solidFill>
          <a:schemeClr val="accent4">
            <a:hueOff val="1225111"/>
            <a:satOff val="-5097"/>
            <a:lumOff val="12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  <a:latin typeface="Glacial Indifference"/>
            </a:rPr>
            <a:t>Indagación</a:t>
          </a:r>
          <a:r>
            <a:rPr lang="en-US" sz="1050" b="1" kern="1200" dirty="0" smtClean="0">
              <a:solidFill>
                <a:schemeClr val="tx1"/>
              </a:solidFill>
              <a:latin typeface="Glacial Indifference"/>
            </a:rPr>
            <a:t> </a:t>
          </a:r>
          <a:r>
            <a:rPr lang="en-US" sz="1050" b="1" kern="1200" dirty="0" err="1" smtClean="0">
              <a:solidFill>
                <a:schemeClr val="tx1"/>
              </a:solidFill>
              <a:latin typeface="Glacial Indifference"/>
            </a:rPr>
            <a:t>exploratoria</a:t>
          </a:r>
          <a:endParaRPr lang="en-US" sz="1050" b="1" kern="1200" dirty="0" smtClean="0">
            <a:solidFill>
              <a:schemeClr val="tx1"/>
            </a:solidFill>
            <a:latin typeface="Glacial Indifference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  <a:latin typeface="Glacial Indifference"/>
            </a:rPr>
            <a:t>Fenomenología</a:t>
          </a:r>
          <a:r>
            <a:rPr lang="en-US" sz="1050" b="1" kern="1200" dirty="0" smtClean="0">
              <a:solidFill>
                <a:schemeClr val="tx1"/>
              </a:solidFill>
              <a:latin typeface="Glacial Indifference"/>
            </a:rPr>
            <a:t> </a:t>
          </a:r>
          <a:r>
            <a:rPr lang="en-US" sz="1050" b="1" kern="1200" dirty="0" err="1" smtClean="0">
              <a:solidFill>
                <a:schemeClr val="tx1"/>
              </a:solidFill>
              <a:latin typeface="Glacial Indifference"/>
            </a:rPr>
            <a:t>hermeneusis</a:t>
          </a:r>
          <a:r>
            <a:rPr lang="en-US" sz="1050" b="1" kern="1200" dirty="0" smtClean="0">
              <a:solidFill>
                <a:schemeClr val="tx1"/>
              </a:solidFill>
              <a:latin typeface="Glacial Indifference"/>
            </a:rPr>
            <a:t>  </a:t>
          </a:r>
          <a:endParaRPr lang="es-VE" sz="1050" b="1" kern="1200" dirty="0">
            <a:solidFill>
              <a:schemeClr val="tx1"/>
            </a:solidFill>
          </a:endParaRPr>
        </a:p>
      </dsp:txBody>
      <dsp:txXfrm>
        <a:off x="27500" y="2309301"/>
        <a:ext cx="1366627" cy="800063"/>
      </dsp:txXfrm>
    </dsp:sp>
    <dsp:sp modelId="{64B46195-EC35-47B0-B57E-7694E2A669D1}">
      <dsp:nvSpPr>
        <dsp:cNvPr id="0" name=""/>
        <dsp:cNvSpPr/>
      </dsp:nvSpPr>
      <dsp:spPr>
        <a:xfrm>
          <a:off x="295717" y="3493271"/>
          <a:ext cx="1873997" cy="127476"/>
        </a:xfrm>
        <a:prstGeom prst="rect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94ED1-9979-425E-9A1D-111F536DF623}">
      <dsp:nvSpPr>
        <dsp:cNvPr id="0" name=""/>
        <dsp:cNvSpPr/>
      </dsp:nvSpPr>
      <dsp:spPr>
        <a:xfrm>
          <a:off x="2609" y="3346717"/>
          <a:ext cx="1416409" cy="849845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chemeClr val="tx1"/>
              </a:solidFill>
            </a:rPr>
            <a:t>Observación directa, natural</a:t>
          </a:r>
          <a:endParaRPr lang="es-VE" sz="1050" b="1" kern="1200" dirty="0">
            <a:solidFill>
              <a:schemeClr val="tx1"/>
            </a:solidFill>
          </a:endParaRPr>
        </a:p>
      </dsp:txBody>
      <dsp:txXfrm>
        <a:off x="27500" y="3371608"/>
        <a:ext cx="1366627" cy="800063"/>
      </dsp:txXfrm>
    </dsp:sp>
    <dsp:sp modelId="{E2BBC662-2270-438D-9482-86B10EC2F1BD}">
      <dsp:nvSpPr>
        <dsp:cNvPr id="0" name=""/>
        <dsp:cNvSpPr/>
      </dsp:nvSpPr>
      <dsp:spPr>
        <a:xfrm rot="16200000">
          <a:off x="1648388" y="2962118"/>
          <a:ext cx="1052480" cy="127476"/>
        </a:xfrm>
        <a:prstGeom prst="rect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BD652-4539-43CA-9C34-EFB7BDA85950}">
      <dsp:nvSpPr>
        <dsp:cNvPr id="0" name=""/>
        <dsp:cNvSpPr/>
      </dsp:nvSpPr>
      <dsp:spPr>
        <a:xfrm>
          <a:off x="1886433" y="3346717"/>
          <a:ext cx="1416409" cy="849845"/>
        </a:xfrm>
        <a:prstGeom prst="roundRect">
          <a:avLst>
            <a:gd name="adj" fmla="val 10000"/>
          </a:avLst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chemeClr val="tx1"/>
              </a:solidFill>
            </a:rPr>
            <a:t>Narrativas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err="1" smtClean="0">
              <a:solidFill>
                <a:schemeClr val="tx1"/>
              </a:solidFill>
            </a:rPr>
            <a:t>Autoinformes</a:t>
          </a:r>
          <a:endParaRPr lang="es-ES" sz="1050" b="1" kern="1200" dirty="0" smtClean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chemeClr val="tx1"/>
              </a:solidFill>
            </a:rPr>
            <a:t>Grupos de discusión</a:t>
          </a:r>
          <a:endParaRPr lang="es-VE" sz="1050" b="1" kern="1200" dirty="0">
            <a:solidFill>
              <a:schemeClr val="tx1"/>
            </a:solidFill>
          </a:endParaRPr>
        </a:p>
      </dsp:txBody>
      <dsp:txXfrm>
        <a:off x="1911324" y="3371608"/>
        <a:ext cx="1366627" cy="800063"/>
      </dsp:txXfrm>
    </dsp:sp>
    <dsp:sp modelId="{45E1B952-0A08-4FA4-BD9A-B5C3E6440834}">
      <dsp:nvSpPr>
        <dsp:cNvPr id="0" name=""/>
        <dsp:cNvSpPr/>
      </dsp:nvSpPr>
      <dsp:spPr>
        <a:xfrm rot="16200000">
          <a:off x="1648388" y="1899811"/>
          <a:ext cx="1052480" cy="127476"/>
        </a:xfrm>
        <a:prstGeom prst="rect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59754-93E8-4CA4-8524-0BB8EA3767DF}">
      <dsp:nvSpPr>
        <dsp:cNvPr id="0" name=""/>
        <dsp:cNvSpPr/>
      </dsp:nvSpPr>
      <dsp:spPr>
        <a:xfrm>
          <a:off x="1886433" y="2284410"/>
          <a:ext cx="1416409" cy="84984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  <a:latin typeface="Glacial Indifference"/>
            </a:rPr>
            <a:t>Participantes</a:t>
          </a:r>
          <a:r>
            <a:rPr lang="en-US" sz="1050" b="1" kern="1200" dirty="0" smtClean="0">
              <a:solidFill>
                <a:schemeClr val="tx1"/>
              </a:solidFill>
              <a:latin typeface="Glacial Indifference"/>
            </a:rPr>
            <a:t> 700 docents </a:t>
          </a:r>
          <a:r>
            <a:rPr lang="en-US" sz="1050" b="1" kern="1200" dirty="0" err="1" smtClean="0">
              <a:solidFill>
                <a:schemeClr val="tx1"/>
              </a:solidFill>
              <a:latin typeface="Glacial Indifference"/>
            </a:rPr>
            <a:t>adultos</a:t>
          </a:r>
          <a:endParaRPr lang="en-US" sz="1050" b="1" kern="1200" dirty="0" smtClean="0">
            <a:solidFill>
              <a:schemeClr val="tx1"/>
            </a:solidFill>
            <a:latin typeface="Glacial Indifference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  <a:latin typeface="Glacial Indifference"/>
            </a:rPr>
            <a:t>Contexto</a:t>
          </a:r>
          <a:r>
            <a:rPr lang="en-US" sz="1050" b="1" kern="1200" dirty="0" smtClean="0">
              <a:solidFill>
                <a:schemeClr val="tx1"/>
              </a:solidFill>
              <a:latin typeface="Glacial Indifference"/>
            </a:rPr>
            <a:t> </a:t>
          </a:r>
          <a:r>
            <a:rPr lang="en-US" sz="1050" b="1" kern="1200" dirty="0" err="1" smtClean="0">
              <a:solidFill>
                <a:schemeClr val="tx1"/>
              </a:solidFill>
              <a:latin typeface="Glacial Indifference"/>
            </a:rPr>
            <a:t>participantes</a:t>
          </a:r>
          <a:r>
            <a:rPr lang="en-US" sz="1050" b="1" kern="1200" dirty="0" smtClean="0">
              <a:solidFill>
                <a:schemeClr val="tx1"/>
              </a:solidFill>
              <a:latin typeface="Glacial Indifference"/>
            </a:rPr>
            <a:t> en </a:t>
          </a:r>
          <a:r>
            <a:rPr lang="en-US" sz="1050" b="1" kern="1200" dirty="0" err="1" smtClean="0">
              <a:solidFill>
                <a:schemeClr val="tx1"/>
              </a:solidFill>
              <a:latin typeface="Glacial Indifference"/>
            </a:rPr>
            <a:t>certificaciòn</a:t>
          </a:r>
          <a:r>
            <a:rPr lang="en-US" sz="1050" b="1" kern="1200" dirty="0" smtClean="0">
              <a:solidFill>
                <a:schemeClr val="tx1"/>
              </a:solidFill>
              <a:latin typeface="Glacial Indifference"/>
            </a:rPr>
            <a:t> virtual</a:t>
          </a:r>
          <a:endParaRPr lang="es-VE" sz="1050" b="1" kern="1200" dirty="0">
            <a:solidFill>
              <a:schemeClr val="tx1"/>
            </a:solidFill>
          </a:endParaRPr>
        </a:p>
      </dsp:txBody>
      <dsp:txXfrm>
        <a:off x="1911324" y="2309301"/>
        <a:ext cx="1366627" cy="800063"/>
      </dsp:txXfrm>
    </dsp:sp>
    <dsp:sp modelId="{E7AF2FD8-25E7-45B7-AA99-5E106E3A1BCC}">
      <dsp:nvSpPr>
        <dsp:cNvPr id="0" name=""/>
        <dsp:cNvSpPr/>
      </dsp:nvSpPr>
      <dsp:spPr>
        <a:xfrm>
          <a:off x="2179541" y="1368657"/>
          <a:ext cx="1873997" cy="127476"/>
        </a:xfrm>
        <a:prstGeom prst="rect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9BC9D-6E2C-488C-82CC-4779A5A4DD13}">
      <dsp:nvSpPr>
        <dsp:cNvPr id="0" name=""/>
        <dsp:cNvSpPr/>
      </dsp:nvSpPr>
      <dsp:spPr>
        <a:xfrm>
          <a:off x="1886433" y="1222103"/>
          <a:ext cx="1416409" cy="849845"/>
        </a:xfrm>
        <a:prstGeom prst="roundRect">
          <a:avLst>
            <a:gd name="adj" fmla="val 10000"/>
          </a:avLst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chemeClr val="tx1"/>
              </a:solidFill>
            </a:rPr>
            <a:t>Sujetos y técnicas </a:t>
          </a:r>
          <a:endParaRPr lang="es-VE" sz="1050" b="1" kern="1200" dirty="0">
            <a:solidFill>
              <a:schemeClr val="tx1"/>
            </a:solidFill>
          </a:endParaRPr>
        </a:p>
      </dsp:txBody>
      <dsp:txXfrm>
        <a:off x="1911324" y="1246994"/>
        <a:ext cx="1366627" cy="800063"/>
      </dsp:txXfrm>
    </dsp:sp>
    <dsp:sp modelId="{8C199D07-6001-433F-BFE7-44E8524CBDCB}">
      <dsp:nvSpPr>
        <dsp:cNvPr id="0" name=""/>
        <dsp:cNvSpPr/>
      </dsp:nvSpPr>
      <dsp:spPr>
        <a:xfrm rot="5400000">
          <a:off x="3532212" y="1899811"/>
          <a:ext cx="1052480" cy="127476"/>
        </a:xfrm>
        <a:prstGeom prst="rect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B70E2-E0D6-4663-9885-D9E23C5ADDD2}">
      <dsp:nvSpPr>
        <dsp:cNvPr id="0" name=""/>
        <dsp:cNvSpPr/>
      </dsp:nvSpPr>
      <dsp:spPr>
        <a:xfrm>
          <a:off x="3770258" y="1222103"/>
          <a:ext cx="1416409" cy="849845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chemeClr val="tx1"/>
              </a:solidFill>
            </a:rPr>
            <a:t>Análisis </a:t>
          </a:r>
          <a:endParaRPr lang="es-VE" sz="1050" b="1" kern="1200" dirty="0">
            <a:solidFill>
              <a:schemeClr val="tx1"/>
            </a:solidFill>
          </a:endParaRPr>
        </a:p>
      </dsp:txBody>
      <dsp:txXfrm>
        <a:off x="3795149" y="1246994"/>
        <a:ext cx="1366627" cy="800063"/>
      </dsp:txXfrm>
    </dsp:sp>
    <dsp:sp modelId="{CC11FFA7-E95C-4882-902F-84BB12F762ED}">
      <dsp:nvSpPr>
        <dsp:cNvPr id="0" name=""/>
        <dsp:cNvSpPr/>
      </dsp:nvSpPr>
      <dsp:spPr>
        <a:xfrm rot="5400000">
          <a:off x="3532212" y="2962118"/>
          <a:ext cx="1052480" cy="127476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C35A3-C7F9-4653-93F7-0B01B34718B9}">
      <dsp:nvSpPr>
        <dsp:cNvPr id="0" name=""/>
        <dsp:cNvSpPr/>
      </dsp:nvSpPr>
      <dsp:spPr>
        <a:xfrm>
          <a:off x="3770258" y="2284410"/>
          <a:ext cx="1416409" cy="849845"/>
        </a:xfrm>
        <a:prstGeom prst="roundRect">
          <a:avLst>
            <a:gd name="adj" fmla="val 10000"/>
          </a:avLst>
        </a:prstGeom>
        <a:solidFill>
          <a:schemeClr val="accent4">
            <a:hueOff val="8575779"/>
            <a:satOff val="-35680"/>
            <a:lumOff val="8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err="1" smtClean="0">
              <a:solidFill>
                <a:schemeClr val="tx1"/>
              </a:solidFill>
            </a:rPr>
            <a:t>Memorandum</a:t>
          </a:r>
          <a:r>
            <a:rPr lang="es-ES" sz="1050" b="1" kern="1200" dirty="0" smtClean="0">
              <a:solidFill>
                <a:schemeClr val="tx1"/>
              </a:solidFill>
            </a:rPr>
            <a:t> </a:t>
          </a:r>
          <a:endParaRPr lang="es-VE" sz="1050" b="1" kern="1200" dirty="0">
            <a:solidFill>
              <a:schemeClr val="tx1"/>
            </a:solidFill>
          </a:endParaRPr>
        </a:p>
      </dsp:txBody>
      <dsp:txXfrm>
        <a:off x="3795149" y="2309301"/>
        <a:ext cx="1366627" cy="800063"/>
      </dsp:txXfrm>
    </dsp:sp>
    <dsp:sp modelId="{07E3BC23-4DA6-41D8-92E2-D706DA0BD38E}">
      <dsp:nvSpPr>
        <dsp:cNvPr id="0" name=""/>
        <dsp:cNvSpPr/>
      </dsp:nvSpPr>
      <dsp:spPr>
        <a:xfrm>
          <a:off x="3770258" y="3346717"/>
          <a:ext cx="1416409" cy="84984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err="1" smtClean="0">
              <a:solidFill>
                <a:schemeClr val="tx1"/>
              </a:solidFill>
            </a:rPr>
            <a:t>Sociogramas</a:t>
          </a:r>
          <a:r>
            <a:rPr lang="es-ES" sz="1050" b="1" kern="1200" dirty="0" smtClean="0">
              <a:solidFill>
                <a:schemeClr val="tx1"/>
              </a:solidFill>
            </a:rPr>
            <a:t> y redes semánticas</a:t>
          </a:r>
          <a:endParaRPr lang="es-VE" sz="1050" b="1" kern="1200" dirty="0">
            <a:solidFill>
              <a:schemeClr val="tx1"/>
            </a:solidFill>
          </a:endParaRPr>
        </a:p>
      </dsp:txBody>
      <dsp:txXfrm>
        <a:off x="3795149" y="3371608"/>
        <a:ext cx="1366627" cy="800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1D94C-4096-4262-8B24-56145A777813}">
      <dsp:nvSpPr>
        <dsp:cNvPr id="0" name=""/>
        <dsp:cNvSpPr/>
      </dsp:nvSpPr>
      <dsp:spPr>
        <a:xfrm>
          <a:off x="2412243" y="1517291"/>
          <a:ext cx="3371867" cy="18657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smtClean="0">
              <a:solidFill>
                <a:schemeClr val="tx1"/>
              </a:solidFill>
            </a:rPr>
            <a:t>Estudiantes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smtClean="0">
              <a:solidFill>
                <a:schemeClr val="tx1"/>
              </a:solidFill>
            </a:rPr>
            <a:t>Formación y logros</a:t>
          </a:r>
          <a:endParaRPr lang="es-VE" sz="3600" kern="1200" dirty="0">
            <a:solidFill>
              <a:schemeClr val="tx1"/>
            </a:solidFill>
          </a:endParaRPr>
        </a:p>
      </dsp:txBody>
      <dsp:txXfrm>
        <a:off x="2906041" y="1790521"/>
        <a:ext cx="2384271" cy="1319274"/>
      </dsp:txXfrm>
    </dsp:sp>
    <dsp:sp modelId="{5D48A27A-1F3E-481C-B6CB-C9C2D4589A44}">
      <dsp:nvSpPr>
        <dsp:cNvPr id="0" name=""/>
        <dsp:cNvSpPr/>
      </dsp:nvSpPr>
      <dsp:spPr>
        <a:xfrm>
          <a:off x="1963834" y="33222"/>
          <a:ext cx="4283325" cy="15866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</a:rPr>
            <a:t>Interacción y la realimentación en ambientes virtuales de aprendizaje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solidFill>
                <a:schemeClr val="tx1"/>
              </a:solidFill>
            </a:rPr>
            <a:t>Profesor </a:t>
          </a:r>
          <a:endParaRPr lang="es-VE" sz="1800" b="1" kern="1200" dirty="0">
            <a:solidFill>
              <a:schemeClr val="tx1"/>
            </a:solidFill>
          </a:endParaRPr>
        </a:p>
      </dsp:txBody>
      <dsp:txXfrm>
        <a:off x="2591112" y="265585"/>
        <a:ext cx="3028769" cy="1121950"/>
      </dsp:txXfrm>
    </dsp:sp>
    <dsp:sp modelId="{57B65738-E7C4-413E-A4EF-B5A9B50922BD}">
      <dsp:nvSpPr>
        <dsp:cNvPr id="0" name=""/>
        <dsp:cNvSpPr/>
      </dsp:nvSpPr>
      <dsp:spPr>
        <a:xfrm>
          <a:off x="5217997" y="1869057"/>
          <a:ext cx="2400883" cy="10587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Comunicación positiva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Empatía 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5569598" y="2024107"/>
        <a:ext cx="1697681" cy="748648"/>
      </dsp:txXfrm>
    </dsp:sp>
    <dsp:sp modelId="{5D109024-2107-4ACD-9BE3-BA2AE5D2334E}">
      <dsp:nvSpPr>
        <dsp:cNvPr id="0" name=""/>
        <dsp:cNvSpPr/>
      </dsp:nvSpPr>
      <dsp:spPr>
        <a:xfrm>
          <a:off x="1631163" y="3559814"/>
          <a:ext cx="4791523" cy="13745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solidFill>
                <a:schemeClr val="tx1"/>
              </a:solidFill>
            </a:rPr>
            <a:t>Contenidos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smtClean="0">
              <a:solidFill>
                <a:schemeClr val="tx1"/>
              </a:solidFill>
            </a:rPr>
            <a:t>Foros de activación, respuestas y oportunidades flexibles   </a:t>
          </a:r>
          <a:endParaRPr lang="es-VE" sz="2000" b="0" kern="1200" dirty="0">
            <a:solidFill>
              <a:schemeClr val="tx1"/>
            </a:solidFill>
          </a:endParaRPr>
        </a:p>
      </dsp:txBody>
      <dsp:txXfrm>
        <a:off x="2332865" y="3761114"/>
        <a:ext cx="3388119" cy="971961"/>
      </dsp:txXfrm>
    </dsp:sp>
    <dsp:sp modelId="{9AA13963-42F8-48B2-90A1-3FEEA8B2216C}">
      <dsp:nvSpPr>
        <dsp:cNvPr id="0" name=""/>
        <dsp:cNvSpPr/>
      </dsp:nvSpPr>
      <dsp:spPr>
        <a:xfrm>
          <a:off x="656035" y="1678901"/>
          <a:ext cx="2241903" cy="140771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</a:rPr>
            <a:t>Formación de habilidades blandas  constante 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984354" y="1885056"/>
        <a:ext cx="1585265" cy="995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C53B6-0A7F-424A-B02F-EE91441D878B}">
      <dsp:nvSpPr>
        <dsp:cNvPr id="0" name=""/>
        <dsp:cNvSpPr/>
      </dsp:nvSpPr>
      <dsp:spPr>
        <a:xfrm>
          <a:off x="14899" y="0"/>
          <a:ext cx="1307350" cy="784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Conocimiento colaborativo </a:t>
          </a:r>
          <a:endParaRPr lang="es-VE" sz="1400" kern="1200" dirty="0">
            <a:solidFill>
              <a:schemeClr val="tx1"/>
            </a:solidFill>
          </a:endParaRPr>
        </a:p>
      </dsp:txBody>
      <dsp:txXfrm>
        <a:off x="14899" y="0"/>
        <a:ext cx="1307350" cy="522940"/>
      </dsp:txXfrm>
    </dsp:sp>
    <dsp:sp modelId="{9570852F-611D-45EA-AFE4-5E60E975BB72}">
      <dsp:nvSpPr>
        <dsp:cNvPr id="0" name=""/>
        <dsp:cNvSpPr/>
      </dsp:nvSpPr>
      <dsp:spPr>
        <a:xfrm>
          <a:off x="0" y="662811"/>
          <a:ext cx="1872622" cy="3083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solidFill>
                <a:schemeClr val="tx1"/>
              </a:solidFill>
            </a:rPr>
            <a:t>Interdependencia positiva 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solidFill>
                <a:schemeClr val="tx1"/>
              </a:solidFill>
            </a:rPr>
            <a:t>Exigibilidad individual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solidFill>
                <a:schemeClr val="tx1"/>
              </a:solidFill>
            </a:rPr>
            <a:t>Interacción y acuerdos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solidFill>
                <a:schemeClr val="tx1"/>
              </a:solidFill>
            </a:rPr>
            <a:t>Habilidades interpersonales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solidFill>
                <a:schemeClr val="tx1"/>
              </a:solidFill>
            </a:rPr>
            <a:t>Trabajo en equipo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solidFill>
                <a:schemeClr val="tx1"/>
              </a:solidFill>
            </a:rPr>
            <a:t> Reflexión del grupo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Integrar colegas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tx1"/>
              </a:solidFill>
            </a:rPr>
            <a:t>Aula invertida. </a:t>
          </a:r>
          <a:r>
            <a:rPr lang="es-ES" sz="1400" b="1" kern="1200" dirty="0" err="1" smtClean="0">
              <a:solidFill>
                <a:schemeClr val="tx1"/>
              </a:solidFill>
            </a:rPr>
            <a:t>Flipped</a:t>
          </a:r>
          <a:r>
            <a:rPr lang="es-ES" sz="1400" b="1" kern="1200" dirty="0" smtClean="0">
              <a:solidFill>
                <a:schemeClr val="tx1"/>
              </a:solidFill>
            </a:rPr>
            <a:t> </a:t>
          </a:r>
          <a:r>
            <a:rPr lang="es-ES" sz="1400" b="1" kern="1200" dirty="0" err="1" smtClean="0">
              <a:solidFill>
                <a:schemeClr val="tx1"/>
              </a:solidFill>
            </a:rPr>
            <a:t>Classroom</a:t>
          </a:r>
          <a:r>
            <a:rPr lang="es-ES" sz="1400" b="1" kern="1200" dirty="0" smtClean="0">
              <a:solidFill>
                <a:schemeClr val="tx1"/>
              </a:solidFill>
            </a:rPr>
            <a:t> </a:t>
          </a:r>
          <a:endParaRPr lang="es-VE" sz="1400" b="1" kern="1200" dirty="0">
            <a:solidFill>
              <a:schemeClr val="tx1"/>
            </a:solidFill>
          </a:endParaRPr>
        </a:p>
      </dsp:txBody>
      <dsp:txXfrm>
        <a:off x="54847" y="717658"/>
        <a:ext cx="1762928" cy="2973900"/>
      </dsp:txXfrm>
    </dsp:sp>
    <dsp:sp modelId="{D000A11F-5493-490B-93FA-0B0DDC8CF88A}">
      <dsp:nvSpPr>
        <dsp:cNvPr id="0" name=""/>
        <dsp:cNvSpPr/>
      </dsp:nvSpPr>
      <dsp:spPr>
        <a:xfrm rot="238711">
          <a:off x="1633245" y="189017"/>
          <a:ext cx="662601" cy="325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kern="1200">
            <a:solidFill>
              <a:schemeClr val="tx1"/>
            </a:solidFill>
          </a:endParaRPr>
        </a:p>
      </dsp:txBody>
      <dsp:txXfrm>
        <a:off x="1633363" y="250668"/>
        <a:ext cx="565049" cy="195104"/>
      </dsp:txXfrm>
    </dsp:sp>
    <dsp:sp modelId="{B10BFA34-38CD-4A3A-BBD7-EB44164EE98B}">
      <dsp:nvSpPr>
        <dsp:cNvPr id="0" name=""/>
        <dsp:cNvSpPr/>
      </dsp:nvSpPr>
      <dsp:spPr>
        <a:xfrm>
          <a:off x="2569427" y="182416"/>
          <a:ext cx="1443929" cy="7844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Aprendizaje a lo largo de la vida</a:t>
          </a:r>
          <a:endParaRPr lang="es-VE" sz="1600" kern="1200" dirty="0">
            <a:solidFill>
              <a:schemeClr val="tx1"/>
            </a:solidFill>
          </a:endParaRPr>
        </a:p>
      </dsp:txBody>
      <dsp:txXfrm>
        <a:off x="2569427" y="182416"/>
        <a:ext cx="1443929" cy="522940"/>
      </dsp:txXfrm>
    </dsp:sp>
    <dsp:sp modelId="{A1661C0B-E607-4B1E-BB38-651DCD3FF2F1}">
      <dsp:nvSpPr>
        <dsp:cNvPr id="0" name=""/>
        <dsp:cNvSpPr/>
      </dsp:nvSpPr>
      <dsp:spPr>
        <a:xfrm>
          <a:off x="2367148" y="905938"/>
          <a:ext cx="2032471" cy="2622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 smtClean="0">
              <a:solidFill>
                <a:schemeClr val="tx1"/>
              </a:solidFill>
            </a:rPr>
            <a:t>Manzuoli</a:t>
          </a:r>
          <a:r>
            <a:rPr lang="es-ES" sz="1200" kern="1200" dirty="0" smtClean="0">
              <a:solidFill>
                <a:schemeClr val="tx1"/>
              </a:solidFill>
            </a:rPr>
            <a:t> y Roig (2015) determinaron en un estudio que entre todos aportar para resolver casos de estudio y el profesor aportar y dejar hacer motiva.</a:t>
          </a:r>
          <a:endParaRPr lang="es-VE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Aprender dando solución a problemas</a:t>
          </a:r>
          <a:endParaRPr lang="es-VE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El docente dedicado impulsará a sacar lo mejor de cada uno.</a:t>
          </a:r>
          <a:endParaRPr lang="es-VE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solidFill>
                <a:schemeClr val="tx1"/>
              </a:solidFill>
            </a:rPr>
            <a:t>Experiencias únicas de aprendizaje</a:t>
          </a:r>
          <a:endParaRPr lang="es-VE" sz="1200" b="1" kern="1200" dirty="0">
            <a:solidFill>
              <a:schemeClr val="tx1"/>
            </a:solidFill>
          </a:endParaRPr>
        </a:p>
      </dsp:txBody>
      <dsp:txXfrm>
        <a:off x="2426677" y="965467"/>
        <a:ext cx="1913413" cy="2503092"/>
      </dsp:txXfrm>
    </dsp:sp>
    <dsp:sp modelId="{F9B7E4CB-269E-4A3A-BE8E-A98BAF339288}">
      <dsp:nvSpPr>
        <dsp:cNvPr id="0" name=""/>
        <dsp:cNvSpPr/>
      </dsp:nvSpPr>
      <dsp:spPr>
        <a:xfrm rot="21533452">
          <a:off x="4294949" y="256089"/>
          <a:ext cx="597207" cy="325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kern="1200">
            <a:solidFill>
              <a:schemeClr val="tx1"/>
            </a:solidFill>
          </a:endParaRPr>
        </a:p>
      </dsp:txBody>
      <dsp:txXfrm>
        <a:off x="4294958" y="322068"/>
        <a:ext cx="499655" cy="195104"/>
      </dsp:txXfrm>
    </dsp:sp>
    <dsp:sp modelId="{A5939BDB-F9E5-4EBE-8F4D-08A89DEBA119}">
      <dsp:nvSpPr>
        <dsp:cNvPr id="0" name=""/>
        <dsp:cNvSpPr/>
      </dsp:nvSpPr>
      <dsp:spPr>
        <a:xfrm>
          <a:off x="5139952" y="127626"/>
          <a:ext cx="1962868" cy="7844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Aprendizaje activo y proactivo</a:t>
          </a:r>
          <a:endParaRPr lang="es-VE" sz="1600" kern="1200" dirty="0">
            <a:solidFill>
              <a:schemeClr val="tx1"/>
            </a:solidFill>
          </a:endParaRPr>
        </a:p>
      </dsp:txBody>
      <dsp:txXfrm>
        <a:off x="5139952" y="127626"/>
        <a:ext cx="1962868" cy="522940"/>
      </dsp:txXfrm>
    </dsp:sp>
    <dsp:sp modelId="{91ED16AD-A37A-4A55-9B9B-861D5766ABF8}">
      <dsp:nvSpPr>
        <dsp:cNvPr id="0" name=""/>
        <dsp:cNvSpPr/>
      </dsp:nvSpPr>
      <dsp:spPr>
        <a:xfrm>
          <a:off x="5121384" y="978673"/>
          <a:ext cx="2184046" cy="276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solidFill>
                <a:schemeClr val="tx1"/>
              </a:solidFill>
            </a:rPr>
            <a:t>wiki, foros, blogs, </a:t>
          </a:r>
          <a:r>
            <a:rPr lang="es-VE" sz="1400" kern="1200" dirty="0" err="1" smtClean="0">
              <a:solidFill>
                <a:schemeClr val="tx1"/>
              </a:solidFill>
            </a:rPr>
            <a:t>twitter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Protagonismo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Ingenio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Diversidad de opiniones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 trabajar conectados y no conectados con sinergia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Estar atentos a colaborar siempre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Ser proactivos</a:t>
          </a:r>
          <a:endParaRPr lang="es-VE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tx1"/>
              </a:solidFill>
            </a:rPr>
            <a:t>Metodologías activas </a:t>
          </a:r>
          <a:endParaRPr lang="es-VE" sz="1400" b="1" kern="1200" dirty="0">
            <a:solidFill>
              <a:schemeClr val="tx1"/>
            </a:solidFill>
          </a:endParaRPr>
        </a:p>
      </dsp:txBody>
      <dsp:txXfrm>
        <a:off x="5185353" y="1042642"/>
        <a:ext cx="2056108" cy="26397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0148-CCEF-4774-B9A2-CE0AC59B0AA1}">
      <dsp:nvSpPr>
        <dsp:cNvPr id="0" name=""/>
        <dsp:cNvSpPr/>
      </dsp:nvSpPr>
      <dsp:spPr>
        <a:xfrm>
          <a:off x="0" y="20253"/>
          <a:ext cx="8512077" cy="13484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 dirty="0">
            <a:solidFill>
              <a:schemeClr val="tx1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+mn-lt"/>
            </a:rPr>
            <a:t>Incrementar considerablemente la cantidad de comunicación entre el profesor y sus educandos, independientemente del tiempo y el espacio.</a:t>
          </a:r>
          <a:endParaRPr lang="es-VE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smtClean="0">
              <a:latin typeface="+mn-lt"/>
            </a:rPr>
            <a:t>Promover espacios de participación  e integración ( aprendizaje colaborativo)</a:t>
          </a:r>
          <a:endParaRPr lang="es-VE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smtClean="0">
              <a:latin typeface="+mn-lt"/>
            </a:rPr>
            <a:t>Diversas formas de evaluación interactivas, síncronas, asíncronas, individuales </a:t>
          </a:r>
          <a:endParaRPr lang="es-VE" sz="1400" kern="1200" dirty="0">
            <a:latin typeface="+mn-lt"/>
          </a:endParaRPr>
        </a:p>
      </dsp:txBody>
      <dsp:txXfrm>
        <a:off x="1837261" y="20253"/>
        <a:ext cx="6674815" cy="1348459"/>
      </dsp:txXfrm>
    </dsp:sp>
    <dsp:sp modelId="{143F83F7-C0A4-4FB9-80AA-B26A2701E5A4}">
      <dsp:nvSpPr>
        <dsp:cNvPr id="0" name=""/>
        <dsp:cNvSpPr/>
      </dsp:nvSpPr>
      <dsp:spPr>
        <a:xfrm>
          <a:off x="134846" y="134845"/>
          <a:ext cx="1702415" cy="10787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FA1E69-8FA3-4BC9-9174-759A51471AA9}">
      <dsp:nvSpPr>
        <dsp:cNvPr id="0" name=""/>
        <dsp:cNvSpPr/>
      </dsp:nvSpPr>
      <dsp:spPr>
        <a:xfrm>
          <a:off x="0" y="1514064"/>
          <a:ext cx="8512077" cy="13484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smtClean="0">
              <a:latin typeface="+mn-lt"/>
            </a:rPr>
            <a:t>. Contribuye a la formación del cerebro social de los sujetos. Procesos de interacción/ investigación</a:t>
          </a:r>
          <a:endParaRPr lang="es-VE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smtClean="0">
              <a:latin typeface="+mn-lt"/>
            </a:rPr>
            <a:t>Tiene la oportunidad de contagiar a otros con sus acciones. </a:t>
          </a:r>
          <a:endParaRPr lang="es-VE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smtClean="0">
              <a:latin typeface="+mn-lt"/>
            </a:rPr>
            <a:t>Propicia la creatividad activándose a través de metáforas, narrativas transmedia </a:t>
          </a:r>
          <a:endParaRPr lang="es-VE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smtClean="0">
              <a:latin typeface="+mn-lt"/>
            </a:rPr>
            <a:t>Trabajo en equipo a través de diferentes actividades: Vídeos,  </a:t>
          </a:r>
          <a:endParaRPr lang="es-VE" sz="1400" kern="1200" dirty="0">
            <a:latin typeface="+mn-lt"/>
          </a:endParaRPr>
        </a:p>
      </dsp:txBody>
      <dsp:txXfrm>
        <a:off x="1837261" y="1514064"/>
        <a:ext cx="6674815" cy="1348459"/>
      </dsp:txXfrm>
    </dsp:sp>
    <dsp:sp modelId="{023C81D3-1050-4ABF-9BF1-A2BF990C27DE}">
      <dsp:nvSpPr>
        <dsp:cNvPr id="0" name=""/>
        <dsp:cNvSpPr/>
      </dsp:nvSpPr>
      <dsp:spPr>
        <a:xfrm>
          <a:off x="134846" y="1618151"/>
          <a:ext cx="1702415" cy="10787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DD7AAB-A50B-4B0A-8ED6-863749564482}">
      <dsp:nvSpPr>
        <dsp:cNvPr id="0" name=""/>
        <dsp:cNvSpPr/>
      </dsp:nvSpPr>
      <dsp:spPr>
        <a:xfrm>
          <a:off x="0" y="2966611"/>
          <a:ext cx="8512077" cy="13484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>
              <a:latin typeface="+mn-lt"/>
            </a:rPr>
            <a:t>Implementar metodologías activas</a:t>
          </a:r>
          <a:endParaRPr lang="es-VE" sz="1400" kern="1200" dirty="0">
            <a:solidFill>
              <a:schemeClr val="tx1">
                <a:lumMod val="50000"/>
              </a:schemeClr>
            </a:solidFill>
            <a:latin typeface="+mn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latin typeface="+mn-lt"/>
            </a:rPr>
            <a:t>Aprendizaje por proyectos</a:t>
          </a:r>
          <a:endParaRPr lang="es-VE" sz="1400" kern="1200" dirty="0">
            <a:latin typeface="+mn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smtClean="0">
              <a:latin typeface="+mn-lt"/>
            </a:rPr>
            <a:t>Desdoblarse, reingeniarse e integrar saberes.</a:t>
          </a:r>
          <a:endParaRPr lang="es-VE" sz="1400" kern="1200" dirty="0">
            <a:latin typeface="+mn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smtClean="0">
              <a:latin typeface="+mn-lt"/>
            </a:rPr>
            <a:t>Diariamente y cada minuto hay  miles de personas conectadas para una actividad formativa</a:t>
          </a:r>
          <a:endParaRPr lang="es-VE" sz="1400" kern="1200" dirty="0">
            <a:latin typeface="+mn-lt"/>
          </a:endParaRPr>
        </a:p>
      </dsp:txBody>
      <dsp:txXfrm>
        <a:off x="1837261" y="2966611"/>
        <a:ext cx="6674815" cy="1348459"/>
      </dsp:txXfrm>
    </dsp:sp>
    <dsp:sp modelId="{6B8397E0-D2EB-4B03-8413-74298F9B29EC}">
      <dsp:nvSpPr>
        <dsp:cNvPr id="0" name=""/>
        <dsp:cNvSpPr/>
      </dsp:nvSpPr>
      <dsp:spPr>
        <a:xfrm>
          <a:off x="134846" y="3101458"/>
          <a:ext cx="1702415" cy="10787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170E-61B4-4898-8C50-7F9F81A1B19C}" type="datetimeFigureOut">
              <a:rPr lang="es-VE" smtClean="0"/>
              <a:t>26/8/2021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B5B22-DAA2-4F93-9B11-E08C68765FC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082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59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F68519-EA91-4E52-8B84-C80A64D76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8C767E3-C84E-4CF1-B10E-C2AD5073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134779C-403C-4C30-9777-5A332758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AC3553B-08EC-48FE-8F4F-6DC16C62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6135F88-649D-4A58-B975-04622659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1888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4FCF66-9616-4D60-BF0B-4A23D63A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D0AA590-27A9-442F-87FF-86147E421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5AA140-853A-4BAB-B0B1-A3F4E543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799B16A-9C7E-4677-B7C1-D49BFDD5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1DE012-2A25-4BBC-98A3-B8CC2010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830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9FFB33A-FF16-4F10-AA2C-3D2E996C2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E62E860-170E-4B85-A0E4-9CFC48C38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59316A-1D03-458A-8BB2-161A32E7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671AFAC-5288-4B04-8AF9-3FDC682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8A882E4-A828-4D35-9A86-1524A961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0475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362326-FA22-4EBF-9DAB-B7C84CE8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7718A2F-86DF-4440-869E-3962A7B92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1943866-CF6D-449B-95B4-6A41D517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F0EE9D-A83B-49DC-917C-C2CCECF0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6F23E58-40E7-4E40-AE59-EB861AA3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831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0D438D-9F68-4BE0-A0A9-D6A656E5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CA979E5-BBBF-4501-AF4A-F9E9736A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EDEA0D1-D705-4D39-8E0B-8484A653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B98E0DF-9196-4DBE-AD9C-BA19DE34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6601CE9-67FA-4646-84AC-288040E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502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9B25B4-2847-49EE-BD34-34F0D516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982CE0A-D4EB-4A00-9A3D-57F8CBBCE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5F092E0-5A2D-4AA3-82C9-C94A7E2D8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AFBF369-16AF-4F3F-9272-67E69F82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AAD92D7-7364-4A2E-BC53-8E645B3B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83DF8EF-65B5-4C5C-9FBA-25FAAA1B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57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9A7D3F-C586-40EE-BDCD-94D795EC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CF9451E-58E1-482B-910C-C6FC1FFC4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2A95928-7731-460D-9B8F-B8A14DAE1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CCE0712-21D7-4D3D-BBB6-B23C4FD31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731F05B-465C-4CD7-8474-9409EF96E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91C4D7D-2E85-46B2-BA30-8148F73B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1F16DA0-A1F1-4ED5-A1D6-9B5530A4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B4ECEEF-BAEE-447A-A2A9-6535F61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3741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5B8C9E-44A2-4F8D-9909-38BBB577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A629A74-0D22-4C43-A0B6-549EB4F8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C918456-4CA1-460F-A2AD-3514B0AB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0AC92FB-F774-4749-A1F9-1269A0A9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3133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45E621F-F72C-4483-B58E-A4EBD946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5FF8113-EC77-4384-AAFF-9D26A56E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8F2CB4D-0F30-4B23-A96A-C544EF1F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2043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E383E5-EBAF-4E64-B576-83A12026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6D8E746-B076-4DE9-8CE3-30C27D28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1F977DD-AB6E-43D8-8B7A-91B8242DF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96531B1-73B5-46D2-BB88-41F7A6A4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07F4F4F-9E74-45A9-B14A-F5042C7D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AE88A76-30FD-42AD-9B30-0FAB4DF7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7326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06E94C0-054B-4E66-BAE8-B379A97C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AE5F331-7DCD-4FD6-8EA3-7FBC87D78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56076B6-B561-4DE4-B438-37CF43A10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542C382-5971-4C19-8827-18B68F4B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7E3210E-BA3D-47AA-A34B-E98F6391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DB63775-61B1-4523-942A-A8E5E19A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4060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EB31A31-8420-4EB5-BAD3-4EEBF384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9660C61-E2E6-422A-A52C-9239BE53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B4B5CF3-65D8-46CA-AE82-60681C9F3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0C5A-BC5A-404B-8DFF-B83674FC0100}" type="datetimeFigureOut">
              <a:rPr lang="es-NI" smtClean="0"/>
              <a:t>26/8/2021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9BD0300-E34B-49E4-9911-144827A78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08E7B80-3E4D-4DE2-9995-7BDFEB271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960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adasi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hyperlink" Target="https://es.unesco.org/news/competencias-digitales-son-esenciales-empleo-y-inclusion-social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.mep.go.cr/2020/aprendoencas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hamasvirtuallearning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5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Imagen 14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775FB4E8-61FF-478F-894D-E0C63D41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1" y="-229797"/>
            <a:ext cx="12190476" cy="686039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8190" y="2023230"/>
            <a:ext cx="7620763" cy="281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VE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Buenas prácticas y formación de habilidades blandas: experiencias en la docencia en virtual centradas en el aprendizaje del estudiante.</a:t>
            </a:r>
            <a:endParaRPr lang="es-VE" sz="24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VE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VE" sz="24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i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VE" sz="24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294403"/>
            <a:ext cx="7167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s-VE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Franahid</a:t>
            </a:r>
            <a:r>
              <a:rPr lang="es-VE" b="1" dirty="0"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s-VE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D´silva</a:t>
            </a:r>
            <a:r>
              <a:rPr lang="es-VE" b="1" dirty="0">
                <a:ea typeface="Calibri" panose="020F0502020204030204" pitchFamily="34" charset="0"/>
                <a:cs typeface="Times New Roman" panose="02020603050405020304" pitchFamily="18" charset="0"/>
              </a:rPr>
              <a:t> Signe</a:t>
            </a:r>
            <a:endParaRPr lang="es-V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es-VE" dirty="0">
                <a:ea typeface="Calibri" panose="020F0502020204030204" pitchFamily="34" charset="0"/>
                <a:cs typeface="Times New Roman" panose="02020603050405020304" pitchFamily="18" charset="0"/>
              </a:rPr>
              <a:t>Universidad Nacional Abierta (Venezuela)</a:t>
            </a:r>
            <a:endParaRPr lang="es-V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es-VE" dirty="0">
                <a:ea typeface="Calibri" panose="020F0502020204030204" pitchFamily="34" charset="0"/>
                <a:cs typeface="Times New Roman" panose="02020603050405020304" pitchFamily="18" charset="0"/>
              </a:rPr>
              <a:t>Universidad Internacional Iberoamericana Puerto Rico (UNINI) </a:t>
            </a:r>
            <a:endParaRPr lang="es-V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es-VE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franadasi@gmail.com</a:t>
            </a:r>
            <a:endParaRPr lang="es-V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7964" y="1683728"/>
            <a:ext cx="3136990" cy="22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441" y="-27719"/>
            <a:ext cx="12266215" cy="6858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20412" y="224375"/>
            <a:ext cx="334581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4267" dirty="0">
                <a:latin typeface="Belleza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9870" y="1932945"/>
            <a:ext cx="427180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endParaRPr lang="en-US" sz="2083" dirty="0">
              <a:latin typeface="Glacial Indifference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181725" y="586627"/>
            <a:ext cx="4876530" cy="5298353"/>
            <a:chOff x="0" y="79039"/>
            <a:chExt cx="10225375" cy="11578550"/>
          </a:xfrm>
        </p:grpSpPr>
        <p:sp>
          <p:nvSpPr>
            <p:cNvPr id="7" name="TextBox 7"/>
            <p:cNvSpPr txBox="1"/>
            <p:nvPr/>
          </p:nvSpPr>
          <p:spPr>
            <a:xfrm>
              <a:off x="573077" y="10228339"/>
              <a:ext cx="2171767" cy="14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93" dirty="0" err="1" smtClean="0">
                  <a:latin typeface="Arimo"/>
                </a:rPr>
                <a:t>Mediador</a:t>
              </a:r>
              <a:r>
                <a:rPr lang="en-US" sz="1193" dirty="0" smtClean="0">
                  <a:latin typeface="Arimo"/>
                </a:rPr>
                <a:t> </a:t>
              </a:r>
            </a:p>
            <a:p>
              <a:pPr algn="ctr">
                <a:lnSpc>
                  <a:spcPts val="1670"/>
                </a:lnSpc>
              </a:pPr>
              <a:r>
                <a:rPr lang="en-US" sz="1193" dirty="0" smtClean="0">
                  <a:latin typeface="Arimo"/>
                </a:rPr>
                <a:t>Sin </a:t>
              </a:r>
              <a:r>
                <a:rPr lang="en-US" sz="1193" dirty="0" err="1" smtClean="0">
                  <a:latin typeface="Arimo"/>
                </a:rPr>
                <a:t>prejuicios</a:t>
              </a:r>
              <a:r>
                <a:rPr lang="en-US" sz="1193" dirty="0" smtClean="0">
                  <a:latin typeface="Arimo"/>
                </a:rPr>
                <a:t> de valor </a:t>
              </a:r>
              <a:endParaRPr lang="en-US" sz="1193" dirty="0">
                <a:latin typeface="Arim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066585" y="10228339"/>
              <a:ext cx="2493510" cy="14292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93" dirty="0" err="1">
                  <a:latin typeface="Arimo"/>
                </a:rPr>
                <a:t>Atención</a:t>
              </a:r>
              <a:r>
                <a:rPr lang="en-US" sz="1193" dirty="0">
                  <a:latin typeface="Arimo"/>
                </a:rPr>
                <a:t> </a:t>
              </a:r>
              <a:r>
                <a:rPr lang="en-US" sz="1193" dirty="0" err="1">
                  <a:latin typeface="Arimo"/>
                </a:rPr>
                <a:t>oportuna</a:t>
              </a:r>
              <a:endParaRPr lang="en-US" sz="1193" dirty="0">
                <a:latin typeface="Arimo"/>
              </a:endParaRPr>
            </a:p>
            <a:p>
              <a:pPr algn="ctr">
                <a:lnSpc>
                  <a:spcPts val="1670"/>
                </a:lnSpc>
              </a:pPr>
              <a:endParaRPr lang="en-US" sz="1193" dirty="0">
                <a:latin typeface="Arimo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560100" y="10228341"/>
              <a:ext cx="2171767" cy="14292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93" dirty="0" err="1" smtClean="0">
                  <a:latin typeface="Arimo"/>
                </a:rPr>
                <a:t>Ofrecer</a:t>
              </a:r>
              <a:r>
                <a:rPr lang="en-US" sz="1193" dirty="0" smtClean="0">
                  <a:latin typeface="Arimo"/>
                </a:rPr>
                <a:t> </a:t>
              </a:r>
              <a:r>
                <a:rPr lang="en-US" sz="1193" dirty="0" err="1" smtClean="0">
                  <a:latin typeface="Arimo"/>
                </a:rPr>
                <a:t>soluciones</a:t>
              </a:r>
              <a:r>
                <a:rPr lang="en-US" sz="1193" dirty="0" smtClean="0">
                  <a:latin typeface="Arimo"/>
                </a:rPr>
                <a:t> </a:t>
              </a:r>
              <a:r>
                <a:rPr lang="en-US" sz="1193" dirty="0" err="1" smtClean="0">
                  <a:latin typeface="Arimo"/>
                </a:rPr>
                <a:t>beneficiosas</a:t>
              </a:r>
              <a:r>
                <a:rPr lang="en-US" sz="1193" dirty="0" smtClean="0">
                  <a:latin typeface="Arimo"/>
                </a:rPr>
                <a:t> </a:t>
              </a:r>
              <a:endParaRPr lang="en-US" sz="1193" dirty="0">
                <a:latin typeface="Arimo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053606" y="10078527"/>
              <a:ext cx="2171767" cy="4764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93" dirty="0" err="1" smtClean="0">
                  <a:latin typeface="Arimo"/>
                </a:rPr>
                <a:t>Ética</a:t>
              </a:r>
              <a:r>
                <a:rPr lang="en-US" sz="1193" dirty="0" smtClean="0">
                  <a:latin typeface="Arimo"/>
                </a:rPr>
                <a:t> </a:t>
              </a:r>
              <a:endParaRPr lang="en-US" sz="1193" dirty="0">
                <a:latin typeface="Arimo"/>
              </a:endParaRP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573076" y="176861"/>
              <a:ext cx="9652299" cy="9957099"/>
              <a:chOff x="0" y="0"/>
              <a:chExt cx="12943804" cy="1335254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6350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3331786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6669922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0008057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3346193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79039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93" dirty="0">
                  <a:latin typeface="Arimo"/>
                </a:rPr>
                <a:t>40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432125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93" dirty="0">
                  <a:latin typeface="Arimo"/>
                </a:rPr>
                <a:t>30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921399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93">
                  <a:latin typeface="Arimo"/>
                </a:rPr>
                <a:t>20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410674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93">
                  <a:latin typeface="Arimo"/>
                </a:rPr>
                <a:t>10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8509" y="9899950"/>
              <a:ext cx="253039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93">
                  <a:latin typeface="Arimo"/>
                </a:rPr>
                <a:t>0 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573076" y="176861"/>
              <a:ext cx="9652299" cy="9957099"/>
              <a:chOff x="0" y="0"/>
              <a:chExt cx="12943804" cy="1335254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10008057"/>
                <a:ext cx="2912356" cy="3344486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3344486">
                    <a:moveTo>
                      <a:pt x="0" y="3344486"/>
                    </a:moveTo>
                    <a:lnTo>
                      <a:pt x="0" y="232988"/>
                    </a:lnTo>
                    <a:lnTo>
                      <a:pt x="0" y="232988"/>
                    </a:lnTo>
                    <a:cubicBezTo>
                      <a:pt x="0" y="104313"/>
                      <a:pt x="104313" y="0"/>
                      <a:pt x="232988" y="0"/>
                    </a:cubicBezTo>
                    <a:lnTo>
                      <a:pt x="2679367" y="0"/>
                    </a:lnTo>
                    <a:cubicBezTo>
                      <a:pt x="2808043" y="0"/>
                      <a:pt x="2912356" y="104313"/>
                      <a:pt x="2912356" y="232988"/>
                    </a:cubicBezTo>
                    <a:lnTo>
                      <a:pt x="2912356" y="3344486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3343816" y="6669922"/>
                <a:ext cx="2912356" cy="6682622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6682622">
                    <a:moveTo>
                      <a:pt x="0" y="6682621"/>
                    </a:moveTo>
                    <a:lnTo>
                      <a:pt x="0" y="232988"/>
                    </a:lnTo>
                    <a:cubicBezTo>
                      <a:pt x="0" y="104312"/>
                      <a:pt x="104313" y="0"/>
                      <a:pt x="232989" y="0"/>
                    </a:cubicBezTo>
                    <a:lnTo>
                      <a:pt x="2679367" y="0"/>
                    </a:lnTo>
                    <a:cubicBezTo>
                      <a:pt x="2808043" y="0"/>
                      <a:pt x="2912355" y="104312"/>
                      <a:pt x="2912356" y="232988"/>
                    </a:cubicBezTo>
                    <a:lnTo>
                      <a:pt x="2912356" y="668262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6687632" y="3331786"/>
                <a:ext cx="2912356" cy="10020757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10020757">
                    <a:moveTo>
                      <a:pt x="0" y="10020757"/>
                    </a:moveTo>
                    <a:lnTo>
                      <a:pt x="0" y="232988"/>
                    </a:lnTo>
                    <a:cubicBezTo>
                      <a:pt x="0" y="104312"/>
                      <a:pt x="104312" y="0"/>
                      <a:pt x="232988" y="0"/>
                    </a:cubicBezTo>
                    <a:lnTo>
                      <a:pt x="2679368" y="0"/>
                    </a:lnTo>
                    <a:cubicBezTo>
                      <a:pt x="2808043" y="0"/>
                      <a:pt x="2912356" y="104312"/>
                      <a:pt x="2912356" y="232988"/>
                    </a:cubicBezTo>
                    <a:lnTo>
                      <a:pt x="2912356" y="10020757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10031448" y="-6350"/>
                <a:ext cx="2912356" cy="13358893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13358893">
                    <a:moveTo>
                      <a:pt x="0" y="13358893"/>
                    </a:moveTo>
                    <a:lnTo>
                      <a:pt x="0" y="232988"/>
                    </a:lnTo>
                    <a:cubicBezTo>
                      <a:pt x="0" y="104313"/>
                      <a:pt x="104312" y="0"/>
                      <a:pt x="232988" y="0"/>
                    </a:cubicBezTo>
                    <a:lnTo>
                      <a:pt x="2679368" y="0"/>
                    </a:lnTo>
                    <a:cubicBezTo>
                      <a:pt x="2808043" y="0"/>
                      <a:pt x="2912356" y="104313"/>
                      <a:pt x="2912356" y="232988"/>
                    </a:cubicBezTo>
                    <a:lnTo>
                      <a:pt x="2912356" y="1335889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</p:sp>
        </p:grpSp>
      </p:grpSp>
      <p:sp>
        <p:nvSpPr>
          <p:cNvPr id="27" name="Freeform 26"/>
          <p:cNvSpPr/>
          <p:nvPr/>
        </p:nvSpPr>
        <p:spPr>
          <a:xfrm>
            <a:off x="9210358" y="224375"/>
            <a:ext cx="477740" cy="4902465"/>
          </a:xfrm>
          <a:custGeom>
            <a:avLst/>
            <a:gdLst/>
            <a:ahLst/>
            <a:cxnLst/>
            <a:rect l="l" t="t" r="r" b="b"/>
            <a:pathLst>
              <a:path w="2912356" h="13358893">
                <a:moveTo>
                  <a:pt x="0" y="13358893"/>
                </a:moveTo>
                <a:lnTo>
                  <a:pt x="0" y="232988"/>
                </a:lnTo>
                <a:cubicBezTo>
                  <a:pt x="0" y="104313"/>
                  <a:pt x="104312" y="0"/>
                  <a:pt x="232988" y="0"/>
                </a:cubicBezTo>
                <a:lnTo>
                  <a:pt x="2679368" y="0"/>
                </a:lnTo>
                <a:cubicBezTo>
                  <a:pt x="2808043" y="0"/>
                  <a:pt x="2912356" y="104313"/>
                  <a:pt x="2912356" y="232988"/>
                </a:cubicBezTo>
                <a:lnTo>
                  <a:pt x="2912356" y="1335889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28" name="Freeform 14"/>
          <p:cNvSpPr/>
          <p:nvPr/>
        </p:nvSpPr>
        <p:spPr>
          <a:xfrm>
            <a:off x="5435600" y="706747"/>
            <a:ext cx="5413759" cy="4735"/>
          </a:xfrm>
          <a:custGeom>
            <a:avLst/>
            <a:gdLst/>
            <a:ahLst/>
            <a:cxnLst/>
            <a:rect l="l" t="t" r="r" b="b"/>
            <a:pathLst>
              <a:path w="12943804" h="12700">
                <a:moveTo>
                  <a:pt x="0" y="0"/>
                </a:moveTo>
                <a:lnTo>
                  <a:pt x="12943804" y="0"/>
                </a:lnTo>
                <a:lnTo>
                  <a:pt x="12943804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9" name="Freeform 14"/>
          <p:cNvSpPr/>
          <p:nvPr/>
        </p:nvSpPr>
        <p:spPr>
          <a:xfrm>
            <a:off x="5079741" y="2247297"/>
            <a:ext cx="5413759" cy="4735"/>
          </a:xfrm>
          <a:custGeom>
            <a:avLst/>
            <a:gdLst/>
            <a:ahLst/>
            <a:cxnLst/>
            <a:rect l="l" t="t" r="r" b="b"/>
            <a:pathLst>
              <a:path w="12943804" h="12700">
                <a:moveTo>
                  <a:pt x="0" y="0"/>
                </a:moveTo>
                <a:lnTo>
                  <a:pt x="12943804" y="0"/>
                </a:lnTo>
                <a:lnTo>
                  <a:pt x="12943804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0" name="TextBox 17"/>
          <p:cNvSpPr txBox="1"/>
          <p:nvPr/>
        </p:nvSpPr>
        <p:spPr>
          <a:xfrm>
            <a:off x="4777915" y="487465"/>
            <a:ext cx="23643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0"/>
              </a:lnSpc>
            </a:pPr>
            <a:r>
              <a:rPr lang="en-US" sz="1193" dirty="0">
                <a:latin typeface="Arimo"/>
              </a:rPr>
              <a:t>60</a:t>
            </a:r>
          </a:p>
        </p:txBody>
      </p:sp>
      <p:sp>
        <p:nvSpPr>
          <p:cNvPr id="31" name="TextBox 10"/>
          <p:cNvSpPr txBox="1"/>
          <p:nvPr/>
        </p:nvSpPr>
        <p:spPr>
          <a:xfrm>
            <a:off x="8974304" y="5119048"/>
            <a:ext cx="1218095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</a:pPr>
            <a:r>
              <a:rPr lang="en-US" sz="1193" dirty="0" err="1" smtClean="0">
                <a:latin typeface="Arimo"/>
              </a:rPr>
              <a:t>Disrupción</a:t>
            </a:r>
            <a:r>
              <a:rPr lang="en-US" sz="1193" dirty="0" smtClean="0">
                <a:latin typeface="Arimo"/>
              </a:rPr>
              <a:t> </a:t>
            </a:r>
            <a:endParaRPr lang="en-US" sz="1193" dirty="0">
              <a:latin typeface="Arimo"/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317680" y="1169717"/>
            <a:ext cx="365422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 smtClean="0">
                <a:latin typeface="Belleza Bold"/>
              </a:rPr>
              <a:t>Actitud</a:t>
            </a:r>
            <a:r>
              <a:rPr lang="en-US" sz="3200" dirty="0" smtClean="0">
                <a:latin typeface="Belleza Bold"/>
              </a:rPr>
              <a:t> y </a:t>
            </a:r>
            <a:r>
              <a:rPr lang="en-US" sz="3200" dirty="0" err="1" smtClean="0">
                <a:latin typeface="Belleza Bold"/>
              </a:rPr>
              <a:t>rol</a:t>
            </a:r>
            <a:r>
              <a:rPr lang="en-US" sz="3200" dirty="0" smtClean="0">
                <a:latin typeface="Belleza Bold"/>
              </a:rPr>
              <a:t> del </a:t>
            </a:r>
            <a:r>
              <a:rPr lang="en-US" sz="3200" dirty="0" err="1" smtClean="0">
                <a:latin typeface="Belleza Bold"/>
              </a:rPr>
              <a:t>docente</a:t>
            </a:r>
            <a:r>
              <a:rPr lang="en-US" sz="3200" dirty="0" smtClean="0">
                <a:latin typeface="Belleza Bold"/>
              </a:rPr>
              <a:t> en </a:t>
            </a:r>
            <a:r>
              <a:rPr lang="en-US" sz="3200" dirty="0" err="1" smtClean="0">
                <a:latin typeface="Belleza Bold"/>
              </a:rPr>
              <a:t>las</a:t>
            </a:r>
            <a:r>
              <a:rPr lang="en-US" sz="3200" dirty="0" smtClean="0">
                <a:latin typeface="Belleza Bold"/>
              </a:rPr>
              <a:t> </a:t>
            </a:r>
            <a:r>
              <a:rPr lang="en-US" sz="3200" dirty="0" err="1" smtClean="0">
                <a:latin typeface="Belleza Bold"/>
              </a:rPr>
              <a:t>presiones</a:t>
            </a:r>
            <a:r>
              <a:rPr lang="en-US" sz="3200" dirty="0" smtClean="0">
                <a:latin typeface="Belleza Bold"/>
              </a:rPr>
              <a:t> y </a:t>
            </a:r>
            <a:r>
              <a:rPr lang="en-US" sz="3200" dirty="0" err="1" smtClean="0">
                <a:latin typeface="Belleza Bold"/>
              </a:rPr>
              <a:t>conflictos</a:t>
            </a:r>
            <a:r>
              <a:rPr lang="en-US" sz="3200" dirty="0" smtClean="0">
                <a:latin typeface="Belleza Bold"/>
              </a:rPr>
              <a:t> </a:t>
            </a:r>
            <a:endParaRPr lang="en-US" sz="3200" dirty="0">
              <a:latin typeface="Belleza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2844" y="3761766"/>
            <a:ext cx="36624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 err="1" smtClean="0">
                <a:latin typeface="Belleza Bold"/>
              </a:rPr>
              <a:t>Todo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proceso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formativo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implica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una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exigencia</a:t>
            </a:r>
            <a:r>
              <a:rPr lang="en-US" i="1" dirty="0" smtClean="0">
                <a:latin typeface="Belleza Bold"/>
              </a:rPr>
              <a:t> y </a:t>
            </a:r>
            <a:r>
              <a:rPr lang="en-US" i="1" dirty="0" err="1" smtClean="0">
                <a:latin typeface="Belleza Bold"/>
              </a:rPr>
              <a:t>demanda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trabajo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bajo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presión</a:t>
            </a:r>
            <a:r>
              <a:rPr lang="en-US" i="1" dirty="0" smtClean="0">
                <a:latin typeface="Belleza Bold"/>
              </a:rPr>
              <a:t>. En </a:t>
            </a:r>
            <a:r>
              <a:rPr lang="en-US" i="1" dirty="0" err="1" smtClean="0">
                <a:latin typeface="Belleza Bold"/>
              </a:rPr>
              <a:t>esos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días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es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importante</a:t>
            </a:r>
            <a:r>
              <a:rPr lang="en-US" i="1" dirty="0" smtClean="0">
                <a:latin typeface="Belleza Bold"/>
              </a:rPr>
              <a:t> el </a:t>
            </a:r>
            <a:r>
              <a:rPr lang="en-US" i="1" dirty="0" err="1" smtClean="0">
                <a:latin typeface="Belleza Bold"/>
              </a:rPr>
              <a:t>acompamiento</a:t>
            </a:r>
            <a:r>
              <a:rPr lang="en-US" i="1" dirty="0" smtClean="0">
                <a:latin typeface="Belleza Bold"/>
              </a:rPr>
              <a:t> y </a:t>
            </a:r>
            <a:r>
              <a:rPr lang="en-US" i="1" dirty="0" err="1" smtClean="0">
                <a:latin typeface="Belleza Bold"/>
              </a:rPr>
              <a:t>todo</a:t>
            </a:r>
            <a:r>
              <a:rPr lang="en-US" i="1" dirty="0" smtClean="0">
                <a:latin typeface="Belleza Bold"/>
              </a:rPr>
              <a:t> para </a:t>
            </a:r>
            <a:r>
              <a:rPr lang="en-US" i="1" dirty="0" err="1" smtClean="0">
                <a:latin typeface="Belleza Bold"/>
              </a:rPr>
              <a:t>garantizar</a:t>
            </a:r>
            <a:r>
              <a:rPr lang="en-US" i="1" dirty="0" smtClean="0">
                <a:latin typeface="Belleza Bold"/>
              </a:rPr>
              <a:t> el </a:t>
            </a:r>
            <a:r>
              <a:rPr lang="en-US" i="1" dirty="0" err="1" smtClean="0">
                <a:latin typeface="Belleza Bold"/>
              </a:rPr>
              <a:t>aprendizaje</a:t>
            </a:r>
            <a:r>
              <a:rPr lang="en-US" i="1" dirty="0" smtClean="0">
                <a:latin typeface="Belleza Bold"/>
              </a:rPr>
              <a:t> </a:t>
            </a:r>
            <a:r>
              <a:rPr lang="en-US" i="1" dirty="0" err="1" smtClean="0">
                <a:latin typeface="Belleza Bold"/>
              </a:rPr>
              <a:t>amplio</a:t>
            </a:r>
            <a:r>
              <a:rPr lang="en-US" i="1" dirty="0" smtClean="0">
                <a:latin typeface="Belleza Bold"/>
              </a:rPr>
              <a:t> y </a:t>
            </a:r>
            <a:r>
              <a:rPr lang="en-US" i="1" dirty="0" err="1" smtClean="0">
                <a:latin typeface="Belleza Bold"/>
              </a:rPr>
              <a:t>armònico</a:t>
            </a:r>
            <a:r>
              <a:rPr lang="en-US" i="1" dirty="0" smtClean="0">
                <a:latin typeface="Belleza Bold"/>
              </a:rPr>
              <a:t> del </a:t>
            </a:r>
            <a:r>
              <a:rPr lang="en-US" i="1" dirty="0" err="1" smtClean="0">
                <a:latin typeface="Belleza Bold"/>
              </a:rPr>
              <a:t>estudiante</a:t>
            </a:r>
            <a:endParaRPr lang="en-US" i="1" dirty="0">
              <a:latin typeface="Belleza Bold"/>
            </a:endParaRPr>
          </a:p>
        </p:txBody>
      </p:sp>
    </p:spTree>
    <p:extLst>
      <p:ext uri="{BB962C8B-B14F-4D97-AF65-F5344CB8AC3E}">
        <p14:creationId xmlns:p14="http://schemas.microsoft.com/office/powerpoint/2010/main" val="68013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</p:spPr>
      </p:pic>
      <p:sp>
        <p:nvSpPr>
          <p:cNvPr id="4" name="CustomShape 3"/>
          <p:cNvSpPr/>
          <p:nvPr/>
        </p:nvSpPr>
        <p:spPr>
          <a:xfrm>
            <a:off x="9331548" y="6161283"/>
            <a:ext cx="2653725" cy="429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000" tIns="30000" rIns="60000" bIns="30000">
            <a:spAutoFit/>
          </a:bodyPr>
          <a:lstStyle/>
          <a:p>
            <a:pPr algn="just">
              <a:spcAft>
                <a:spcPts val="319"/>
              </a:spcAft>
            </a:pPr>
            <a:r>
              <a:rPr lang="es-ES" sz="2400" i="1" spc="-1" dirty="0" err="1">
                <a:latin typeface="Calibri"/>
              </a:rPr>
              <a:t>Dra</a:t>
            </a:r>
            <a:r>
              <a:rPr lang="es-ES" sz="2400" i="1" spc="-1" dirty="0">
                <a:latin typeface="Calibri"/>
              </a:rPr>
              <a:t> </a:t>
            </a:r>
            <a:r>
              <a:rPr lang="es-ES" sz="2400" i="1" spc="-1" dirty="0" err="1">
                <a:latin typeface="Calibri"/>
              </a:rPr>
              <a:t>Franahid</a:t>
            </a:r>
            <a:r>
              <a:rPr lang="es-ES" sz="2400" i="1" spc="-1" dirty="0">
                <a:latin typeface="Calibri"/>
              </a:rPr>
              <a:t> </a:t>
            </a:r>
            <a:r>
              <a:rPr lang="es-ES" sz="2400" i="1" spc="-1" dirty="0" err="1">
                <a:latin typeface="Calibri"/>
              </a:rPr>
              <a:t>D´silva</a:t>
            </a:r>
            <a:endParaRPr lang="es-PA" sz="2400" i="1" spc="-1" dirty="0">
              <a:latin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71667543"/>
              </p:ext>
            </p:extLst>
          </p:nvPr>
        </p:nvGraphicFramePr>
        <p:xfrm>
          <a:off x="3855246" y="1367024"/>
          <a:ext cx="8275845" cy="479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3957092" y="3162604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VE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8828" y="5756412"/>
            <a:ext cx="706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Elaboración propia (2020) a partir de Barbera (2008)</a:t>
            </a:r>
            <a:endParaRPr lang="es-VE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b="32500"/>
          <a:stretch/>
        </p:blipFill>
        <p:spPr>
          <a:xfrm>
            <a:off x="195367" y="68058"/>
            <a:ext cx="3322772" cy="22428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ctángulo 9"/>
          <p:cNvSpPr/>
          <p:nvPr/>
        </p:nvSpPr>
        <p:spPr>
          <a:xfrm>
            <a:off x="927750" y="2510024"/>
            <a:ext cx="3803808" cy="325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867" b="1" dirty="0"/>
              <a:t>Un estudiante </a:t>
            </a:r>
            <a:r>
              <a:rPr lang="es-VE" sz="1867" b="1" dirty="0" smtClean="0"/>
              <a:t>inicia </a:t>
            </a:r>
            <a:endParaRPr lang="es-VE" sz="1867" b="1" dirty="0"/>
          </a:p>
          <a:p>
            <a:pPr algn="ctr"/>
            <a:r>
              <a:rPr lang="es-VE" sz="1867" dirty="0"/>
              <a:t>Cansado</a:t>
            </a:r>
          </a:p>
          <a:p>
            <a:pPr algn="ctr"/>
            <a:r>
              <a:rPr lang="es-VE" sz="1867" dirty="0"/>
              <a:t>Agobiado</a:t>
            </a:r>
          </a:p>
          <a:p>
            <a:pPr algn="ctr"/>
            <a:r>
              <a:rPr lang="es-VE" sz="1867" dirty="0"/>
              <a:t>Impaciente</a:t>
            </a:r>
          </a:p>
          <a:p>
            <a:pPr algn="ctr"/>
            <a:r>
              <a:rPr lang="es-VE" sz="1867" dirty="0"/>
              <a:t>Desmotivado</a:t>
            </a:r>
          </a:p>
          <a:p>
            <a:pPr algn="ctr"/>
            <a:r>
              <a:rPr lang="es-VE" sz="1867" b="1" dirty="0"/>
              <a:t>Un estudiante </a:t>
            </a:r>
            <a:r>
              <a:rPr lang="es-VE" sz="1867" b="1" dirty="0" smtClean="0"/>
              <a:t>puede verse</a:t>
            </a:r>
            <a:r>
              <a:rPr lang="es-VE" sz="1867" b="1" dirty="0"/>
              <a:t>:</a:t>
            </a:r>
          </a:p>
          <a:p>
            <a:pPr algn="ctr"/>
            <a:r>
              <a:rPr lang="es-VE" sz="1867" dirty="0"/>
              <a:t>Emotivo</a:t>
            </a:r>
          </a:p>
          <a:p>
            <a:pPr algn="ctr"/>
            <a:r>
              <a:rPr lang="es-VE" sz="1867" dirty="0"/>
              <a:t>Positivo</a:t>
            </a:r>
          </a:p>
          <a:p>
            <a:pPr algn="ctr"/>
            <a:r>
              <a:rPr lang="es-VE" sz="1867" dirty="0"/>
              <a:t>Tolerante</a:t>
            </a:r>
          </a:p>
          <a:p>
            <a:pPr algn="ctr"/>
            <a:r>
              <a:rPr lang="es-VE" sz="1867" dirty="0"/>
              <a:t>Claro</a:t>
            </a:r>
          </a:p>
          <a:p>
            <a:pPr algn="ctr"/>
            <a:r>
              <a:rPr lang="es-VE" sz="1867" dirty="0" smtClean="0"/>
              <a:t>Directo</a:t>
            </a:r>
            <a:endParaRPr lang="es-VE" sz="1867" dirty="0"/>
          </a:p>
        </p:txBody>
      </p:sp>
      <p:sp>
        <p:nvSpPr>
          <p:cNvPr id="11" name="Rectángulo 10"/>
          <p:cNvSpPr/>
          <p:nvPr/>
        </p:nvSpPr>
        <p:spPr>
          <a:xfrm>
            <a:off x="3806977" y="259076"/>
            <a:ext cx="46533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Resumiendo la indagación:</a:t>
            </a:r>
          </a:p>
          <a:p>
            <a:r>
              <a:rPr lang="es-ES" sz="3200" dirty="0" smtClean="0"/>
              <a:t>Actitud </a:t>
            </a:r>
            <a:r>
              <a:rPr lang="es-ES" sz="3200" dirty="0"/>
              <a:t>y rol de los actores</a:t>
            </a:r>
          </a:p>
        </p:txBody>
      </p:sp>
    </p:spTree>
    <p:extLst>
      <p:ext uri="{BB962C8B-B14F-4D97-AF65-F5344CB8AC3E}">
        <p14:creationId xmlns:p14="http://schemas.microsoft.com/office/powerpoint/2010/main" val="23861892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6215" cy="6858594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9114705" y="5288472"/>
            <a:ext cx="2226364" cy="368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000" tIns="30000" rIns="60000" bIns="30000">
            <a:spAutoFit/>
          </a:bodyPr>
          <a:lstStyle/>
          <a:p>
            <a:pPr algn="just">
              <a:spcAft>
                <a:spcPts val="319"/>
              </a:spcAft>
            </a:pPr>
            <a:r>
              <a:rPr lang="es-ES" sz="2000" i="1" spc="-1" dirty="0" err="1">
                <a:latin typeface="Calibri"/>
              </a:rPr>
              <a:t>Dra</a:t>
            </a:r>
            <a:r>
              <a:rPr lang="es-ES" sz="2000" i="1" spc="-1" dirty="0">
                <a:latin typeface="Calibri"/>
              </a:rPr>
              <a:t> </a:t>
            </a:r>
            <a:r>
              <a:rPr lang="es-ES" sz="2000" i="1" spc="-1" dirty="0" err="1">
                <a:latin typeface="Calibri"/>
              </a:rPr>
              <a:t>Franahid</a:t>
            </a:r>
            <a:r>
              <a:rPr lang="es-ES" sz="2000" i="1" spc="-1" dirty="0">
                <a:latin typeface="Calibri"/>
              </a:rPr>
              <a:t> </a:t>
            </a:r>
            <a:r>
              <a:rPr lang="es-ES" sz="2000" i="1" spc="-1" dirty="0" err="1">
                <a:latin typeface="Calibri"/>
              </a:rPr>
              <a:t>D´silva</a:t>
            </a:r>
            <a:endParaRPr lang="es-PA" sz="2000" i="1" spc="-1" dirty="0">
              <a:latin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75000" y="326435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VE" sz="1100" dirty="0"/>
          </a:p>
        </p:txBody>
      </p:sp>
      <p:sp>
        <p:nvSpPr>
          <p:cNvPr id="13" name="Rectángulo 12"/>
          <p:cNvSpPr/>
          <p:nvPr/>
        </p:nvSpPr>
        <p:spPr>
          <a:xfrm>
            <a:off x="3175000" y="307969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VE" sz="1100" dirty="0"/>
          </a:p>
        </p:txBody>
      </p:sp>
      <p:sp>
        <p:nvSpPr>
          <p:cNvPr id="14" name="Rectángulo 13"/>
          <p:cNvSpPr/>
          <p:nvPr/>
        </p:nvSpPr>
        <p:spPr>
          <a:xfrm>
            <a:off x="5192269" y="3356690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VE" sz="1100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914362074"/>
              </p:ext>
            </p:extLst>
          </p:nvPr>
        </p:nvGraphicFramePr>
        <p:xfrm>
          <a:off x="1408199" y="1318791"/>
          <a:ext cx="7305431" cy="3746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entágono 4"/>
          <p:cNvSpPr/>
          <p:nvPr/>
        </p:nvSpPr>
        <p:spPr>
          <a:xfrm>
            <a:off x="2051222" y="5288252"/>
            <a:ext cx="6887693" cy="95191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educación mediada por las tecnologías requiere de  usar creativamente y con propósito las herramientas, darle sentido humanista, personalizado, oportuno e ingeniar técnicas para bajar los niveles de </a:t>
            </a:r>
            <a:r>
              <a:rPr lang="es-E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angustia..garantizar</a:t>
            </a:r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 secuencialidad y acompañamiento.  </a:t>
            </a:r>
            <a:r>
              <a:rPr lang="es-E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D´silva</a:t>
            </a:r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2021</a:t>
            </a:r>
            <a:endParaRPr lang="es-VE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549711" y="340480"/>
            <a:ext cx="4769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/>
              <a:t>Habilidades blandas</a:t>
            </a:r>
            <a:endParaRPr lang="es-ES" sz="4400" dirty="0"/>
          </a:p>
        </p:txBody>
      </p:sp>
      <p:sp>
        <p:nvSpPr>
          <p:cNvPr id="19" name="Elipse 18"/>
          <p:cNvSpPr/>
          <p:nvPr/>
        </p:nvSpPr>
        <p:spPr>
          <a:xfrm>
            <a:off x="2701519" y="925975"/>
            <a:ext cx="1222911" cy="1222911"/>
          </a:xfrm>
          <a:prstGeom prst="ellipse">
            <a:avLst/>
          </a:prstGeom>
          <a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ipse 19"/>
          <p:cNvSpPr/>
          <p:nvPr/>
        </p:nvSpPr>
        <p:spPr>
          <a:xfrm>
            <a:off x="5217750" y="1057163"/>
            <a:ext cx="1222911" cy="1222911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Elipse 20"/>
          <p:cNvSpPr/>
          <p:nvPr/>
        </p:nvSpPr>
        <p:spPr>
          <a:xfrm>
            <a:off x="8327459" y="1160754"/>
            <a:ext cx="1222911" cy="1222911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931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</p:spPr>
      </p:pic>
      <p:sp>
        <p:nvSpPr>
          <p:cNvPr id="4" name="TextBox 10"/>
          <p:cNvSpPr txBox="1"/>
          <p:nvPr/>
        </p:nvSpPr>
        <p:spPr>
          <a:xfrm>
            <a:off x="5277654" y="1309672"/>
            <a:ext cx="4593414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1600" dirty="0" smtClean="0"/>
              <a:t>Un docente Peruano afirma que el problema </a:t>
            </a:r>
            <a:r>
              <a:rPr lang="es-ES" sz="1600" dirty="0"/>
              <a:t>que tienen los profesores al ofrecer clases en línea es </a:t>
            </a:r>
            <a:r>
              <a:rPr lang="es-ES" sz="1600" b="1" dirty="0"/>
              <a:t>el rompimiento del vínculo maestro-alumnos</a:t>
            </a:r>
            <a:r>
              <a:rPr lang="es-ES" sz="1600" dirty="0"/>
              <a:t>, </a:t>
            </a:r>
            <a:r>
              <a:rPr lang="es-ES" sz="1600" b="1" dirty="0"/>
              <a:t>Falta la respuesta no verbal del alumno. </a:t>
            </a:r>
          </a:p>
          <a:p>
            <a:pPr algn="just"/>
            <a:r>
              <a:rPr lang="es-ES" sz="1600" dirty="0"/>
              <a:t>"Una pantalla no es la universidad", dice al citar al pedagogo español Miguel Ángel Santos Guerra</a:t>
            </a:r>
          </a:p>
          <a:p>
            <a:pPr algn="just"/>
            <a:r>
              <a:rPr lang="es-ES" sz="1600" b="1" dirty="0"/>
              <a:t>E</a:t>
            </a:r>
            <a:r>
              <a:rPr lang="es-ES" sz="1600" dirty="0"/>
              <a:t>s vital para el proceso de enseñanza-aprendizaje la interacción cara a cara.</a:t>
            </a:r>
          </a:p>
          <a:p>
            <a:pPr algn="just"/>
            <a:r>
              <a:rPr lang="es-ES" sz="1600" dirty="0" smtClean="0"/>
              <a:t>J</a:t>
            </a:r>
            <a:r>
              <a:rPr lang="es-ES" sz="1600" b="1" dirty="0" smtClean="0"/>
              <a:t>eremy </a:t>
            </a:r>
            <a:r>
              <a:rPr lang="es-ES" sz="1600" b="1" dirty="0"/>
              <a:t>N. </a:t>
            </a:r>
            <a:r>
              <a:rPr lang="es-ES" sz="1600" b="1" dirty="0" err="1"/>
              <a:t>Bailenson</a:t>
            </a:r>
            <a:r>
              <a:rPr lang="es-ES" sz="1600" dirty="0"/>
              <a:t>, profesor investigador de la Universidad de Stanford destacó que uno de los principales problemas es verse todo el tiempo durante la reunión</a:t>
            </a:r>
          </a:p>
          <a:p>
            <a:pPr algn="just"/>
            <a:endParaRPr lang="es-ES" sz="1600" dirty="0"/>
          </a:p>
        </p:txBody>
      </p:sp>
      <p:sp>
        <p:nvSpPr>
          <p:cNvPr id="6" name="TextBox 15"/>
          <p:cNvSpPr txBox="1"/>
          <p:nvPr/>
        </p:nvSpPr>
        <p:spPr>
          <a:xfrm>
            <a:off x="4824486" y="194076"/>
            <a:ext cx="1058896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4267" dirty="0" err="1" smtClean="0">
                <a:latin typeface="Belleza Bold"/>
              </a:rPr>
              <a:t>Algunas</a:t>
            </a:r>
            <a:r>
              <a:rPr lang="en-US" sz="4267" dirty="0" smtClean="0">
                <a:latin typeface="Belleza Bold"/>
              </a:rPr>
              <a:t> </a:t>
            </a:r>
            <a:r>
              <a:rPr lang="en-US" sz="4267" dirty="0" err="1" smtClean="0">
                <a:latin typeface="Belleza Bold"/>
              </a:rPr>
              <a:t>experiencias</a:t>
            </a:r>
            <a:r>
              <a:rPr lang="en-US" sz="4267" dirty="0" smtClean="0">
                <a:latin typeface="Belleza Bold"/>
              </a:rPr>
              <a:t> </a:t>
            </a:r>
            <a:endParaRPr lang="en-US" sz="4267" dirty="0">
              <a:latin typeface="Belleza Bold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4"/>
          <a:stretch/>
        </p:blipFill>
        <p:spPr>
          <a:xfrm>
            <a:off x="921249" y="563164"/>
            <a:ext cx="3371126" cy="1994685"/>
          </a:xfrm>
          <a:prstGeom prst="rect">
            <a:avLst/>
          </a:prstGeom>
        </p:spPr>
      </p:pic>
      <p:pic>
        <p:nvPicPr>
          <p:cNvPr id="8" name="Picture 2" descr="El profesor Baldeón en una clase vía Z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15" y="3310735"/>
            <a:ext cx="3376864" cy="189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4473652" y="2419117"/>
            <a:ext cx="7016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/>
              <a:t>Vs</a:t>
            </a:r>
            <a:endParaRPr lang="es-VE" sz="4400" dirty="0"/>
          </a:p>
        </p:txBody>
      </p:sp>
      <p:sp>
        <p:nvSpPr>
          <p:cNvPr id="10" name="Rectángulo 9"/>
          <p:cNvSpPr/>
          <p:nvPr/>
        </p:nvSpPr>
        <p:spPr>
          <a:xfrm>
            <a:off x="92410" y="2507914"/>
            <a:ext cx="4583306" cy="595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dirty="0" err="1">
                <a:latin typeface="Belleza Bold"/>
              </a:rPr>
              <a:t>Cámaras</a:t>
            </a:r>
            <a:r>
              <a:rPr lang="en-US" sz="2400" dirty="0">
                <a:latin typeface="Belleza Bold"/>
              </a:rPr>
              <a:t> y </a:t>
            </a:r>
            <a:r>
              <a:rPr lang="en-US" sz="2400" dirty="0" err="1">
                <a:latin typeface="Belleza Bold"/>
              </a:rPr>
              <a:t>audífonos</a:t>
            </a:r>
            <a:r>
              <a:rPr lang="en-US" sz="2400" dirty="0">
                <a:latin typeface="Belleza Bold"/>
              </a:rPr>
              <a:t> </a:t>
            </a:r>
            <a:r>
              <a:rPr lang="en-US" sz="2400" dirty="0" err="1">
                <a:latin typeface="Belleza Bold"/>
              </a:rPr>
              <a:t>activados</a:t>
            </a:r>
            <a:r>
              <a:rPr lang="en-US" sz="2400" dirty="0">
                <a:latin typeface="Belleza Bold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21249" y="5321105"/>
            <a:ext cx="3793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dirty="0"/>
              <a:t>Fuente: https://www.bbc.com/mundo/noticias-54787845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708956" y="4410400"/>
            <a:ext cx="11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dirty="0"/>
              <a:t>Fuente: </a:t>
            </a:r>
            <a:r>
              <a:rPr lang="es-VE" sz="1200" dirty="0" err="1"/>
              <a:t>D´silva</a:t>
            </a:r>
            <a:endParaRPr lang="es-VE" sz="1200" dirty="0"/>
          </a:p>
        </p:txBody>
      </p:sp>
      <p:sp>
        <p:nvSpPr>
          <p:cNvPr id="13" name="CustomShape 3"/>
          <p:cNvSpPr/>
          <p:nvPr/>
        </p:nvSpPr>
        <p:spPr>
          <a:xfrm>
            <a:off x="9956108" y="6375400"/>
            <a:ext cx="2091968" cy="3479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000" tIns="30000" rIns="60000" bIns="30000">
            <a:spAutoFit/>
          </a:bodyPr>
          <a:lstStyle/>
          <a:p>
            <a:pPr algn="just">
              <a:spcAft>
                <a:spcPts val="319"/>
              </a:spcAft>
            </a:pPr>
            <a:r>
              <a:rPr lang="es-ES" sz="1867" i="1" spc="-1" dirty="0" err="1">
                <a:latin typeface="Calibri"/>
              </a:rPr>
              <a:t>Dra</a:t>
            </a:r>
            <a:r>
              <a:rPr lang="es-ES" sz="1867" i="1" spc="-1" dirty="0">
                <a:latin typeface="Calibri"/>
              </a:rPr>
              <a:t> </a:t>
            </a:r>
            <a:r>
              <a:rPr lang="es-ES" sz="1867" i="1" spc="-1" dirty="0" err="1">
                <a:latin typeface="Calibri"/>
              </a:rPr>
              <a:t>Franahid</a:t>
            </a:r>
            <a:r>
              <a:rPr lang="es-ES" sz="1867" i="1" spc="-1" dirty="0">
                <a:latin typeface="Calibri"/>
              </a:rPr>
              <a:t> </a:t>
            </a:r>
            <a:r>
              <a:rPr lang="es-ES" sz="1867" i="1" spc="-1" dirty="0" err="1">
                <a:latin typeface="Calibri"/>
              </a:rPr>
              <a:t>D´silva</a:t>
            </a:r>
            <a:endParaRPr lang="es-PA" sz="1867" i="1" spc="-1" dirty="0">
              <a:latin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47300" y="5407000"/>
            <a:ext cx="3897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i="1" dirty="0" smtClean="0">
                <a:solidFill>
                  <a:schemeClr val="bg1"/>
                </a:solidFill>
              </a:rPr>
              <a:t>Y a ustedes ¿cómo les gusta su clase síncrona…con cámara apagada o encendida?</a:t>
            </a:r>
            <a:endParaRPr lang="es-VE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06482" y="3786461"/>
            <a:ext cx="10802798" cy="3057394"/>
            <a:chOff x="-1343900" y="-4722451"/>
            <a:chExt cx="7609088" cy="6114790"/>
          </a:xfrm>
        </p:grpSpPr>
        <p:sp>
          <p:nvSpPr>
            <p:cNvPr id="10" name="TextBox 10"/>
            <p:cNvSpPr txBox="1"/>
            <p:nvPr/>
          </p:nvSpPr>
          <p:spPr>
            <a:xfrm>
              <a:off x="-1343900" y="-4722451"/>
              <a:ext cx="6265188" cy="369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s-ES" sz="2400" dirty="0" smtClean="0"/>
                <a:t>La virtualidad nos permite promover </a:t>
              </a:r>
              <a:r>
                <a:rPr lang="es-ES" sz="2400" dirty="0"/>
                <a:t>el trabajo colaborativo </a:t>
              </a:r>
              <a:r>
                <a:rPr lang="es-ES" sz="2400" dirty="0" smtClean="0"/>
                <a:t>con herramientas como </a:t>
              </a:r>
              <a:r>
                <a:rPr lang="es-ES" sz="2400" dirty="0" err="1"/>
                <a:t>padlet</a:t>
              </a:r>
              <a:r>
                <a:rPr lang="es-ES" sz="2400" dirty="0"/>
                <a:t> permite activar la </a:t>
              </a:r>
              <a:r>
                <a:rPr lang="es-ES" sz="2400" dirty="0" err="1" smtClean="0"/>
                <a:t>coevaluación</a:t>
              </a:r>
              <a:r>
                <a:rPr lang="es-ES" sz="2400" dirty="0" smtClean="0"/>
                <a:t>.</a:t>
              </a:r>
              <a:endParaRPr lang="es-ES" sz="2400" dirty="0"/>
            </a:p>
            <a:p>
              <a:pPr algn="ctr"/>
              <a:r>
                <a:rPr lang="es-ES" sz="2400" dirty="0" err="1"/>
                <a:t>Kahoot</a:t>
              </a:r>
              <a:r>
                <a:rPr lang="es-ES" sz="2400" dirty="0"/>
                <a:t> permite evaluar lo aprendido o lograr </a:t>
              </a:r>
              <a:r>
                <a:rPr lang="es-ES" sz="2400" dirty="0" smtClean="0"/>
                <a:t>consensos, hacer </a:t>
              </a:r>
              <a:r>
                <a:rPr lang="es-ES" sz="2400" dirty="0" err="1" smtClean="0"/>
                <a:t>microtest</a:t>
              </a:r>
              <a:endParaRPr lang="es-ES" sz="2400" dirty="0"/>
            </a:p>
            <a:p>
              <a:pPr algn="ctr"/>
              <a:endParaRPr lang="es-ES" sz="24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18233"/>
              <a:ext cx="6265188" cy="474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3"/>
                </a:lnSpc>
                <a:spcBef>
                  <a:spcPct val="0"/>
                </a:spcBef>
              </a:pPr>
              <a:r>
                <a:rPr lang="en-US" sz="1200" dirty="0">
                  <a:latin typeface="Glacial Indifference"/>
                </a:rPr>
                <a:t>¡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53524" y="413627"/>
            <a:ext cx="1058896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4267" dirty="0" err="1" smtClean="0">
                <a:latin typeface="Belleza Bold"/>
              </a:rPr>
              <a:t>Experiencias</a:t>
            </a:r>
            <a:r>
              <a:rPr lang="en-US" sz="4267" dirty="0" smtClean="0">
                <a:latin typeface="Belleza Bold"/>
              </a:rPr>
              <a:t> </a:t>
            </a:r>
            <a:endParaRPr lang="en-US" sz="4267" dirty="0">
              <a:latin typeface="Belleza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53" y="1256367"/>
            <a:ext cx="3930974" cy="221117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15" y="1270560"/>
            <a:ext cx="3695547" cy="2236049"/>
          </a:xfrm>
          <a:prstGeom prst="rect">
            <a:avLst/>
          </a:prstGeom>
        </p:spPr>
      </p:pic>
      <p:sp>
        <p:nvSpPr>
          <p:cNvPr id="19" name="CustomShape 3"/>
          <p:cNvSpPr/>
          <p:nvPr/>
        </p:nvSpPr>
        <p:spPr>
          <a:xfrm>
            <a:off x="8650511" y="5418161"/>
            <a:ext cx="2653725" cy="429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000" tIns="30000" rIns="60000" bIns="30000">
            <a:spAutoFit/>
          </a:bodyPr>
          <a:lstStyle/>
          <a:p>
            <a:pPr algn="just">
              <a:spcAft>
                <a:spcPts val="319"/>
              </a:spcAft>
            </a:pPr>
            <a:r>
              <a:rPr lang="es-ES" sz="2400" i="1" spc="-1" dirty="0" err="1">
                <a:solidFill>
                  <a:schemeClr val="bg1"/>
                </a:solidFill>
                <a:latin typeface="Calibri"/>
              </a:rPr>
              <a:t>Dra</a:t>
            </a:r>
            <a:r>
              <a:rPr lang="es-ES" sz="2400" i="1" spc="-1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2400" i="1" spc="-1" dirty="0" err="1">
                <a:solidFill>
                  <a:schemeClr val="bg1"/>
                </a:solidFill>
                <a:latin typeface="Calibri"/>
              </a:rPr>
              <a:t>Franahid</a:t>
            </a:r>
            <a:r>
              <a:rPr lang="es-ES" sz="2400" i="1" spc="-1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2400" i="1" spc="-1" dirty="0" err="1">
                <a:solidFill>
                  <a:schemeClr val="bg1"/>
                </a:solidFill>
                <a:latin typeface="Calibri"/>
              </a:rPr>
              <a:t>D´silva</a:t>
            </a:r>
            <a:endParaRPr lang="es-PA" sz="2400" i="1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6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90748" y="4534937"/>
            <a:ext cx="10718532" cy="2341169"/>
            <a:chOff x="-1284546" y="-3225498"/>
            <a:chExt cx="7549734" cy="4682339"/>
          </a:xfrm>
        </p:grpSpPr>
        <p:sp>
          <p:nvSpPr>
            <p:cNvPr id="10" name="TextBox 10"/>
            <p:cNvSpPr txBox="1"/>
            <p:nvPr/>
          </p:nvSpPr>
          <p:spPr>
            <a:xfrm>
              <a:off x="-1284546" y="-3225498"/>
              <a:ext cx="6265188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s-ES" sz="1600" dirty="0" smtClean="0"/>
                <a:t>La virtualidad podemos </a:t>
              </a:r>
              <a:r>
                <a:rPr lang="es-ES" sz="1600" dirty="0"/>
                <a:t>promover el trabajo colaborativo o la </a:t>
              </a:r>
              <a:r>
                <a:rPr lang="es-ES" sz="1600" dirty="0" smtClean="0"/>
                <a:t>emoción, actitud</a:t>
              </a:r>
              <a:endParaRPr lang="es-ES" sz="1600" dirty="0"/>
            </a:p>
            <a:p>
              <a:pPr algn="ctr"/>
              <a:r>
                <a:rPr lang="es-ES" sz="1600" dirty="0"/>
                <a:t>Experiencia con https://www.mentimeter.com/</a:t>
              </a:r>
            </a:p>
            <a:p>
              <a:pPr algn="ctr"/>
              <a:endParaRPr lang="es-ES" sz="16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18233"/>
              <a:ext cx="6265188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3"/>
                </a:lnSpc>
                <a:spcBef>
                  <a:spcPct val="0"/>
                </a:spcBef>
              </a:pPr>
              <a:endParaRPr lang="en-US" sz="1200" dirty="0">
                <a:solidFill>
                  <a:schemeClr val="bg1"/>
                </a:solidFill>
                <a:latin typeface="Glacial Indifference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20312" y="654388"/>
            <a:ext cx="1058896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4267" dirty="0" err="1" smtClean="0">
                <a:latin typeface="Belleza Bold"/>
              </a:rPr>
              <a:t>Experiencias</a:t>
            </a:r>
            <a:r>
              <a:rPr lang="en-US" sz="4267" dirty="0" smtClean="0">
                <a:latin typeface="Belleza Bold"/>
              </a:rPr>
              <a:t> </a:t>
            </a:r>
            <a:endParaRPr lang="en-US" sz="4267" dirty="0">
              <a:latin typeface="Belleza Bold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0" y="1885856"/>
            <a:ext cx="4013540" cy="22984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40" y="1898467"/>
            <a:ext cx="4258805" cy="2394408"/>
          </a:xfrm>
          <a:prstGeom prst="rect">
            <a:avLst/>
          </a:prstGeom>
        </p:spPr>
      </p:pic>
      <p:sp>
        <p:nvSpPr>
          <p:cNvPr id="12" name="CustomShape 3"/>
          <p:cNvSpPr/>
          <p:nvPr/>
        </p:nvSpPr>
        <p:spPr>
          <a:xfrm>
            <a:off x="9285580" y="6176885"/>
            <a:ext cx="2653725" cy="429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000" tIns="30000" rIns="60000" bIns="30000">
            <a:spAutoFit/>
          </a:bodyPr>
          <a:lstStyle/>
          <a:p>
            <a:pPr algn="just">
              <a:spcAft>
                <a:spcPts val="319"/>
              </a:spcAft>
            </a:pPr>
            <a:r>
              <a:rPr lang="es-ES" sz="2400" i="1" spc="-1" dirty="0" err="1">
                <a:solidFill>
                  <a:schemeClr val="bg1"/>
                </a:solidFill>
                <a:latin typeface="Calibri"/>
              </a:rPr>
              <a:t>Dra</a:t>
            </a:r>
            <a:r>
              <a:rPr lang="es-ES" sz="2400" i="1" spc="-1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2400" i="1" spc="-1" dirty="0" err="1">
                <a:solidFill>
                  <a:schemeClr val="bg1"/>
                </a:solidFill>
                <a:latin typeface="Calibri"/>
              </a:rPr>
              <a:t>Franahid</a:t>
            </a:r>
            <a:r>
              <a:rPr lang="es-ES" sz="2400" i="1" spc="-1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2400" i="1" spc="-1" dirty="0" err="1">
                <a:solidFill>
                  <a:schemeClr val="bg1"/>
                </a:solidFill>
                <a:latin typeface="Calibri"/>
              </a:rPr>
              <a:t>D´silva</a:t>
            </a:r>
            <a:endParaRPr lang="es-PA" sz="2400" i="1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7590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20312" y="654388"/>
            <a:ext cx="1058896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4267" dirty="0" err="1" smtClean="0">
                <a:latin typeface="Belleza Bold"/>
              </a:rPr>
              <a:t>Experiencias</a:t>
            </a:r>
            <a:r>
              <a:rPr lang="en-US" sz="4267" dirty="0" smtClean="0">
                <a:latin typeface="Belleza Bold"/>
              </a:rPr>
              <a:t> </a:t>
            </a:r>
            <a:endParaRPr lang="en-US" sz="4267" dirty="0">
              <a:latin typeface="Belleza Bold"/>
            </a:endParaRPr>
          </a:p>
        </p:txBody>
      </p:sp>
      <p:sp>
        <p:nvSpPr>
          <p:cNvPr id="12" name="CustomShape 3"/>
          <p:cNvSpPr/>
          <p:nvPr/>
        </p:nvSpPr>
        <p:spPr>
          <a:xfrm>
            <a:off x="7629775" y="5533059"/>
            <a:ext cx="2653725" cy="429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000" tIns="30000" rIns="60000" bIns="30000">
            <a:spAutoFit/>
          </a:bodyPr>
          <a:lstStyle/>
          <a:p>
            <a:pPr algn="just">
              <a:spcAft>
                <a:spcPts val="319"/>
              </a:spcAft>
            </a:pPr>
            <a:r>
              <a:rPr lang="es-ES" sz="2400" i="1" spc="-1" dirty="0" err="1">
                <a:solidFill>
                  <a:schemeClr val="bg1"/>
                </a:solidFill>
                <a:latin typeface="Calibri"/>
              </a:rPr>
              <a:t>Dra</a:t>
            </a:r>
            <a:r>
              <a:rPr lang="es-ES" sz="2400" i="1" spc="-1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2400" i="1" spc="-1" dirty="0" err="1">
                <a:solidFill>
                  <a:schemeClr val="bg1"/>
                </a:solidFill>
                <a:latin typeface="Calibri"/>
              </a:rPr>
              <a:t>Franahid</a:t>
            </a:r>
            <a:r>
              <a:rPr lang="es-ES" sz="2400" i="1" spc="-1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2400" i="1" spc="-1" dirty="0" err="1">
                <a:solidFill>
                  <a:schemeClr val="bg1"/>
                </a:solidFill>
                <a:latin typeface="Calibri"/>
              </a:rPr>
              <a:t>D´silva</a:t>
            </a:r>
            <a:endParaRPr lang="es-PA" sz="2400" i="1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75" y="1551718"/>
            <a:ext cx="2620325" cy="362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C:\Users\Franahid\Downloads\IMG-20200709-WA00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58" y="1423927"/>
            <a:ext cx="1797814" cy="38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0" t="4865" r="21459"/>
          <a:stretch/>
        </p:blipFill>
        <p:spPr bwMode="auto">
          <a:xfrm>
            <a:off x="6890938" y="1885857"/>
            <a:ext cx="3153764" cy="364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3" t="17209" r="25260" b="60091"/>
          <a:stretch/>
        </p:blipFill>
        <p:spPr bwMode="auto">
          <a:xfrm>
            <a:off x="6773230" y="1074491"/>
            <a:ext cx="3271472" cy="8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  <a:prstGeom prst="rect">
            <a:avLst/>
          </a:prstGeom>
        </p:spPr>
      </p:pic>
      <p:sp>
        <p:nvSpPr>
          <p:cNvPr id="7" name="Llamada rectangular redondeada 6"/>
          <p:cNvSpPr/>
          <p:nvPr/>
        </p:nvSpPr>
        <p:spPr>
          <a:xfrm>
            <a:off x="6502400" y="1953501"/>
            <a:ext cx="5435600" cy="939009"/>
          </a:xfrm>
          <a:prstGeom prst="wedgeRoundRectCallout">
            <a:avLst>
              <a:gd name="adj1" fmla="val -20522"/>
              <a:gd name="adj2" fmla="val 1147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 sz="120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1095" y="506932"/>
            <a:ext cx="5811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Herramientas para el trabajo colaborativo. Eje. Google Drive</a:t>
            </a:r>
            <a:endParaRPr lang="es-VE" sz="2400" dirty="0"/>
          </a:p>
        </p:txBody>
      </p:sp>
      <p:sp>
        <p:nvSpPr>
          <p:cNvPr id="4" name="Rectángulo 3"/>
          <p:cNvSpPr/>
          <p:nvPr/>
        </p:nvSpPr>
        <p:spPr>
          <a:xfrm>
            <a:off x="792402" y="5015054"/>
            <a:ext cx="6096000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867" i="1" dirty="0"/>
              <a:t>De verdad, que este proyecto fue de gran provecho para mí, ya que, como docente, pude apreciar la variada gama de posibilidades que estas herramientas le brindan al maestro</a:t>
            </a:r>
            <a:endParaRPr lang="es-VE" sz="1867" i="1" dirty="0"/>
          </a:p>
        </p:txBody>
      </p:sp>
      <p:pic>
        <p:nvPicPr>
          <p:cNvPr id="12" name="image2.png"/>
          <p:cNvPicPr/>
          <p:nvPr/>
        </p:nvPicPr>
        <p:blipFill rotWithShape="1">
          <a:blip r:embed="rId3"/>
          <a:srcRect b="10501"/>
          <a:stretch/>
        </p:blipFill>
        <p:spPr bwMode="auto">
          <a:xfrm>
            <a:off x="406400" y="1864660"/>
            <a:ext cx="4915747" cy="659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3.png" descr="Interfaz de usuario gráfica, Texto, Aplicación, Correo electrónico&#10;&#10;Descripción generada automáticamente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04800" y="2892510"/>
            <a:ext cx="2844800" cy="1857290"/>
          </a:xfrm>
          <a:prstGeom prst="rect">
            <a:avLst/>
          </a:prstGeom>
          <a:ln/>
        </p:spPr>
      </p:pic>
      <p:pic>
        <p:nvPicPr>
          <p:cNvPr id="14" name="image4.png" descr="Interfaz de usuario gráfica, Aplicación&#10;&#10;Descripción generada automáticamente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454400" y="2892510"/>
            <a:ext cx="2498952" cy="1793985"/>
          </a:xfrm>
          <a:prstGeom prst="rect">
            <a:avLst/>
          </a:prstGeom>
          <a:ln/>
        </p:spPr>
      </p:pic>
      <p:sp>
        <p:nvSpPr>
          <p:cNvPr id="6" name="Rectángulo 5"/>
          <p:cNvSpPr/>
          <p:nvPr/>
        </p:nvSpPr>
        <p:spPr>
          <a:xfrm>
            <a:off x="6503437" y="1953501"/>
            <a:ext cx="5293049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333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 herramienta puede transformar mi modo de trabajar de manera significativa, se puede trabajar en la planificación por área de una manera integradora, en una tesis, o cualquier tipo de documento de manera integradora y sobre todo en equipo</a:t>
            </a:r>
            <a:endParaRPr lang="es-VE" sz="1333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b="6619"/>
          <a:stretch/>
        </p:blipFill>
        <p:spPr>
          <a:xfrm>
            <a:off x="7223449" y="3600235"/>
            <a:ext cx="32512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ustomShape 3"/>
          <p:cNvSpPr/>
          <p:nvPr/>
        </p:nvSpPr>
        <p:spPr>
          <a:xfrm>
            <a:off x="6195324" y="6001672"/>
            <a:ext cx="2653725" cy="429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000" tIns="30000" rIns="60000" bIns="30000">
            <a:spAutoFit/>
          </a:bodyPr>
          <a:lstStyle/>
          <a:p>
            <a:pPr algn="just">
              <a:spcAft>
                <a:spcPts val="319"/>
              </a:spcAft>
            </a:pPr>
            <a:r>
              <a:rPr lang="es-ES" sz="2400" i="1" spc="-1" dirty="0" err="1">
                <a:latin typeface="Calibri"/>
              </a:rPr>
              <a:t>Dra</a:t>
            </a:r>
            <a:r>
              <a:rPr lang="es-ES" sz="2400" i="1" spc="-1" dirty="0">
                <a:latin typeface="Calibri"/>
              </a:rPr>
              <a:t> </a:t>
            </a:r>
            <a:r>
              <a:rPr lang="es-ES" sz="2400" i="1" spc="-1" dirty="0" err="1">
                <a:latin typeface="Calibri"/>
              </a:rPr>
              <a:t>Franahid</a:t>
            </a:r>
            <a:r>
              <a:rPr lang="es-ES" sz="2400" i="1" spc="-1" dirty="0">
                <a:latin typeface="Calibri"/>
              </a:rPr>
              <a:t> </a:t>
            </a:r>
            <a:r>
              <a:rPr lang="es-ES" sz="2400" i="1" spc="-1" dirty="0" err="1">
                <a:latin typeface="Calibri"/>
              </a:rPr>
              <a:t>D´silva</a:t>
            </a:r>
            <a:endParaRPr lang="es-PA" sz="2400" i="1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75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  <a:prstGeom prst="rect">
            <a:avLst/>
          </a:prstGeom>
        </p:spPr>
      </p:pic>
      <p:sp>
        <p:nvSpPr>
          <p:cNvPr id="7" name="Llamada rectangular redondeada 6"/>
          <p:cNvSpPr/>
          <p:nvPr/>
        </p:nvSpPr>
        <p:spPr>
          <a:xfrm>
            <a:off x="1259489" y="5385470"/>
            <a:ext cx="5435600" cy="939009"/>
          </a:xfrm>
          <a:prstGeom prst="wedgeRoundRectCallout">
            <a:avLst>
              <a:gd name="adj1" fmla="val 56756"/>
              <a:gd name="adj2" fmla="val -1547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 sz="120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35818" y="196620"/>
            <a:ext cx="6584182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67" dirty="0"/>
              <a:t>Herramientas para mostrar, exponer, socializar, compartir conocimientos y experiencias, historias. </a:t>
            </a:r>
            <a:r>
              <a:rPr lang="es-ES" sz="2667" dirty="0" err="1"/>
              <a:t>Screem</a:t>
            </a:r>
            <a:r>
              <a:rPr lang="es-ES" sz="2667" dirty="0"/>
              <a:t> </a:t>
            </a:r>
            <a:r>
              <a:rPr lang="es-ES" sz="2667" dirty="0" err="1"/>
              <a:t>cast</a:t>
            </a:r>
            <a:r>
              <a:rPr lang="es-ES" sz="2667" dirty="0"/>
              <a:t> </a:t>
            </a:r>
            <a:r>
              <a:rPr lang="es-ES" sz="2667" dirty="0" err="1"/>
              <a:t>omatic</a:t>
            </a:r>
            <a:r>
              <a:rPr lang="es-ES" sz="2667" dirty="0"/>
              <a:t>, Zoom</a:t>
            </a:r>
            <a:endParaRPr lang="es-VE" sz="2667" dirty="0"/>
          </a:p>
        </p:txBody>
      </p:sp>
      <p:sp>
        <p:nvSpPr>
          <p:cNvPr id="4" name="Rectángulo 3"/>
          <p:cNvSpPr/>
          <p:nvPr/>
        </p:nvSpPr>
        <p:spPr>
          <a:xfrm>
            <a:off x="1422400" y="5413827"/>
            <a:ext cx="5461000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33" i="1" dirty="0"/>
              <a:t>Hemos aprendido a ser </a:t>
            </a:r>
            <a:r>
              <a:rPr lang="es-ES" sz="1333" i="1" dirty="0" err="1"/>
              <a:t>multipotenciales</a:t>
            </a:r>
            <a:r>
              <a:rPr lang="es-ES" sz="1333" i="1" dirty="0"/>
              <a:t>, aprendimos </a:t>
            </a:r>
            <a:r>
              <a:rPr lang="es-ES" sz="1333" i="1" dirty="0" err="1"/>
              <a:t>power</a:t>
            </a:r>
            <a:r>
              <a:rPr lang="es-ES" sz="1333" i="1" dirty="0"/>
              <a:t> </a:t>
            </a:r>
            <a:r>
              <a:rPr lang="es-ES" sz="1333" i="1" dirty="0" err="1"/>
              <a:t>point</a:t>
            </a:r>
            <a:r>
              <a:rPr lang="es-ES" sz="1333" i="1" dirty="0"/>
              <a:t>, </a:t>
            </a:r>
            <a:r>
              <a:rPr lang="es-ES" sz="1333" i="1" dirty="0" err="1"/>
              <a:t>canva</a:t>
            </a:r>
            <a:r>
              <a:rPr lang="es-ES" sz="1333" i="1" dirty="0"/>
              <a:t>, </a:t>
            </a:r>
            <a:r>
              <a:rPr lang="es-ES" sz="1333" i="1" dirty="0" err="1"/>
              <a:t>Screemcast</a:t>
            </a:r>
            <a:r>
              <a:rPr lang="es-ES" sz="1333" i="1" dirty="0"/>
              <a:t> o </a:t>
            </a:r>
            <a:r>
              <a:rPr lang="es-ES" sz="1333" i="1" dirty="0" err="1"/>
              <a:t>matic</a:t>
            </a:r>
            <a:r>
              <a:rPr lang="es-ES" sz="1333" i="1" dirty="0"/>
              <a:t> y zoom, sin contar que nos reunimos </a:t>
            </a:r>
            <a:r>
              <a:rPr lang="es-ES" sz="1333" i="1" dirty="0" err="1"/>
              <a:t>cpon</a:t>
            </a:r>
            <a:r>
              <a:rPr lang="es-ES" sz="1333" i="1" dirty="0"/>
              <a:t> personas de distintos países, llegamos a acuerdos, cada uno aporto su grano de arena y reconocemos el liderazgo de nuestra coordinadora de equipo </a:t>
            </a:r>
            <a:endParaRPr lang="es-VE" sz="1333" i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31" y="1923739"/>
            <a:ext cx="5024016" cy="28246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0132" t="8333" r="47657" b="17709"/>
          <a:stretch/>
        </p:blipFill>
        <p:spPr>
          <a:xfrm>
            <a:off x="7463632" y="1346886"/>
            <a:ext cx="2634951" cy="3401482"/>
          </a:xfrm>
          <a:prstGeom prst="rect">
            <a:avLst/>
          </a:prstGeom>
        </p:spPr>
      </p:pic>
      <p:sp>
        <p:nvSpPr>
          <p:cNvPr id="16" name="CustomShape 3"/>
          <p:cNvSpPr/>
          <p:nvPr/>
        </p:nvSpPr>
        <p:spPr>
          <a:xfrm>
            <a:off x="9550400" y="6296120"/>
            <a:ext cx="2367782" cy="3479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0000" tIns="30000" rIns="60000" bIns="30000">
            <a:spAutoFit/>
          </a:bodyPr>
          <a:lstStyle/>
          <a:p>
            <a:pPr algn="just">
              <a:spcAft>
                <a:spcPts val="319"/>
              </a:spcAft>
            </a:pPr>
            <a:r>
              <a:rPr lang="es-ES" sz="1867" i="1" spc="-1" dirty="0" err="1">
                <a:latin typeface="Calibri"/>
              </a:rPr>
              <a:t>Dra</a:t>
            </a:r>
            <a:r>
              <a:rPr lang="es-ES" sz="1867" i="1" spc="-1" dirty="0">
                <a:latin typeface="Calibri"/>
              </a:rPr>
              <a:t> </a:t>
            </a:r>
            <a:r>
              <a:rPr lang="es-ES" sz="1867" i="1" spc="-1" dirty="0" err="1">
                <a:latin typeface="Calibri"/>
              </a:rPr>
              <a:t>Franahid</a:t>
            </a:r>
            <a:r>
              <a:rPr lang="es-ES" sz="1867" i="1" spc="-1" dirty="0">
                <a:latin typeface="Calibri"/>
              </a:rPr>
              <a:t> </a:t>
            </a:r>
            <a:r>
              <a:rPr lang="es-ES" sz="1867" i="1" spc="-1" dirty="0" err="1">
                <a:latin typeface="Calibri"/>
              </a:rPr>
              <a:t>D´silva</a:t>
            </a:r>
            <a:endParaRPr lang="es-PA" sz="1867" i="1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7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  <a:prstGeom prst="rect">
            <a:avLst/>
          </a:prstGeom>
        </p:spPr>
      </p:pic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335361" y="164637"/>
            <a:ext cx="11328636" cy="1048883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4267" b="1" dirty="0" smtClean="0"/>
              <a:t>Docencia virtual centrada en el estudiante</a:t>
            </a:r>
            <a:endParaRPr sz="4267" b="1" dirty="0"/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graphicFrame>
        <p:nvGraphicFramePr>
          <p:cNvPr id="114" name="113 Diagrama"/>
          <p:cNvGraphicFramePr/>
          <p:nvPr>
            <p:extLst>
              <p:ext uri="{D42A27DB-BD31-4B8C-83A1-F6EECF244321}">
                <p14:modId xmlns:p14="http://schemas.microsoft.com/office/powerpoint/2010/main" val="1881591903"/>
              </p:ext>
            </p:extLst>
          </p:nvPr>
        </p:nvGraphicFramePr>
        <p:xfrm>
          <a:off x="891415" y="1381393"/>
          <a:ext cx="8512077" cy="431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43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</p:spPr>
      </p:pic>
      <p:sp>
        <p:nvSpPr>
          <p:cNvPr id="3" name="Google Shape;343;p13"/>
          <p:cNvSpPr txBox="1">
            <a:spLocks noGrp="1"/>
          </p:cNvSpPr>
          <p:nvPr>
            <p:ph type="title"/>
          </p:nvPr>
        </p:nvSpPr>
        <p:spPr>
          <a:xfrm>
            <a:off x="736015" y="369315"/>
            <a:ext cx="7584844" cy="17442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/>
            <a:r>
              <a:rPr lang="es-VE" dirty="0"/>
              <a:t>La Educación en el siglo XXI</a:t>
            </a:r>
            <a:endParaRPr dirty="0"/>
          </a:p>
        </p:txBody>
      </p:sp>
      <p:sp>
        <p:nvSpPr>
          <p:cNvPr id="4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11558927" y="5904538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graphicFrame>
        <p:nvGraphicFramePr>
          <p:cNvPr id="33" name="4 Diagrama"/>
          <p:cNvGraphicFramePr/>
          <p:nvPr>
            <p:extLst>
              <p:ext uri="{D42A27DB-BD31-4B8C-83A1-F6EECF244321}">
                <p14:modId xmlns:p14="http://schemas.microsoft.com/office/powerpoint/2010/main" val="874223363"/>
              </p:ext>
            </p:extLst>
          </p:nvPr>
        </p:nvGraphicFramePr>
        <p:xfrm>
          <a:off x="785080" y="783387"/>
          <a:ext cx="10534231" cy="587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7" y="4543680"/>
            <a:ext cx="3751676" cy="268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1 CuadroTexto"/>
          <p:cNvSpPr txBox="1"/>
          <p:nvPr/>
        </p:nvSpPr>
        <p:spPr>
          <a:xfrm>
            <a:off x="6652019" y="5448514"/>
            <a:ext cx="5785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/>
              <a:t>El foro económico mundial 2015 apuntó que </a:t>
            </a:r>
          </a:p>
          <a:p>
            <a:r>
              <a:rPr lang="es-VE" sz="2400" dirty="0"/>
              <a:t>7400 millones de dispositivos conectados</a:t>
            </a:r>
          </a:p>
        </p:txBody>
      </p:sp>
      <p:sp>
        <p:nvSpPr>
          <p:cNvPr id="36" name="2 CuadroTexto"/>
          <p:cNvSpPr txBox="1"/>
          <p:nvPr/>
        </p:nvSpPr>
        <p:spPr>
          <a:xfrm>
            <a:off x="170233" y="5834286"/>
            <a:ext cx="398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/>
              <a:t>La ONU en el 2023</a:t>
            </a:r>
          </a:p>
          <a:p>
            <a:r>
              <a:rPr lang="es-VE" sz="2400" dirty="0"/>
              <a:t>8000 millones de </a:t>
            </a:r>
            <a:r>
              <a:rPr lang="es-VE" sz="2400" dirty="0" err="1"/>
              <a:t>habiltantes</a:t>
            </a:r>
            <a:r>
              <a:rPr lang="es-VE" sz="2400" dirty="0"/>
              <a:t> </a:t>
            </a:r>
          </a:p>
          <a:p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24154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22" y="1371466"/>
            <a:ext cx="3996437" cy="266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745881" y="1371466"/>
            <a:ext cx="547295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i="1" dirty="0" smtClean="0"/>
              <a:t>La tecnología </a:t>
            </a:r>
            <a:r>
              <a:rPr lang="es-VE" sz="2000" i="1" dirty="0"/>
              <a:t>no va a sustituir a los </a:t>
            </a:r>
            <a:r>
              <a:rPr lang="es-VE" sz="2000" i="1" dirty="0" smtClean="0"/>
              <a:t>maestros…de ese estoy totalmente </a:t>
            </a:r>
            <a:r>
              <a:rPr lang="es-VE" sz="2000" i="1" dirty="0" smtClean="0"/>
              <a:t>convencido</a:t>
            </a:r>
          </a:p>
          <a:p>
            <a:pPr algn="ctr"/>
            <a:r>
              <a:rPr lang="es-ES" sz="2000" i="1" dirty="0"/>
              <a:t> Debemos inculcar habilidades no cognitivas, habilidades de comunicación, competencias que tienen que ver con la empatía, el pensamiento crítico y la capacidad analítica. Estas habilidades van a influir en la sociedad y la van a modelar, por lo que deben formar parte del currículo.</a:t>
            </a:r>
            <a:endParaRPr lang="es-VE" sz="2000" i="1" dirty="0" smtClean="0"/>
          </a:p>
          <a:p>
            <a:pPr algn="ctr"/>
            <a:endParaRPr lang="es-VE" sz="1600" b="1" dirty="0" smtClean="0"/>
          </a:p>
          <a:p>
            <a:pPr algn="ctr"/>
            <a:r>
              <a:rPr lang="es-VE" sz="1600" b="1" dirty="0" smtClean="0"/>
              <a:t>Michael </a:t>
            </a:r>
            <a:r>
              <a:rPr lang="es-VE" sz="1600" b="1" dirty="0" err="1"/>
              <a:t>Trucano</a:t>
            </a:r>
            <a:r>
              <a:rPr lang="es-VE" sz="1600" b="1" dirty="0"/>
              <a:t>. </a:t>
            </a:r>
            <a:endParaRPr lang="es-VE" sz="1600" b="1" dirty="0" smtClean="0"/>
          </a:p>
          <a:p>
            <a:pPr algn="ctr"/>
            <a:r>
              <a:rPr lang="es-VE" sz="1600" b="1" dirty="0" smtClean="0"/>
              <a:t>Experto </a:t>
            </a:r>
            <a:r>
              <a:rPr lang="es-VE" sz="1600" b="1" dirty="0"/>
              <a:t>en computación y economía del Banco Mundial. </a:t>
            </a:r>
          </a:p>
          <a:p>
            <a:pPr algn="ctr"/>
            <a:r>
              <a:rPr lang="es-VE" sz="2000" dirty="0" smtClean="0"/>
              <a:t> </a:t>
            </a:r>
            <a:endParaRPr lang="es-VE" sz="2000" dirty="0"/>
          </a:p>
        </p:txBody>
      </p:sp>
      <p:sp>
        <p:nvSpPr>
          <p:cNvPr id="4" name="Rectángulo 3"/>
          <p:cNvSpPr/>
          <p:nvPr/>
        </p:nvSpPr>
        <p:spPr>
          <a:xfrm>
            <a:off x="7234518" y="5338481"/>
            <a:ext cx="44913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1100" dirty="0"/>
              <a:t>https://www.dvv-international.de/es/educacion-de-adultos-y-desarrollo/ediciones/ead-832016-habilidades-y-competencias/entrevistas/distribuir-los-dividendos-digitales</a:t>
            </a:r>
          </a:p>
        </p:txBody>
      </p:sp>
    </p:spTree>
    <p:extLst>
      <p:ext uri="{BB962C8B-B14F-4D97-AF65-F5344CB8AC3E}">
        <p14:creationId xmlns:p14="http://schemas.microsoft.com/office/powerpoint/2010/main" val="14404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="" xmlns:a16="http://schemas.microsoft.com/office/drawing/2014/main" id="{5A4F40F6-7E5B-454D-A4A2-79DE0292F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13"/>
          </a:xfrm>
        </p:spPr>
      </p:pic>
      <p:sp>
        <p:nvSpPr>
          <p:cNvPr id="4" name="Rectángulo 3"/>
          <p:cNvSpPr/>
          <p:nvPr/>
        </p:nvSpPr>
        <p:spPr>
          <a:xfrm>
            <a:off x="2994453" y="4445256"/>
            <a:ext cx="538961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Twitter: @</a:t>
            </a:r>
            <a:r>
              <a:rPr lang="en-US" sz="2800" dirty="0" err="1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franadasi</a:t>
            </a:r>
            <a:r>
              <a:rPr lang="en-US" sz="2800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</a:p>
          <a:p>
            <a:r>
              <a:rPr lang="en-US" sz="2800" dirty="0" err="1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Linkedin</a:t>
            </a:r>
            <a:r>
              <a:rPr lang="en-US" sz="2800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: @</a:t>
            </a:r>
            <a:r>
              <a:rPr lang="en-US" sz="2800" dirty="0" err="1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Dra</a:t>
            </a:r>
            <a:r>
              <a:rPr lang="en-US" sz="2800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800" dirty="0" err="1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Franahid</a:t>
            </a:r>
            <a:r>
              <a:rPr lang="en-US" sz="2800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800" dirty="0" err="1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D´silva</a:t>
            </a:r>
            <a:endParaRPr lang="en-US" sz="2800" dirty="0" smtClean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en-US" sz="2800" dirty="0" err="1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Correo</a:t>
            </a:r>
            <a:r>
              <a:rPr lang="en-US" sz="2800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: franadasi@gmail.com</a:t>
            </a:r>
          </a:p>
          <a:p>
            <a:endParaRPr lang="en-US" sz="2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44" y="29509"/>
            <a:ext cx="12267344" cy="6860680"/>
          </a:xfrm>
        </p:spPr>
      </p:pic>
      <p:sp>
        <p:nvSpPr>
          <p:cNvPr id="3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4" name="Google Shape;383;p14"/>
          <p:cNvGrpSpPr/>
          <p:nvPr/>
        </p:nvGrpSpPr>
        <p:grpSpPr>
          <a:xfrm>
            <a:off x="10871645" y="1854057"/>
            <a:ext cx="1181328" cy="3564900"/>
            <a:chOff x="5678143" y="1151382"/>
            <a:chExt cx="345795" cy="1043508"/>
          </a:xfrm>
        </p:grpSpPr>
        <p:sp>
          <p:nvSpPr>
            <p:cNvPr id="6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79;p16"/>
          <p:cNvSpPr txBox="1">
            <a:spLocks/>
          </p:cNvSpPr>
          <p:nvPr/>
        </p:nvSpPr>
        <p:spPr>
          <a:xfrm>
            <a:off x="857913" y="29509"/>
            <a:ext cx="858192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s-VE" sz="2800" b="1" dirty="0">
                <a:solidFill>
                  <a:schemeClr val="accent1"/>
                </a:solidFill>
              </a:rPr>
              <a:t>Contexto y escenarios antes de la pandemia</a:t>
            </a:r>
          </a:p>
        </p:txBody>
      </p:sp>
      <p:sp>
        <p:nvSpPr>
          <p:cNvPr id="24" name="Google Shape;81;p16"/>
          <p:cNvSpPr txBox="1">
            <a:spLocks/>
          </p:cNvSpPr>
          <p:nvPr/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z="1600"/>
              <a:pPr/>
              <a:t>3</a:t>
            </a:fld>
            <a:endParaRPr lang="en" sz="1600"/>
          </a:p>
        </p:txBody>
      </p:sp>
      <p:pic>
        <p:nvPicPr>
          <p:cNvPr id="26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869" y="1818916"/>
            <a:ext cx="879124" cy="694363"/>
          </a:xfrm>
          <a:prstGeom prst="rect">
            <a:avLst/>
          </a:prstGeom>
        </p:spPr>
      </p:pic>
      <p:sp>
        <p:nvSpPr>
          <p:cNvPr id="27" name="Google Shape;65;p14"/>
          <p:cNvSpPr txBox="1">
            <a:spLocks/>
          </p:cNvSpPr>
          <p:nvPr/>
        </p:nvSpPr>
        <p:spPr>
          <a:xfrm>
            <a:off x="4792391" y="5650657"/>
            <a:ext cx="6432715" cy="131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r"/>
            <a:r>
              <a:rPr lang="es-VE" sz="1800" dirty="0">
                <a:solidFill>
                  <a:schemeClr val="bg1"/>
                </a:solidFill>
              </a:rPr>
              <a:t>Autora: Dra. Franahid </a:t>
            </a:r>
            <a:r>
              <a:rPr lang="es-VE" sz="1800" dirty="0" err="1">
                <a:solidFill>
                  <a:schemeClr val="bg1"/>
                </a:solidFill>
              </a:rPr>
              <a:t>D´silva</a:t>
            </a:r>
            <a:r>
              <a:rPr lang="es-VE" sz="1800" dirty="0">
                <a:solidFill>
                  <a:schemeClr val="bg1"/>
                </a:solidFill>
              </a:rPr>
              <a:t> Signe</a:t>
            </a:r>
          </a:p>
          <a:p>
            <a:pPr algn="r"/>
            <a:endParaRPr lang="es-VE" sz="1800" i="1" dirty="0">
              <a:solidFill>
                <a:schemeClr val="bg1"/>
              </a:solidFill>
            </a:endParaRPr>
          </a:p>
        </p:txBody>
      </p:sp>
      <p:pic>
        <p:nvPicPr>
          <p:cNvPr id="28" name="Picture 2" descr="Resultado de imagen para cep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8"/>
          <a:stretch/>
        </p:blipFill>
        <p:spPr bwMode="auto">
          <a:xfrm>
            <a:off x="9727683" y="2732922"/>
            <a:ext cx="14010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1 Rectángulo"/>
          <p:cNvSpPr/>
          <p:nvPr/>
        </p:nvSpPr>
        <p:spPr>
          <a:xfrm>
            <a:off x="212454" y="520045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400" dirty="0">
                <a:hlinkClick r:id="rId5"/>
              </a:rPr>
              <a:t>https://es.unesco.org/news/competencias-digitales-son-esenciales-empleo-y-inclusion-social</a:t>
            </a:r>
            <a:endParaRPr lang="es-VE" sz="1400" dirty="0"/>
          </a:p>
        </p:txBody>
      </p:sp>
      <p:graphicFrame>
        <p:nvGraphicFramePr>
          <p:cNvPr id="30" name="Marcador de posición de contenido 5" descr="Diagrama de lista vertical con botón de contenido adicional en el que se muestran tres grupos organizados uno debajo del otro con viñetas que indican las tareas de cada grupo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697152"/>
              </p:ext>
            </p:extLst>
          </p:nvPr>
        </p:nvGraphicFramePr>
        <p:xfrm>
          <a:off x="422898" y="990289"/>
          <a:ext cx="7920880" cy="42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953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44" y="53590"/>
            <a:ext cx="12267344" cy="6860680"/>
          </a:xfrm>
        </p:spPr>
      </p:pic>
      <p:sp>
        <p:nvSpPr>
          <p:cNvPr id="3" name="Google Shape;1145;p25"/>
          <p:cNvSpPr/>
          <p:nvPr/>
        </p:nvSpPr>
        <p:spPr>
          <a:xfrm>
            <a:off x="-75344" y="485519"/>
            <a:ext cx="10702093" cy="5751157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50000">
                <a:sysClr val="window" lastClr="FFFFFF"/>
              </a:gs>
              <a:gs pos="100000">
                <a:srgbClr val="EEECE1"/>
              </a:gs>
            </a:gsLst>
            <a:lin ang="16198662" scaled="0"/>
          </a:gradFill>
          <a:ln>
            <a:noFill/>
          </a:ln>
          <a:effectLst>
            <a:outerShdw blurRad="142875" dist="19050" dir="5400000" algn="bl" rotWithShape="0">
              <a:srgbClr val="38226D">
                <a:alpha val="30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Google Shape;405;p15"/>
          <p:cNvSpPr txBox="1">
            <a:spLocks/>
          </p:cNvSpPr>
          <p:nvPr/>
        </p:nvSpPr>
        <p:spPr>
          <a:xfrm>
            <a:off x="429286" y="773723"/>
            <a:ext cx="4866010" cy="2710207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800"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Pandemia COVID-19</a:t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el 14 de marzo que cambió la historia</a:t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26" y="485519"/>
            <a:ext cx="3961261" cy="253014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29286" y="3483930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La población estudiantil afectada por estas medidas en los 32 países llegó a superar los 165 millones de estudiantes de acuerdo con la información oficial de la UNESCO (2020)</a:t>
            </a:r>
            <a:endParaRPr kumimoji="0" lang="es-VE" sz="32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65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t="14020" r="19492" b="6173"/>
          <a:stretch/>
        </p:blipFill>
        <p:spPr bwMode="auto">
          <a:xfrm>
            <a:off x="730459" y="408169"/>
            <a:ext cx="8460433" cy="490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0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039" y="-2680"/>
            <a:ext cx="12267344" cy="6860680"/>
          </a:xfrm>
        </p:spPr>
      </p:pic>
      <p:sp>
        <p:nvSpPr>
          <p:cNvPr id="3" name="Google Shape;1145;p25"/>
          <p:cNvSpPr/>
          <p:nvPr/>
        </p:nvSpPr>
        <p:spPr>
          <a:xfrm>
            <a:off x="686300" y="1256779"/>
            <a:ext cx="10895648" cy="5190447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142875" dist="19050" dir="5400000" algn="bl" rotWithShape="0">
              <a:srgbClr val="38226D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4" name="Google Shape;1146;p25"/>
          <p:cNvSpPr txBox="1">
            <a:spLocks noGrp="1"/>
          </p:cNvSpPr>
          <p:nvPr>
            <p:ph type="title" idx="4294967295"/>
          </p:nvPr>
        </p:nvSpPr>
        <p:spPr>
          <a:xfrm>
            <a:off x="686299" y="260648"/>
            <a:ext cx="11938427" cy="624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VE" sz="3600" dirty="0"/>
              <a:t>E</a:t>
            </a:r>
            <a:r>
              <a:rPr lang="en" sz="3600" dirty="0"/>
              <a:t>l panorama de la educación en pandemia</a:t>
            </a:r>
            <a:endParaRPr sz="3600" dirty="0"/>
          </a:p>
        </p:txBody>
      </p:sp>
      <p:sp>
        <p:nvSpPr>
          <p:cNvPr id="6" name="Google Shape;1148;p25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fld id="{00000000-1234-1234-1234-123412341234}" type="slidenum">
              <a:rPr lang="en" sz="1100">
                <a:solidFill>
                  <a:schemeClr val="accent2"/>
                </a:solidFill>
              </a:rPr>
              <a:pPr/>
              <a:t>6</a:t>
            </a:fld>
            <a:endParaRPr sz="1100">
              <a:solidFill>
                <a:schemeClr val="accent2"/>
              </a:solidFill>
            </a:endParaRPr>
          </a:p>
        </p:txBody>
      </p:sp>
      <p:sp>
        <p:nvSpPr>
          <p:cNvPr id="7" name="Google Shape;1150;p25"/>
          <p:cNvSpPr/>
          <p:nvPr/>
        </p:nvSpPr>
        <p:spPr>
          <a:xfrm>
            <a:off x="1454633" y="2863067"/>
            <a:ext cx="270000" cy="27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8" name="Google Shape;1151;p25"/>
          <p:cNvSpPr/>
          <p:nvPr/>
        </p:nvSpPr>
        <p:spPr>
          <a:xfrm>
            <a:off x="3766033" y="5060167"/>
            <a:ext cx="270000" cy="27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9" name="Google Shape;1152;p25"/>
          <p:cNvSpPr/>
          <p:nvPr/>
        </p:nvSpPr>
        <p:spPr>
          <a:xfrm>
            <a:off x="5137633" y="2593067"/>
            <a:ext cx="270000" cy="27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0" name="Google Shape;1153;p25"/>
          <p:cNvSpPr/>
          <p:nvPr/>
        </p:nvSpPr>
        <p:spPr>
          <a:xfrm>
            <a:off x="6128233" y="5453867"/>
            <a:ext cx="270000" cy="27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1" name="Google Shape;1154;p25"/>
          <p:cNvSpPr/>
          <p:nvPr/>
        </p:nvSpPr>
        <p:spPr>
          <a:xfrm>
            <a:off x="8960333" y="3218667"/>
            <a:ext cx="270000" cy="27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2" name="Google Shape;1155;p25"/>
          <p:cNvSpPr/>
          <p:nvPr/>
        </p:nvSpPr>
        <p:spPr>
          <a:xfrm>
            <a:off x="9836633" y="5542767"/>
            <a:ext cx="270000" cy="27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3" name="1 Rectángulo"/>
          <p:cNvSpPr/>
          <p:nvPr/>
        </p:nvSpPr>
        <p:spPr>
          <a:xfrm>
            <a:off x="143340" y="797954"/>
            <a:ext cx="300006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VE" sz="2000" b="1" dirty="0"/>
              <a:t>Costa Rica </a:t>
            </a:r>
            <a:r>
              <a:rPr lang="es-VE" sz="2000" dirty="0"/>
              <a:t>implementa la estrategia </a:t>
            </a:r>
            <a:r>
              <a:rPr lang="es-VE" sz="2000" dirty="0">
                <a:hlinkClick r:id="rId3"/>
              </a:rPr>
              <a:t>Aprendo en Casa</a:t>
            </a:r>
            <a:r>
              <a:rPr lang="es-VE" sz="2000" dirty="0"/>
              <a:t> , combinando con la transmisión de contenido educativo por TV, radio y Facebook, y alianza con Microsoft para disponer plataformas de comunicación.</a:t>
            </a:r>
          </a:p>
        </p:txBody>
      </p:sp>
      <p:sp>
        <p:nvSpPr>
          <p:cNvPr id="14" name="2 Rectángulo"/>
          <p:cNvSpPr/>
          <p:nvPr/>
        </p:nvSpPr>
        <p:spPr>
          <a:xfrm>
            <a:off x="3334269" y="805686"/>
            <a:ext cx="3134474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VE" sz="2000" b="1" dirty="0"/>
              <a:t>Bahamas </a:t>
            </a:r>
            <a:r>
              <a:rPr lang="es-VE" sz="2000" dirty="0"/>
              <a:t>se está </a:t>
            </a:r>
            <a:r>
              <a:rPr lang="es-VE" sz="2000" dirty="0" smtClean="0"/>
              <a:t>incrementó </a:t>
            </a:r>
            <a:r>
              <a:rPr lang="es-VE" sz="2000" dirty="0"/>
              <a:t>el acceso a internet para que todos los estudiantes puedan acceder a la </a:t>
            </a:r>
            <a:r>
              <a:rPr lang="es-VE" sz="2000" dirty="0">
                <a:hlinkClick r:id="rId4"/>
              </a:rPr>
              <a:t>plataforma de aprendizaje digital del gobierno</a:t>
            </a:r>
            <a:r>
              <a:rPr lang="es-VE" sz="2000" dirty="0"/>
              <a:t>, </a:t>
            </a:r>
            <a:r>
              <a:rPr lang="es-VE" sz="2000" dirty="0" smtClean="0"/>
              <a:t>nuevos </a:t>
            </a:r>
            <a:r>
              <a:rPr lang="es-VE" sz="2000" dirty="0"/>
              <a:t>contenidos y clases </a:t>
            </a:r>
            <a:r>
              <a:rPr lang="es-VE" sz="2000" dirty="0" err="1"/>
              <a:t>livestream</a:t>
            </a:r>
            <a:r>
              <a:rPr lang="es-VE" sz="2000" dirty="0"/>
              <a:t>, además de materiales impresos donde no llegue la conectividad</a:t>
            </a:r>
          </a:p>
        </p:txBody>
      </p:sp>
      <p:sp>
        <p:nvSpPr>
          <p:cNvPr id="15" name="3 Rectángulo"/>
          <p:cNvSpPr/>
          <p:nvPr/>
        </p:nvSpPr>
        <p:spPr>
          <a:xfrm>
            <a:off x="6537365" y="797954"/>
            <a:ext cx="3011111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VE" dirty="0"/>
              <a:t>En </a:t>
            </a:r>
            <a:r>
              <a:rPr lang="es-VE" b="1" dirty="0"/>
              <a:t>Venezuela </a:t>
            </a:r>
            <a:r>
              <a:rPr lang="es-VE" dirty="0"/>
              <a:t>las escuelas privadas crearon plataformas, el gobierno estableció quédate en casa global. Suministra la comida a los padres y familias cercanas y las Universidades diversificaron sus plataformas. En todos casos aunque se han  prometido </a:t>
            </a:r>
            <a:r>
              <a:rPr lang="es-VE" dirty="0" err="1"/>
              <a:t>diagnósitcos</a:t>
            </a:r>
            <a:r>
              <a:rPr lang="es-VE" dirty="0"/>
              <a:t> y dotaciones esto no es posible, debido a lo dinamitado que se encuentra el país por la crisis general de servicios públicos</a:t>
            </a:r>
          </a:p>
        </p:txBody>
      </p:sp>
      <p:sp>
        <p:nvSpPr>
          <p:cNvPr id="16" name="5 CuadroTexto"/>
          <p:cNvSpPr txBox="1"/>
          <p:nvPr/>
        </p:nvSpPr>
        <p:spPr>
          <a:xfrm>
            <a:off x="205151" y="4425868"/>
            <a:ext cx="6003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/>
              <a:t>COVID-19. De los efectos inmediatos al día </a:t>
            </a:r>
            <a:r>
              <a:rPr lang="es-VE" sz="2000" dirty="0" err="1"/>
              <a:t>despues</a:t>
            </a:r>
            <a:r>
              <a:rPr lang="es-VE" sz="2000" dirty="0"/>
              <a:t>.  (2020). respuestas. IESALC_UNESCO</a:t>
            </a:r>
          </a:p>
        </p:txBody>
      </p:sp>
    </p:spTree>
    <p:extLst>
      <p:ext uri="{BB962C8B-B14F-4D97-AF65-F5344CB8AC3E}">
        <p14:creationId xmlns:p14="http://schemas.microsoft.com/office/powerpoint/2010/main" val="40860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15" y="-51022"/>
            <a:ext cx="12266215" cy="6858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47026" y="156361"/>
            <a:ext cx="817714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4267" dirty="0" err="1" smtClean="0">
                <a:latin typeface="Belleza Bold"/>
              </a:rPr>
              <a:t>Situación</a:t>
            </a:r>
            <a:r>
              <a:rPr lang="en-US" sz="4267" dirty="0" smtClean="0">
                <a:latin typeface="Belleza Bold"/>
              </a:rPr>
              <a:t> </a:t>
            </a:r>
            <a:r>
              <a:rPr lang="en-US" sz="4267" dirty="0" err="1" smtClean="0">
                <a:latin typeface="Belleza Bold"/>
              </a:rPr>
              <a:t>sometida</a:t>
            </a:r>
            <a:r>
              <a:rPr lang="en-US" sz="4267" dirty="0" smtClean="0">
                <a:latin typeface="Belleza Bold"/>
              </a:rPr>
              <a:t> a </a:t>
            </a:r>
            <a:r>
              <a:rPr lang="en-US" sz="4267" dirty="0" err="1" smtClean="0">
                <a:latin typeface="Belleza Bold"/>
              </a:rPr>
              <a:t>indagatoria</a:t>
            </a:r>
            <a:r>
              <a:rPr lang="en-US" sz="4267" dirty="0" smtClean="0">
                <a:latin typeface="Belleza Bold"/>
              </a:rPr>
              <a:t>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4267" dirty="0" err="1" smtClean="0">
                <a:latin typeface="Belleza Bold"/>
              </a:rPr>
              <a:t>Métodos</a:t>
            </a:r>
            <a:r>
              <a:rPr lang="en-US" sz="4267" dirty="0" smtClean="0">
                <a:latin typeface="Belleza Bold"/>
              </a:rPr>
              <a:t> </a:t>
            </a:r>
            <a:endParaRPr lang="en-US" sz="4267" dirty="0">
              <a:latin typeface="Bellez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1949" y="1332843"/>
            <a:ext cx="4061628" cy="4090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17"/>
              </a:lnSpc>
              <a:spcBef>
                <a:spcPct val="0"/>
              </a:spcBef>
            </a:pPr>
            <a:r>
              <a:rPr lang="en-US" sz="1200" b="1" dirty="0" err="1" smtClean="0">
                <a:latin typeface="Glacial Indifference"/>
              </a:rPr>
              <a:t>Interrogante</a:t>
            </a:r>
            <a:r>
              <a:rPr lang="en-US" sz="1200" b="1" dirty="0" smtClean="0">
                <a:latin typeface="Glacial Indifference"/>
              </a:rPr>
              <a:t> de </a:t>
            </a:r>
            <a:r>
              <a:rPr lang="en-US" sz="1200" b="1" dirty="0" err="1" smtClean="0">
                <a:latin typeface="Glacial Indifference"/>
              </a:rPr>
              <a:t>investigación</a:t>
            </a:r>
            <a:r>
              <a:rPr lang="en-US" sz="1200" b="1" dirty="0" smtClean="0">
                <a:latin typeface="Glacial Indifference"/>
              </a:rPr>
              <a:t> </a:t>
            </a:r>
          </a:p>
          <a:p>
            <a:pPr algn="just">
              <a:lnSpc>
                <a:spcPts val="2917"/>
              </a:lnSpc>
              <a:spcBef>
                <a:spcPct val="0"/>
              </a:spcBef>
            </a:pPr>
            <a:r>
              <a:rPr lang="es-VE" sz="1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eza Bold"/>
                <a:ea typeface="Calibri" panose="020F0502020204030204" pitchFamily="34" charset="0"/>
                <a:cs typeface="Times New Roman" panose="02020603050405020304" pitchFamily="18" charset="0"/>
              </a:rPr>
              <a:t>Cómo se definen las buenas </a:t>
            </a:r>
            <a:r>
              <a:rPr lang="es-VE" sz="1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eza Bold"/>
                <a:ea typeface="Calibri" panose="020F0502020204030204" pitchFamily="34" charset="0"/>
                <a:cs typeface="Times New Roman" panose="02020603050405020304" pitchFamily="18" charset="0"/>
              </a:rPr>
              <a:t>prácticas y formación de habilidades </a:t>
            </a:r>
            <a:r>
              <a:rPr lang="es-VE" sz="1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eza Bold"/>
                <a:ea typeface="Calibri" panose="020F0502020204030204" pitchFamily="34" charset="0"/>
                <a:cs typeface="Times New Roman" panose="02020603050405020304" pitchFamily="18" charset="0"/>
              </a:rPr>
              <a:t>blandas a partir de las </a:t>
            </a:r>
            <a:r>
              <a:rPr lang="es-VE" sz="1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eza Bold"/>
                <a:ea typeface="Calibri" panose="020F0502020204030204" pitchFamily="34" charset="0"/>
                <a:cs typeface="Times New Roman" panose="02020603050405020304" pitchFamily="18" charset="0"/>
              </a:rPr>
              <a:t>experiencias en la docencia </a:t>
            </a:r>
            <a:r>
              <a:rPr lang="es-VE" sz="1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eza Bold"/>
                <a:ea typeface="Calibri" panose="020F0502020204030204" pitchFamily="34" charset="0"/>
                <a:cs typeface="Times New Roman" panose="02020603050405020304" pitchFamily="18" charset="0"/>
              </a:rPr>
              <a:t>virtual </a:t>
            </a:r>
            <a:r>
              <a:rPr lang="es-VE" sz="1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eza Bold"/>
                <a:ea typeface="Calibri" panose="020F0502020204030204" pitchFamily="34" charset="0"/>
                <a:cs typeface="Times New Roman" panose="02020603050405020304" pitchFamily="18" charset="0"/>
              </a:rPr>
              <a:t>centradas en el aprendizaje del estudiante</a:t>
            </a:r>
            <a:endParaRPr lang="en-US" sz="1200" dirty="0" smtClean="0">
              <a:latin typeface="Belleza Bold"/>
            </a:endParaRPr>
          </a:p>
          <a:p>
            <a:pPr algn="just">
              <a:lnSpc>
                <a:spcPts val="2917"/>
              </a:lnSpc>
              <a:spcBef>
                <a:spcPct val="0"/>
              </a:spcBef>
            </a:pPr>
            <a:r>
              <a:rPr lang="en-US" sz="1200" dirty="0" err="1" smtClean="0">
                <a:latin typeface="Glacial Indifference"/>
              </a:rPr>
              <a:t>Esta</a:t>
            </a:r>
            <a:r>
              <a:rPr lang="en-US" sz="1200" dirty="0" smtClean="0">
                <a:latin typeface="Glacial Indifference"/>
              </a:rPr>
              <a:t> </a:t>
            </a:r>
            <a:r>
              <a:rPr lang="en-US" sz="1200" dirty="0" err="1" smtClean="0">
                <a:latin typeface="Glacial Indifference"/>
              </a:rPr>
              <a:t>indagación</a:t>
            </a:r>
            <a:r>
              <a:rPr lang="en-US" sz="1200" dirty="0" smtClean="0">
                <a:latin typeface="Glacial Indifference"/>
              </a:rPr>
              <a:t> </a:t>
            </a:r>
            <a:r>
              <a:rPr lang="en-US" sz="1200" dirty="0" err="1" smtClean="0">
                <a:latin typeface="Glacial Indifference"/>
              </a:rPr>
              <a:t>permitió</a:t>
            </a:r>
            <a:r>
              <a:rPr lang="en-US" sz="1200" dirty="0" smtClean="0">
                <a:latin typeface="Glacial Indifference"/>
              </a:rPr>
              <a:t> </a:t>
            </a:r>
            <a:r>
              <a:rPr lang="en-US" sz="1200" dirty="0" err="1" smtClean="0">
                <a:latin typeface="Glacial Indifference"/>
              </a:rPr>
              <a:t>observar</a:t>
            </a:r>
            <a:r>
              <a:rPr lang="en-US" sz="1200" dirty="0" smtClean="0">
                <a:latin typeface="Glacial Indifference"/>
              </a:rPr>
              <a:t> </a:t>
            </a:r>
            <a:r>
              <a:rPr lang="en-US" sz="1200" dirty="0" err="1">
                <a:latin typeface="Glacial Indifference"/>
              </a:rPr>
              <a:t>algunos</a:t>
            </a:r>
            <a:r>
              <a:rPr lang="en-US" sz="1200" dirty="0">
                <a:latin typeface="Glacial Indifference"/>
              </a:rPr>
              <a:t> </a:t>
            </a:r>
            <a:r>
              <a:rPr lang="en-US" sz="1200" dirty="0" err="1">
                <a:latin typeface="Glacial Indifference"/>
              </a:rPr>
              <a:t>elementos</a:t>
            </a:r>
            <a:r>
              <a:rPr lang="en-US" sz="1200" dirty="0">
                <a:latin typeface="Glacial Indifference"/>
              </a:rPr>
              <a:t> </a:t>
            </a:r>
            <a:r>
              <a:rPr lang="en-US" sz="1200" dirty="0" err="1" smtClean="0">
                <a:latin typeface="Glacial Indifference"/>
              </a:rPr>
              <a:t>definitorios</a:t>
            </a:r>
            <a:r>
              <a:rPr lang="en-US" sz="1200" dirty="0" smtClean="0">
                <a:latin typeface="Glacial Indifference"/>
              </a:rPr>
              <a:t> de </a:t>
            </a:r>
            <a:r>
              <a:rPr lang="en-US" sz="1200" dirty="0" err="1" smtClean="0">
                <a:latin typeface="Glacial Indifference"/>
              </a:rPr>
              <a:t>aspectos</a:t>
            </a:r>
            <a:r>
              <a:rPr lang="en-US" sz="1200" dirty="0" smtClean="0">
                <a:latin typeface="Glacial Indifference"/>
              </a:rPr>
              <a:t>, </a:t>
            </a:r>
            <a:r>
              <a:rPr lang="en-US" sz="1200" dirty="0" err="1" smtClean="0">
                <a:latin typeface="Glacial Indifference"/>
              </a:rPr>
              <a:t>cualidades</a:t>
            </a:r>
            <a:r>
              <a:rPr lang="en-US" sz="1200" dirty="0" smtClean="0">
                <a:latin typeface="Glacial Indifference"/>
              </a:rPr>
              <a:t> y </a:t>
            </a:r>
            <a:r>
              <a:rPr lang="en-US" sz="1200" dirty="0" err="1" smtClean="0">
                <a:latin typeface="Glacial Indifference"/>
              </a:rPr>
              <a:t>competencias</a:t>
            </a:r>
            <a:r>
              <a:rPr lang="en-US" sz="1200" dirty="0" smtClean="0">
                <a:latin typeface="Glacial Indifference"/>
              </a:rPr>
              <a:t> docents </a:t>
            </a:r>
            <a:r>
              <a:rPr lang="en-US" sz="1200" dirty="0" err="1" smtClean="0">
                <a:latin typeface="Glacial Indifference"/>
              </a:rPr>
              <a:t>que</a:t>
            </a:r>
            <a:r>
              <a:rPr lang="en-US" sz="1200" dirty="0" smtClean="0">
                <a:latin typeface="Glacial Indifference"/>
              </a:rPr>
              <a:t> </a:t>
            </a:r>
            <a:r>
              <a:rPr lang="en-US" sz="1200" dirty="0" err="1" smtClean="0">
                <a:latin typeface="Glacial Indifference"/>
              </a:rPr>
              <a:t>centran</a:t>
            </a:r>
            <a:r>
              <a:rPr lang="en-US" sz="1200" dirty="0" smtClean="0">
                <a:latin typeface="Glacial Indifference"/>
              </a:rPr>
              <a:t> </a:t>
            </a:r>
            <a:r>
              <a:rPr lang="en-US" sz="1200" dirty="0" err="1" smtClean="0">
                <a:latin typeface="Glacial Indifference"/>
              </a:rPr>
              <a:t>sus</a:t>
            </a:r>
            <a:r>
              <a:rPr lang="en-US" sz="1200" dirty="0" smtClean="0">
                <a:latin typeface="Glacial Indifference"/>
              </a:rPr>
              <a:t> </a:t>
            </a:r>
            <a:r>
              <a:rPr lang="en-US" sz="1200" dirty="0" err="1" smtClean="0">
                <a:latin typeface="Glacial Indifference"/>
              </a:rPr>
              <a:t>practicas</a:t>
            </a:r>
            <a:r>
              <a:rPr lang="en-US" sz="1200" dirty="0" smtClean="0">
                <a:latin typeface="Glacial Indifference"/>
              </a:rPr>
              <a:t> en el </a:t>
            </a:r>
            <a:r>
              <a:rPr lang="en-US" sz="1200" dirty="0" err="1" smtClean="0">
                <a:latin typeface="Glacial Indifference"/>
              </a:rPr>
              <a:t>estudiante</a:t>
            </a:r>
            <a:r>
              <a:rPr lang="en-US" sz="1200" dirty="0" smtClean="0">
                <a:latin typeface="Glacial Indifference"/>
              </a:rPr>
              <a:t>. </a:t>
            </a:r>
            <a:endParaRPr lang="en-US" sz="1200" dirty="0">
              <a:latin typeface="Glacial Indifference"/>
            </a:endParaRPr>
          </a:p>
          <a:p>
            <a:pPr algn="just">
              <a:lnSpc>
                <a:spcPts val="2917"/>
              </a:lnSpc>
              <a:spcBef>
                <a:spcPct val="0"/>
              </a:spcBef>
            </a:pPr>
            <a:r>
              <a:rPr lang="en-US" sz="1200" dirty="0">
                <a:latin typeface="Glacial Indifference"/>
              </a:rPr>
              <a:t>No </a:t>
            </a:r>
            <a:r>
              <a:rPr lang="en-US" sz="1200" dirty="0" err="1">
                <a:latin typeface="Glacial Indifference"/>
              </a:rPr>
              <a:t>entran</a:t>
            </a:r>
            <a:r>
              <a:rPr lang="en-US" sz="1200" dirty="0">
                <a:latin typeface="Glacial Indifference"/>
              </a:rPr>
              <a:t> </a:t>
            </a:r>
            <a:r>
              <a:rPr lang="en-US" sz="1200" dirty="0" err="1">
                <a:latin typeface="Glacial Indifference"/>
              </a:rPr>
              <a:t>elementos</a:t>
            </a:r>
            <a:r>
              <a:rPr lang="en-US" sz="1200" dirty="0">
                <a:latin typeface="Glacial Indifference"/>
              </a:rPr>
              <a:t> </a:t>
            </a:r>
            <a:r>
              <a:rPr lang="en-US" sz="1200" dirty="0" err="1">
                <a:latin typeface="Glacial Indifference"/>
              </a:rPr>
              <a:t>asociados</a:t>
            </a:r>
            <a:r>
              <a:rPr lang="en-US" sz="1200" dirty="0">
                <a:latin typeface="Glacial Indifference"/>
              </a:rPr>
              <a:t> a </a:t>
            </a:r>
            <a:r>
              <a:rPr lang="en-US" sz="1200" dirty="0" err="1">
                <a:latin typeface="Glacial Indifference"/>
              </a:rPr>
              <a:t>costos</a:t>
            </a:r>
            <a:r>
              <a:rPr lang="en-US" sz="1200" dirty="0">
                <a:latin typeface="Glacial Indifference"/>
              </a:rPr>
              <a:t>, </a:t>
            </a:r>
            <a:r>
              <a:rPr lang="en-US" sz="1200" dirty="0" err="1">
                <a:latin typeface="Glacial Indifference"/>
              </a:rPr>
              <a:t>plataforma</a:t>
            </a:r>
            <a:r>
              <a:rPr lang="en-US" sz="1200" dirty="0">
                <a:latin typeface="Glacial Indifference"/>
              </a:rPr>
              <a:t>, </a:t>
            </a:r>
            <a:r>
              <a:rPr lang="en-US" sz="1200" dirty="0" err="1">
                <a:latin typeface="Glacial Indifference"/>
              </a:rPr>
              <a:t>navegación</a:t>
            </a:r>
            <a:r>
              <a:rPr lang="en-US" sz="1200" dirty="0">
                <a:latin typeface="Glacial Indifference"/>
              </a:rPr>
              <a:t>, </a:t>
            </a:r>
            <a:r>
              <a:rPr lang="en-US" sz="1200" dirty="0" err="1">
                <a:latin typeface="Glacial Indifference"/>
              </a:rPr>
              <a:t>interfaz</a:t>
            </a:r>
            <a:r>
              <a:rPr lang="en-US" sz="1200" dirty="0">
                <a:latin typeface="Glacial Indifference"/>
              </a:rPr>
              <a:t>, </a:t>
            </a:r>
            <a:r>
              <a:rPr lang="en-US" sz="1200" dirty="0" err="1">
                <a:latin typeface="Glacial Indifference"/>
              </a:rPr>
              <a:t>experiencia</a:t>
            </a:r>
            <a:r>
              <a:rPr lang="en-US" sz="1200" dirty="0">
                <a:latin typeface="Glacial Indifference"/>
              </a:rPr>
              <a:t> de </a:t>
            </a:r>
            <a:r>
              <a:rPr lang="en-US" sz="1200" dirty="0" err="1">
                <a:latin typeface="Glacial Indifference"/>
              </a:rPr>
              <a:t>interactvidad</a:t>
            </a:r>
            <a:r>
              <a:rPr lang="en-US" sz="1200" dirty="0">
                <a:latin typeface="Glacial Indifference"/>
              </a:rPr>
              <a:t>. </a:t>
            </a:r>
            <a:r>
              <a:rPr lang="en-US" sz="1200" dirty="0" err="1">
                <a:latin typeface="Glacial Indifference"/>
              </a:rPr>
              <a:t>D´silva</a:t>
            </a:r>
            <a:r>
              <a:rPr lang="en-US" sz="1200" dirty="0">
                <a:latin typeface="Glacial Indifference"/>
              </a:rPr>
              <a:t> (2021)</a:t>
            </a:r>
          </a:p>
        </p:txBody>
      </p:sp>
      <p:sp>
        <p:nvSpPr>
          <p:cNvPr id="28" name="Freeform 14"/>
          <p:cNvSpPr/>
          <p:nvPr/>
        </p:nvSpPr>
        <p:spPr>
          <a:xfrm>
            <a:off x="5435600" y="706747"/>
            <a:ext cx="5413759" cy="4735"/>
          </a:xfrm>
          <a:custGeom>
            <a:avLst/>
            <a:gdLst/>
            <a:ahLst/>
            <a:cxnLst/>
            <a:rect l="l" t="t" r="r" b="b"/>
            <a:pathLst>
              <a:path w="12943804" h="12700">
                <a:moveTo>
                  <a:pt x="0" y="0"/>
                </a:moveTo>
                <a:lnTo>
                  <a:pt x="12943804" y="0"/>
                </a:lnTo>
                <a:lnTo>
                  <a:pt x="12943804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9" name="Freeform 14"/>
          <p:cNvSpPr/>
          <p:nvPr/>
        </p:nvSpPr>
        <p:spPr>
          <a:xfrm>
            <a:off x="5079741" y="2247297"/>
            <a:ext cx="5413759" cy="4735"/>
          </a:xfrm>
          <a:custGeom>
            <a:avLst/>
            <a:gdLst/>
            <a:ahLst/>
            <a:cxnLst/>
            <a:rect l="l" t="t" r="r" b="b"/>
            <a:pathLst>
              <a:path w="12943804" h="12700">
                <a:moveTo>
                  <a:pt x="0" y="0"/>
                </a:moveTo>
                <a:lnTo>
                  <a:pt x="12943804" y="0"/>
                </a:lnTo>
                <a:lnTo>
                  <a:pt x="12943804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</p:sp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3424329517"/>
              </p:ext>
            </p:extLst>
          </p:nvPr>
        </p:nvGraphicFramePr>
        <p:xfrm>
          <a:off x="5407238" y="554879"/>
          <a:ext cx="51892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73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4" y="69857"/>
            <a:ext cx="12266215" cy="6858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3689" y="2036039"/>
            <a:ext cx="4002313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4267" dirty="0" err="1" smtClean="0">
                <a:latin typeface="Belleza Bold"/>
              </a:rPr>
              <a:t>Prácticas</a:t>
            </a:r>
            <a:r>
              <a:rPr lang="en-US" sz="4267" dirty="0" smtClean="0">
                <a:latin typeface="Belleza Bold"/>
              </a:rPr>
              <a:t> </a:t>
            </a:r>
            <a:r>
              <a:rPr lang="en-US" sz="4267" dirty="0" err="1" smtClean="0">
                <a:latin typeface="Belleza Bold"/>
              </a:rPr>
              <a:t>docentes</a:t>
            </a:r>
            <a:r>
              <a:rPr lang="en-US" sz="4267" dirty="0" smtClean="0">
                <a:latin typeface="Belleza Bold"/>
              </a:rPr>
              <a:t> </a:t>
            </a:r>
            <a:r>
              <a:rPr lang="en-US" sz="4267" dirty="0" err="1" smtClean="0">
                <a:latin typeface="Belleza Bold"/>
              </a:rPr>
              <a:t>erradas</a:t>
            </a:r>
            <a:endParaRPr lang="en-US" sz="4267" dirty="0">
              <a:latin typeface="Belleza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65787" y="-54548"/>
            <a:ext cx="4912954" cy="5740183"/>
            <a:chOff x="0" y="79039"/>
            <a:chExt cx="10225375" cy="11480367"/>
          </a:xfrm>
        </p:grpSpPr>
        <p:sp>
          <p:nvSpPr>
            <p:cNvPr id="7" name="TextBox 7"/>
            <p:cNvSpPr txBox="1"/>
            <p:nvPr/>
          </p:nvSpPr>
          <p:spPr>
            <a:xfrm>
              <a:off x="190019" y="10184658"/>
              <a:ext cx="2171769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00" b="1" dirty="0" err="1">
                  <a:latin typeface="Arimo"/>
                </a:rPr>
                <a:t>Saturar</a:t>
              </a:r>
              <a:endParaRPr lang="en-US" sz="1100" b="1" dirty="0">
                <a:latin typeface="Arim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30652" y="10251356"/>
              <a:ext cx="2493510" cy="1308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00" b="1" dirty="0" err="1">
                  <a:latin typeface="Arimo"/>
                </a:rPr>
                <a:t>Demasiada</a:t>
              </a:r>
              <a:r>
                <a:rPr lang="en-US" sz="1100" b="1" dirty="0">
                  <a:latin typeface="Arimo"/>
                </a:rPr>
                <a:t> </a:t>
              </a:r>
              <a:r>
                <a:rPr lang="en-US" sz="1100" b="1" dirty="0" err="1">
                  <a:latin typeface="Arimo"/>
                </a:rPr>
                <a:t>síncronía</a:t>
              </a:r>
              <a:r>
                <a:rPr lang="en-US" sz="1100" b="1" dirty="0">
                  <a:latin typeface="Arimo"/>
                </a:rPr>
                <a:t>, </a:t>
              </a:r>
              <a:r>
                <a:rPr lang="en-US" sz="1100" b="1" dirty="0" err="1">
                  <a:latin typeface="Arimo"/>
                </a:rPr>
                <a:t>lejanía</a:t>
              </a:r>
              <a:r>
                <a:rPr lang="en-US" sz="1100" b="1" dirty="0">
                  <a:latin typeface="Arimo"/>
                </a:rPr>
                <a:t> o </a:t>
              </a:r>
              <a:r>
                <a:rPr lang="en-US" sz="1100" b="1" dirty="0" err="1">
                  <a:latin typeface="Arimo"/>
                </a:rPr>
                <a:t>indiferencia</a:t>
              </a:r>
              <a:endParaRPr lang="en-US" sz="1100" b="1" dirty="0">
                <a:latin typeface="Arimo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954783" y="10196866"/>
              <a:ext cx="2171769" cy="872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00" b="1" dirty="0" smtClean="0">
                  <a:latin typeface="Arimo"/>
                </a:rPr>
                <a:t>Impersonal</a:t>
              </a:r>
            </a:p>
            <a:p>
              <a:pPr algn="ctr">
                <a:lnSpc>
                  <a:spcPts val="1670"/>
                </a:lnSpc>
              </a:pPr>
              <a:r>
                <a:rPr lang="en-US" sz="1100" b="1" dirty="0" smtClean="0">
                  <a:latin typeface="Arimo"/>
                </a:rPr>
                <a:t>Individual </a:t>
              </a:r>
              <a:endParaRPr lang="en-US" sz="1100" b="1" dirty="0">
                <a:latin typeface="Arimo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27122" y="10072744"/>
              <a:ext cx="2542691" cy="4360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00" b="1" dirty="0" err="1">
                  <a:latin typeface="Arimo"/>
                </a:rPr>
                <a:t>Desconocimiento</a:t>
              </a:r>
              <a:endParaRPr lang="en-US" sz="1100" b="1" dirty="0">
                <a:latin typeface="Arimo"/>
              </a:endParaRP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573076" y="176861"/>
              <a:ext cx="9652299" cy="9957099"/>
              <a:chOff x="0" y="0"/>
              <a:chExt cx="12943804" cy="1335254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6350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3331786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6669922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0008057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3346193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79039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00" b="1" dirty="0">
                  <a:latin typeface="Arimo"/>
                </a:rPr>
                <a:t>40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432123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00" b="1" dirty="0" smtClean="0">
                  <a:latin typeface="Arimo"/>
                </a:rPr>
                <a:t>65</a:t>
              </a:r>
              <a:endParaRPr lang="en-US" sz="1100" b="1" dirty="0">
                <a:latin typeface="Arimo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921399"/>
              <a:ext cx="421548" cy="391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00" b="1" dirty="0" smtClean="0">
                  <a:latin typeface="Arimo"/>
                </a:rPr>
                <a:t>55</a:t>
              </a:r>
              <a:endParaRPr lang="en-US" sz="1100" b="1" dirty="0">
                <a:latin typeface="Arimo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410674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00" b="1" dirty="0">
                  <a:latin typeface="Arimo"/>
                </a:rPr>
                <a:t>10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8509" y="9899950"/>
              <a:ext cx="253039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00" b="1">
                  <a:latin typeface="Arimo"/>
                </a:rPr>
                <a:t>0 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573076" y="3826602"/>
              <a:ext cx="7215005" cy="6356914"/>
              <a:chOff x="0" y="4894328"/>
              <a:chExt cx="9675375" cy="852466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10008056"/>
                <a:ext cx="2002983" cy="3344486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3344486">
                    <a:moveTo>
                      <a:pt x="0" y="3344486"/>
                    </a:moveTo>
                    <a:lnTo>
                      <a:pt x="0" y="232988"/>
                    </a:lnTo>
                    <a:lnTo>
                      <a:pt x="0" y="232988"/>
                    </a:lnTo>
                    <a:cubicBezTo>
                      <a:pt x="0" y="104313"/>
                      <a:pt x="104313" y="0"/>
                      <a:pt x="232988" y="0"/>
                    </a:cubicBezTo>
                    <a:lnTo>
                      <a:pt x="2679367" y="0"/>
                    </a:lnTo>
                    <a:cubicBezTo>
                      <a:pt x="2808043" y="0"/>
                      <a:pt x="2912356" y="104313"/>
                      <a:pt x="2912356" y="232988"/>
                    </a:cubicBezTo>
                    <a:lnTo>
                      <a:pt x="2912356" y="3344486"/>
                    </a:lnTo>
                    <a:close/>
                  </a:path>
                </a:pathLst>
              </a:custGeom>
              <a:solidFill>
                <a:srgbClr val="DC673C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2427525" y="8398096"/>
                <a:ext cx="2144560" cy="5020900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6682622">
                    <a:moveTo>
                      <a:pt x="0" y="6682621"/>
                    </a:moveTo>
                    <a:lnTo>
                      <a:pt x="0" y="232988"/>
                    </a:lnTo>
                    <a:cubicBezTo>
                      <a:pt x="0" y="104312"/>
                      <a:pt x="104313" y="0"/>
                      <a:pt x="232989" y="0"/>
                    </a:cubicBezTo>
                    <a:lnTo>
                      <a:pt x="2679367" y="0"/>
                    </a:lnTo>
                    <a:cubicBezTo>
                      <a:pt x="2808043" y="0"/>
                      <a:pt x="2912355" y="104312"/>
                      <a:pt x="2912356" y="232988"/>
                    </a:cubicBezTo>
                    <a:lnTo>
                      <a:pt x="2912356" y="6682621"/>
                    </a:lnTo>
                    <a:close/>
                  </a:path>
                </a:pathLst>
              </a:custGeom>
              <a:solidFill>
                <a:srgbClr val="DC673C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4900088" y="6625445"/>
                <a:ext cx="2401674" cy="6549710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10020757">
                    <a:moveTo>
                      <a:pt x="0" y="10020757"/>
                    </a:moveTo>
                    <a:lnTo>
                      <a:pt x="0" y="232988"/>
                    </a:lnTo>
                    <a:cubicBezTo>
                      <a:pt x="0" y="104312"/>
                      <a:pt x="104312" y="0"/>
                      <a:pt x="232988" y="0"/>
                    </a:cubicBezTo>
                    <a:lnTo>
                      <a:pt x="2679368" y="0"/>
                    </a:lnTo>
                    <a:cubicBezTo>
                      <a:pt x="2808043" y="0"/>
                      <a:pt x="2912356" y="104312"/>
                      <a:pt x="2912356" y="232988"/>
                    </a:cubicBezTo>
                    <a:lnTo>
                      <a:pt x="2912356" y="10020757"/>
                    </a:lnTo>
                    <a:close/>
                  </a:path>
                </a:pathLst>
              </a:custGeom>
              <a:solidFill>
                <a:srgbClr val="DC673C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799175" y="4894328"/>
                <a:ext cx="1876200" cy="8331646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13358893">
                    <a:moveTo>
                      <a:pt x="0" y="13358893"/>
                    </a:moveTo>
                    <a:lnTo>
                      <a:pt x="0" y="232988"/>
                    </a:lnTo>
                    <a:cubicBezTo>
                      <a:pt x="0" y="104313"/>
                      <a:pt x="104312" y="0"/>
                      <a:pt x="232988" y="0"/>
                    </a:cubicBezTo>
                    <a:lnTo>
                      <a:pt x="2679368" y="0"/>
                    </a:lnTo>
                    <a:cubicBezTo>
                      <a:pt x="2808043" y="0"/>
                      <a:pt x="2912356" y="104313"/>
                      <a:pt x="2912356" y="232988"/>
                    </a:cubicBezTo>
                    <a:lnTo>
                      <a:pt x="2912356" y="13358893"/>
                    </a:lnTo>
                    <a:close/>
                  </a:path>
                </a:pathLst>
              </a:custGeom>
              <a:solidFill>
                <a:srgbClr val="DC673C"/>
              </a:solidFill>
            </p:spPr>
          </p:sp>
        </p:grpSp>
      </p:grpSp>
      <p:sp>
        <p:nvSpPr>
          <p:cNvPr id="27" name="Freeform 26"/>
          <p:cNvSpPr/>
          <p:nvPr/>
        </p:nvSpPr>
        <p:spPr>
          <a:xfrm>
            <a:off x="5571394" y="635523"/>
            <a:ext cx="750211" cy="4248786"/>
          </a:xfrm>
          <a:custGeom>
            <a:avLst/>
            <a:gdLst/>
            <a:ahLst/>
            <a:cxnLst/>
            <a:rect l="l" t="t" r="r" b="b"/>
            <a:pathLst>
              <a:path w="2912356" h="13358893">
                <a:moveTo>
                  <a:pt x="0" y="13358893"/>
                </a:moveTo>
                <a:lnTo>
                  <a:pt x="0" y="232988"/>
                </a:lnTo>
                <a:cubicBezTo>
                  <a:pt x="0" y="104313"/>
                  <a:pt x="104312" y="0"/>
                  <a:pt x="232988" y="0"/>
                </a:cubicBezTo>
                <a:lnTo>
                  <a:pt x="2679368" y="0"/>
                </a:lnTo>
                <a:cubicBezTo>
                  <a:pt x="2808043" y="0"/>
                  <a:pt x="2912356" y="104313"/>
                  <a:pt x="2912356" y="232988"/>
                </a:cubicBezTo>
                <a:lnTo>
                  <a:pt x="2912356" y="13358893"/>
                </a:lnTo>
                <a:close/>
              </a:path>
            </a:pathLst>
          </a:custGeom>
          <a:solidFill>
            <a:srgbClr val="DC673C"/>
          </a:solidFill>
        </p:spPr>
      </p:sp>
      <p:sp>
        <p:nvSpPr>
          <p:cNvPr id="28" name="Freeform 14"/>
          <p:cNvSpPr/>
          <p:nvPr/>
        </p:nvSpPr>
        <p:spPr>
          <a:xfrm>
            <a:off x="5435600" y="706747"/>
            <a:ext cx="5413759" cy="4735"/>
          </a:xfrm>
          <a:custGeom>
            <a:avLst/>
            <a:gdLst/>
            <a:ahLst/>
            <a:cxnLst/>
            <a:rect l="l" t="t" r="r" b="b"/>
            <a:pathLst>
              <a:path w="12943804" h="12700">
                <a:moveTo>
                  <a:pt x="0" y="0"/>
                </a:moveTo>
                <a:lnTo>
                  <a:pt x="12943804" y="0"/>
                </a:lnTo>
                <a:lnTo>
                  <a:pt x="12943804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9" name="Freeform 14"/>
          <p:cNvSpPr/>
          <p:nvPr/>
        </p:nvSpPr>
        <p:spPr>
          <a:xfrm>
            <a:off x="5079741" y="2247297"/>
            <a:ext cx="5413759" cy="4735"/>
          </a:xfrm>
          <a:custGeom>
            <a:avLst/>
            <a:gdLst/>
            <a:ahLst/>
            <a:cxnLst/>
            <a:rect l="l" t="t" r="r" b="b"/>
            <a:pathLst>
              <a:path w="12943804" h="12700">
                <a:moveTo>
                  <a:pt x="0" y="0"/>
                </a:moveTo>
                <a:lnTo>
                  <a:pt x="12943804" y="0"/>
                </a:lnTo>
                <a:lnTo>
                  <a:pt x="12943804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0" name="TextBox 17"/>
          <p:cNvSpPr txBox="1"/>
          <p:nvPr/>
        </p:nvSpPr>
        <p:spPr>
          <a:xfrm>
            <a:off x="1389319" y="635522"/>
            <a:ext cx="23643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0"/>
              </a:lnSpc>
            </a:pPr>
            <a:r>
              <a:rPr lang="en-US" sz="1193" dirty="0">
                <a:latin typeface="Arimo"/>
              </a:rPr>
              <a:t>60</a:t>
            </a:r>
          </a:p>
        </p:txBody>
      </p:sp>
      <p:sp>
        <p:nvSpPr>
          <p:cNvPr id="31" name="TextBox 10"/>
          <p:cNvSpPr txBox="1"/>
          <p:nvPr/>
        </p:nvSpPr>
        <p:spPr>
          <a:xfrm>
            <a:off x="5239022" y="4874602"/>
            <a:ext cx="1638137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</a:pPr>
            <a:r>
              <a:rPr lang="en-US" sz="1193" b="1" dirty="0" err="1">
                <a:latin typeface="Arimo"/>
              </a:rPr>
              <a:t>Lenguaje</a:t>
            </a:r>
            <a:r>
              <a:rPr lang="en-US" sz="1193" b="1" dirty="0">
                <a:latin typeface="Arimo"/>
              </a:rPr>
              <a:t> </a:t>
            </a:r>
            <a:r>
              <a:rPr lang="en-US" sz="1193" b="1" dirty="0" err="1" smtClean="0">
                <a:latin typeface="Arimo"/>
              </a:rPr>
              <a:t>rimbonbante</a:t>
            </a:r>
            <a:r>
              <a:rPr lang="en-US" sz="1193" b="1" dirty="0" smtClean="0">
                <a:latin typeface="Arimo"/>
              </a:rPr>
              <a:t>, sin </a:t>
            </a:r>
            <a:r>
              <a:rPr lang="en-US" sz="1193" b="1" dirty="0" err="1" smtClean="0">
                <a:latin typeface="Arimo"/>
              </a:rPr>
              <a:t>vivencias</a:t>
            </a:r>
            <a:r>
              <a:rPr lang="en-US" sz="1193" b="1" dirty="0" smtClean="0">
                <a:latin typeface="Arimo"/>
              </a:rPr>
              <a:t>  </a:t>
            </a:r>
            <a:r>
              <a:rPr lang="en-US" sz="1193" b="1" dirty="0" err="1">
                <a:latin typeface="Arimo"/>
              </a:rPr>
              <a:t>hipérbolico</a:t>
            </a:r>
            <a:endParaRPr lang="en-US" sz="1193" b="1" dirty="0"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944587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441" y="3270"/>
            <a:ext cx="12266215" cy="6858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20412" y="224375"/>
            <a:ext cx="334581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4267" dirty="0">
                <a:latin typeface="Belleza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9870" y="1932945"/>
            <a:ext cx="427180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endParaRPr lang="en-US" sz="2083" dirty="0">
              <a:latin typeface="Glacial Indifference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95973" y="685789"/>
            <a:ext cx="4876530" cy="5516361"/>
            <a:chOff x="0" y="79039"/>
            <a:chExt cx="10225375" cy="12054966"/>
          </a:xfrm>
        </p:grpSpPr>
        <p:sp>
          <p:nvSpPr>
            <p:cNvPr id="7" name="TextBox 7"/>
            <p:cNvSpPr txBox="1"/>
            <p:nvPr/>
          </p:nvSpPr>
          <p:spPr>
            <a:xfrm>
              <a:off x="168505" y="10228339"/>
              <a:ext cx="2576338" cy="1905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93" dirty="0" err="1" smtClean="0">
                  <a:latin typeface="Arimo"/>
                </a:rPr>
                <a:t>Utiilidad</a:t>
              </a:r>
              <a:r>
                <a:rPr lang="en-US" sz="1193" dirty="0" smtClean="0">
                  <a:latin typeface="Arimo"/>
                </a:rPr>
                <a:t> para la </a:t>
              </a:r>
              <a:r>
                <a:rPr lang="en-US" sz="1193" dirty="0" err="1" smtClean="0">
                  <a:latin typeface="Arimo"/>
                </a:rPr>
                <a:t>vida</a:t>
              </a:r>
              <a:endParaRPr lang="en-US" sz="1193" dirty="0" smtClean="0">
                <a:latin typeface="Arimo"/>
              </a:endParaRPr>
            </a:p>
            <a:p>
              <a:pPr algn="ctr">
                <a:lnSpc>
                  <a:spcPts val="1670"/>
                </a:lnSpc>
              </a:pPr>
              <a:r>
                <a:rPr lang="en-US" sz="1193" dirty="0" err="1" smtClean="0">
                  <a:latin typeface="Arimo"/>
                </a:rPr>
                <a:t>Reconocimiento</a:t>
              </a:r>
              <a:r>
                <a:rPr lang="en-US" sz="1193" dirty="0" smtClean="0">
                  <a:latin typeface="Arimo"/>
                </a:rPr>
                <a:t> </a:t>
              </a:r>
            </a:p>
            <a:p>
              <a:pPr algn="ctr">
                <a:lnSpc>
                  <a:spcPts val="1670"/>
                </a:lnSpc>
              </a:pPr>
              <a:r>
                <a:rPr lang="en-US" sz="1193" dirty="0" err="1" smtClean="0">
                  <a:latin typeface="Arimo"/>
                </a:rPr>
                <a:t>Empatía</a:t>
              </a:r>
              <a:r>
                <a:rPr lang="en-US" sz="1193" dirty="0" smtClean="0">
                  <a:latin typeface="Arimo"/>
                </a:rPr>
                <a:t> </a:t>
              </a:r>
              <a:endParaRPr lang="en-US" sz="1193" dirty="0">
                <a:latin typeface="Arim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066585" y="10228338"/>
              <a:ext cx="2493510" cy="872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93" dirty="0" err="1">
                  <a:latin typeface="Arimo"/>
                </a:rPr>
                <a:t>Atención</a:t>
              </a:r>
              <a:r>
                <a:rPr lang="en-US" sz="1193" dirty="0">
                  <a:latin typeface="Arimo"/>
                </a:rPr>
                <a:t> </a:t>
              </a:r>
              <a:r>
                <a:rPr lang="en-US" sz="1193" dirty="0" err="1">
                  <a:latin typeface="Arimo"/>
                </a:rPr>
                <a:t>oportuna</a:t>
              </a:r>
              <a:endParaRPr lang="en-US" sz="1193" dirty="0">
                <a:latin typeface="Arimo"/>
              </a:endParaRPr>
            </a:p>
            <a:p>
              <a:pPr algn="ctr">
                <a:lnSpc>
                  <a:spcPts val="1670"/>
                </a:lnSpc>
              </a:pPr>
              <a:r>
                <a:rPr lang="en-US" sz="1193" dirty="0" err="1">
                  <a:latin typeface="Arimo"/>
                </a:rPr>
                <a:t>Acompañamiento</a:t>
              </a:r>
              <a:r>
                <a:rPr lang="en-US" sz="1193" dirty="0">
                  <a:latin typeface="Arimo"/>
                </a:rPr>
                <a:t>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560100" y="10228339"/>
              <a:ext cx="2171767" cy="1905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93" dirty="0" err="1">
                  <a:latin typeface="Arimo"/>
                </a:rPr>
                <a:t>Trato</a:t>
              </a:r>
              <a:r>
                <a:rPr lang="en-US" sz="1193" dirty="0">
                  <a:latin typeface="Arimo"/>
                </a:rPr>
                <a:t> </a:t>
              </a:r>
              <a:r>
                <a:rPr lang="en-US" sz="1193" dirty="0" err="1" smtClean="0">
                  <a:latin typeface="Arimo"/>
                </a:rPr>
                <a:t>personalizado</a:t>
              </a:r>
              <a:endParaRPr lang="en-US" sz="1193" dirty="0" smtClean="0">
                <a:latin typeface="Arimo"/>
              </a:endParaRPr>
            </a:p>
            <a:p>
              <a:pPr algn="ctr">
                <a:lnSpc>
                  <a:spcPts val="1670"/>
                </a:lnSpc>
              </a:pPr>
              <a:r>
                <a:rPr lang="en-US" sz="1193" dirty="0" err="1" smtClean="0">
                  <a:latin typeface="Arimo"/>
                </a:rPr>
                <a:t>Emocional</a:t>
              </a:r>
              <a:r>
                <a:rPr lang="en-US" sz="1193" dirty="0" smtClean="0">
                  <a:latin typeface="Arimo"/>
                </a:rPr>
                <a:t> </a:t>
              </a:r>
            </a:p>
            <a:p>
              <a:pPr algn="ctr">
                <a:lnSpc>
                  <a:spcPts val="1670"/>
                </a:lnSpc>
              </a:pPr>
              <a:r>
                <a:rPr lang="en-US" sz="1193" dirty="0" err="1" smtClean="0">
                  <a:latin typeface="Arimo"/>
                </a:rPr>
                <a:t>Afectiva</a:t>
              </a:r>
              <a:r>
                <a:rPr lang="en-US" sz="1193" dirty="0" smtClean="0">
                  <a:latin typeface="Arimo"/>
                </a:rPr>
                <a:t> </a:t>
              </a:r>
              <a:endParaRPr lang="en-US" sz="1193" dirty="0">
                <a:latin typeface="Arimo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053605" y="10078526"/>
              <a:ext cx="2171768" cy="3966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sz="1193" dirty="0" err="1">
                  <a:latin typeface="Arimo"/>
                </a:rPr>
                <a:t>Conocedor</a:t>
              </a:r>
              <a:r>
                <a:rPr lang="en-US" sz="1193" dirty="0">
                  <a:latin typeface="Arimo"/>
                </a:rPr>
                <a:t> 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573076" y="176861"/>
              <a:ext cx="9652299" cy="9957099"/>
              <a:chOff x="0" y="0"/>
              <a:chExt cx="12943804" cy="1335254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6350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3331786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6669922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0008057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3346193"/>
                <a:ext cx="129438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43804" h="12700">
                    <a:moveTo>
                      <a:pt x="0" y="0"/>
                    </a:moveTo>
                    <a:lnTo>
                      <a:pt x="12943804" y="0"/>
                    </a:lnTo>
                    <a:lnTo>
                      <a:pt x="129438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79039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93" dirty="0">
                  <a:latin typeface="Arimo"/>
                </a:rPr>
                <a:t>40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432125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93" dirty="0">
                  <a:latin typeface="Arimo"/>
                </a:rPr>
                <a:t>30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921399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93">
                  <a:latin typeface="Arimo"/>
                </a:rPr>
                <a:t>20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410674"/>
              <a:ext cx="421548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93">
                  <a:latin typeface="Arimo"/>
                </a:rPr>
                <a:t>10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8509" y="9899950"/>
              <a:ext cx="253039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0"/>
                </a:lnSpc>
              </a:pPr>
              <a:r>
                <a:rPr lang="en-US" sz="1193">
                  <a:latin typeface="Arimo"/>
                </a:rPr>
                <a:t>0 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342015" y="172126"/>
              <a:ext cx="9883360" cy="9961835"/>
              <a:chOff x="-309854" y="-6350"/>
              <a:chExt cx="13253658" cy="1335889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-309854" y="9876433"/>
                <a:ext cx="2912356" cy="3344486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3344486">
                    <a:moveTo>
                      <a:pt x="0" y="3344486"/>
                    </a:moveTo>
                    <a:lnTo>
                      <a:pt x="0" y="232988"/>
                    </a:lnTo>
                    <a:lnTo>
                      <a:pt x="0" y="232988"/>
                    </a:lnTo>
                    <a:cubicBezTo>
                      <a:pt x="0" y="104313"/>
                      <a:pt x="104313" y="0"/>
                      <a:pt x="232988" y="0"/>
                    </a:cubicBezTo>
                    <a:lnTo>
                      <a:pt x="2679367" y="0"/>
                    </a:lnTo>
                    <a:cubicBezTo>
                      <a:pt x="2808043" y="0"/>
                      <a:pt x="2912356" y="104313"/>
                      <a:pt x="2912356" y="232988"/>
                    </a:cubicBezTo>
                    <a:lnTo>
                      <a:pt x="2912356" y="3344486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3343816" y="6669922"/>
                <a:ext cx="2912356" cy="6682622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6682622">
                    <a:moveTo>
                      <a:pt x="0" y="6682621"/>
                    </a:moveTo>
                    <a:lnTo>
                      <a:pt x="0" y="232988"/>
                    </a:lnTo>
                    <a:cubicBezTo>
                      <a:pt x="0" y="104312"/>
                      <a:pt x="104313" y="0"/>
                      <a:pt x="232989" y="0"/>
                    </a:cubicBezTo>
                    <a:lnTo>
                      <a:pt x="2679367" y="0"/>
                    </a:lnTo>
                    <a:cubicBezTo>
                      <a:pt x="2808043" y="0"/>
                      <a:pt x="2912355" y="104312"/>
                      <a:pt x="2912356" y="232988"/>
                    </a:cubicBezTo>
                    <a:lnTo>
                      <a:pt x="2912356" y="668262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6687632" y="3331786"/>
                <a:ext cx="2912356" cy="10020757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10020757">
                    <a:moveTo>
                      <a:pt x="0" y="10020757"/>
                    </a:moveTo>
                    <a:lnTo>
                      <a:pt x="0" y="232988"/>
                    </a:lnTo>
                    <a:cubicBezTo>
                      <a:pt x="0" y="104312"/>
                      <a:pt x="104312" y="0"/>
                      <a:pt x="232988" y="0"/>
                    </a:cubicBezTo>
                    <a:lnTo>
                      <a:pt x="2679368" y="0"/>
                    </a:lnTo>
                    <a:cubicBezTo>
                      <a:pt x="2808043" y="0"/>
                      <a:pt x="2912356" y="104312"/>
                      <a:pt x="2912356" y="232988"/>
                    </a:cubicBezTo>
                    <a:lnTo>
                      <a:pt x="2912356" y="10020757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10031448" y="-6350"/>
                <a:ext cx="2912356" cy="13358893"/>
              </a:xfrm>
              <a:custGeom>
                <a:avLst/>
                <a:gdLst/>
                <a:ahLst/>
                <a:cxnLst/>
                <a:rect l="l" t="t" r="r" b="b"/>
                <a:pathLst>
                  <a:path w="2912356" h="13358893">
                    <a:moveTo>
                      <a:pt x="0" y="13358893"/>
                    </a:moveTo>
                    <a:lnTo>
                      <a:pt x="0" y="232988"/>
                    </a:lnTo>
                    <a:cubicBezTo>
                      <a:pt x="0" y="104313"/>
                      <a:pt x="104312" y="0"/>
                      <a:pt x="232988" y="0"/>
                    </a:cubicBezTo>
                    <a:lnTo>
                      <a:pt x="2679368" y="0"/>
                    </a:lnTo>
                    <a:cubicBezTo>
                      <a:pt x="2808043" y="0"/>
                      <a:pt x="2912356" y="104313"/>
                      <a:pt x="2912356" y="232988"/>
                    </a:cubicBezTo>
                    <a:lnTo>
                      <a:pt x="2912356" y="1335889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</p:sp>
        </p:grpSp>
      </p:grpSp>
      <p:sp>
        <p:nvSpPr>
          <p:cNvPr id="27" name="Freeform 26"/>
          <p:cNvSpPr/>
          <p:nvPr/>
        </p:nvSpPr>
        <p:spPr>
          <a:xfrm>
            <a:off x="5770841" y="168007"/>
            <a:ext cx="477740" cy="4902465"/>
          </a:xfrm>
          <a:custGeom>
            <a:avLst/>
            <a:gdLst/>
            <a:ahLst/>
            <a:cxnLst/>
            <a:rect l="l" t="t" r="r" b="b"/>
            <a:pathLst>
              <a:path w="2912356" h="13358893">
                <a:moveTo>
                  <a:pt x="0" y="13358893"/>
                </a:moveTo>
                <a:lnTo>
                  <a:pt x="0" y="232988"/>
                </a:lnTo>
                <a:cubicBezTo>
                  <a:pt x="0" y="104313"/>
                  <a:pt x="104312" y="0"/>
                  <a:pt x="232988" y="0"/>
                </a:cubicBezTo>
                <a:lnTo>
                  <a:pt x="2679368" y="0"/>
                </a:lnTo>
                <a:cubicBezTo>
                  <a:pt x="2808043" y="0"/>
                  <a:pt x="2912356" y="104313"/>
                  <a:pt x="2912356" y="232988"/>
                </a:cubicBezTo>
                <a:lnTo>
                  <a:pt x="2912356" y="1335889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28" name="Freeform 14"/>
          <p:cNvSpPr/>
          <p:nvPr/>
        </p:nvSpPr>
        <p:spPr>
          <a:xfrm>
            <a:off x="5435600" y="706747"/>
            <a:ext cx="5413759" cy="4735"/>
          </a:xfrm>
          <a:custGeom>
            <a:avLst/>
            <a:gdLst/>
            <a:ahLst/>
            <a:cxnLst/>
            <a:rect l="l" t="t" r="r" b="b"/>
            <a:pathLst>
              <a:path w="12943804" h="12700">
                <a:moveTo>
                  <a:pt x="0" y="0"/>
                </a:moveTo>
                <a:lnTo>
                  <a:pt x="12943804" y="0"/>
                </a:lnTo>
                <a:lnTo>
                  <a:pt x="12943804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9" name="Freeform 14"/>
          <p:cNvSpPr/>
          <p:nvPr/>
        </p:nvSpPr>
        <p:spPr>
          <a:xfrm>
            <a:off x="5079741" y="2247297"/>
            <a:ext cx="5413759" cy="4735"/>
          </a:xfrm>
          <a:custGeom>
            <a:avLst/>
            <a:gdLst/>
            <a:ahLst/>
            <a:cxnLst/>
            <a:rect l="l" t="t" r="r" b="b"/>
            <a:pathLst>
              <a:path w="12943804" h="12700">
                <a:moveTo>
                  <a:pt x="0" y="0"/>
                </a:moveTo>
                <a:lnTo>
                  <a:pt x="12943804" y="0"/>
                </a:lnTo>
                <a:lnTo>
                  <a:pt x="12943804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0" name="TextBox 17"/>
          <p:cNvSpPr txBox="1"/>
          <p:nvPr/>
        </p:nvSpPr>
        <p:spPr>
          <a:xfrm>
            <a:off x="795973" y="228313"/>
            <a:ext cx="23643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0"/>
              </a:lnSpc>
            </a:pPr>
            <a:r>
              <a:rPr lang="en-US" sz="1193" dirty="0">
                <a:latin typeface="Arimo"/>
              </a:rPr>
              <a:t>60</a:t>
            </a:r>
          </a:p>
        </p:txBody>
      </p:sp>
      <p:sp>
        <p:nvSpPr>
          <p:cNvPr id="31" name="TextBox 10"/>
          <p:cNvSpPr txBox="1"/>
          <p:nvPr/>
        </p:nvSpPr>
        <p:spPr>
          <a:xfrm>
            <a:off x="5481134" y="5057119"/>
            <a:ext cx="1218095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</a:pPr>
            <a:r>
              <a:rPr lang="en-US" sz="1193" dirty="0" err="1">
                <a:latin typeface="Arimo"/>
              </a:rPr>
              <a:t>Respeto</a:t>
            </a:r>
            <a:r>
              <a:rPr lang="en-US" sz="1193" dirty="0">
                <a:latin typeface="Arimo"/>
              </a:rPr>
              <a:t> y </a:t>
            </a:r>
            <a:r>
              <a:rPr lang="en-US" sz="1193" dirty="0" err="1" smtClean="0">
                <a:latin typeface="Arimo"/>
              </a:rPr>
              <a:t>sencillez</a:t>
            </a:r>
            <a:endParaRPr lang="en-US" sz="1193" dirty="0" smtClean="0">
              <a:latin typeface="Arimo"/>
            </a:endParaRPr>
          </a:p>
          <a:p>
            <a:pPr algn="ctr">
              <a:lnSpc>
                <a:spcPts val="1670"/>
              </a:lnSpc>
            </a:pPr>
            <a:r>
              <a:rPr lang="en-US" sz="1193" dirty="0" err="1" smtClean="0">
                <a:latin typeface="Arimo"/>
              </a:rPr>
              <a:t>Cercanía</a:t>
            </a:r>
            <a:r>
              <a:rPr lang="en-US" sz="1193" dirty="0" smtClean="0">
                <a:latin typeface="Arimo"/>
              </a:rPr>
              <a:t> </a:t>
            </a:r>
            <a:endParaRPr lang="en-US" sz="1193" dirty="0">
              <a:latin typeface="Arimo"/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6583822" y="1869646"/>
            <a:ext cx="365422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 smtClean="0">
                <a:latin typeface="Belleza Bold"/>
              </a:rPr>
              <a:t>Cualidades</a:t>
            </a:r>
            <a:r>
              <a:rPr lang="en-US" sz="3200" dirty="0" smtClean="0">
                <a:latin typeface="Belleza Bold"/>
              </a:rPr>
              <a:t> y </a:t>
            </a:r>
            <a:r>
              <a:rPr lang="en-US" sz="3200" dirty="0" err="1" smtClean="0">
                <a:latin typeface="Belleza Bold"/>
              </a:rPr>
              <a:t>competencias</a:t>
            </a:r>
            <a:r>
              <a:rPr lang="en-US" sz="3200" dirty="0" smtClean="0">
                <a:latin typeface="Belleza Bold"/>
              </a:rPr>
              <a:t>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smtClean="0">
                <a:latin typeface="Belleza Bold"/>
              </a:rPr>
              <a:t>Del </a:t>
            </a:r>
            <a:r>
              <a:rPr lang="en-US" sz="3200" dirty="0" err="1" smtClean="0">
                <a:latin typeface="Belleza Bold"/>
              </a:rPr>
              <a:t>docente</a:t>
            </a:r>
            <a:r>
              <a:rPr lang="en-US" sz="3200" dirty="0" smtClean="0">
                <a:latin typeface="Belleza Bold"/>
              </a:rPr>
              <a:t> en la </a:t>
            </a:r>
            <a:r>
              <a:rPr lang="en-US" sz="3200" dirty="0" err="1" smtClean="0">
                <a:latin typeface="Belleza Bold"/>
              </a:rPr>
              <a:t>virtualidad</a:t>
            </a:r>
            <a:endParaRPr lang="en-US" sz="3200" dirty="0">
              <a:latin typeface="Belleza Bold"/>
            </a:endParaRPr>
          </a:p>
        </p:txBody>
      </p:sp>
    </p:spTree>
    <p:extLst>
      <p:ext uri="{BB962C8B-B14F-4D97-AF65-F5344CB8AC3E}">
        <p14:creationId xmlns:p14="http://schemas.microsoft.com/office/powerpoint/2010/main" val="33077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3" ma:contentTypeDescription="Crear nuevo documento." ma:contentTypeScope="" ma:versionID="91e66668413238cf3abcf32697e0092a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8c5b63787b234c4987cb29793aaa5784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BCDF98-1E75-41F4-AF6F-36957C055D13}"/>
</file>

<file path=customXml/itemProps2.xml><?xml version="1.0" encoding="utf-8"?>
<ds:datastoreItem xmlns:ds="http://schemas.openxmlformats.org/officeDocument/2006/customXml" ds:itemID="{02FB04C5-D707-42F3-9EE8-88910F440DAF}"/>
</file>

<file path=customXml/itemProps3.xml><?xml version="1.0" encoding="utf-8"?>
<ds:datastoreItem xmlns:ds="http://schemas.openxmlformats.org/officeDocument/2006/customXml" ds:itemID="{0D5AD98C-C342-4CD1-B8AE-572DD5C2CA65}"/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1191</Words>
  <Application>Microsoft Office PowerPoint</Application>
  <PresentationFormat>Panorámica</PresentationFormat>
  <Paragraphs>209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Arimo</vt:lpstr>
      <vt:lpstr>Barlow Light</vt:lpstr>
      <vt:lpstr>Belleza Bold</vt:lpstr>
      <vt:lpstr>Calibri</vt:lpstr>
      <vt:lpstr>Calibri Light</vt:lpstr>
      <vt:lpstr>Glacial Indifference</vt:lpstr>
      <vt:lpstr>Poppins</vt:lpstr>
      <vt:lpstr>Raleway Thin</vt:lpstr>
      <vt:lpstr>Times New Roman</vt:lpstr>
      <vt:lpstr>Tema de Office</vt:lpstr>
      <vt:lpstr>Presentación de PowerPoint</vt:lpstr>
      <vt:lpstr>La Educación en el siglo XXI</vt:lpstr>
      <vt:lpstr>Presentación de PowerPoint</vt:lpstr>
      <vt:lpstr>Presentación de PowerPoint</vt:lpstr>
      <vt:lpstr>Presentación de PowerPoint</vt:lpstr>
      <vt:lpstr>El panorama de la educación en pandemia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Docencia virtual centrada en el estudiante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Abierta en Línea de Nicaragua</dc:creator>
  <cp:lastModifiedBy>Usuario</cp:lastModifiedBy>
  <cp:revision>30</cp:revision>
  <dcterms:created xsi:type="dcterms:W3CDTF">2021-08-16T20:13:00Z</dcterms:created>
  <dcterms:modified xsi:type="dcterms:W3CDTF">2021-08-26T13:35:06Z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