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diagrams/drawing2.xml" ContentType="application/vnd.ms-office.drawingml.diagramDrawing+xml"/>
  <Override PartName="/ppt/diagrams/quickStyle2.xml" ContentType="application/vnd.openxmlformats-officedocument.drawingml.diagramStyle+xml"/>
  <Override PartName="/ppt/diagrams/colors2.xml" ContentType="application/vnd.openxmlformats-officedocument.drawingml.diagramColors+xml"/>
  <Override PartName="/ppt/diagrams/layout2.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63" r:id="rId4"/>
    <p:sldId id="262" r:id="rId5"/>
    <p:sldId id="272" r:id="rId6"/>
    <p:sldId id="264" r:id="rId7"/>
    <p:sldId id="271" r:id="rId8"/>
    <p:sldId id="265" r:id="rId9"/>
    <p:sldId id="266" r:id="rId10"/>
    <p:sldId id="267" r:id="rId11"/>
    <p:sldId id="269" r:id="rId12"/>
    <p:sldId id="270" r:id="rId13"/>
    <p:sldId id="273" r:id="rId14"/>
    <p:sldId id="268" r:id="rId15"/>
    <p:sldId id="259" r:id="rId16"/>
  </p:sldIdLst>
  <p:sldSz cx="12192000" cy="6858000"/>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729B2B-1064-4C2F-B5CD-26B1D0CAE3E4}" type="doc">
      <dgm:prSet loTypeId="urn:microsoft.com/office/officeart/2008/layout/CircleAccentTimeline" loCatId="process" qsTypeId="urn:microsoft.com/office/officeart/2005/8/quickstyle/simple4" qsCatId="simple" csTypeId="urn:microsoft.com/office/officeart/2005/8/colors/accent1_5" csCatId="accent1" phldr="1"/>
      <dgm:spPr/>
    </dgm:pt>
    <dgm:pt modelId="{0FBD6FAE-2A5A-45B0-B208-06F3760E49C2}">
      <dgm:prSet phldrT="[Texto]" custT="1"/>
      <dgm:spPr/>
      <dgm:t>
        <a:bodyPr/>
        <a:lstStyle/>
        <a:p>
          <a:r>
            <a:rPr lang="es-ES" sz="1600" b="0" dirty="0" smtClean="0">
              <a:latin typeface="Humnst777"/>
            </a:rPr>
            <a:t>Datos generales</a:t>
          </a:r>
          <a:endParaRPr lang="es-ES" sz="1600" b="0" dirty="0">
            <a:latin typeface="Humnst777"/>
          </a:endParaRPr>
        </a:p>
      </dgm:t>
    </dgm:pt>
    <dgm:pt modelId="{3E3ABF4D-8C41-4A1F-8264-59E97EBDE293}" type="parTrans" cxnId="{89971DE7-7B6B-4AA6-95BA-627D9344A83E}">
      <dgm:prSet/>
      <dgm:spPr/>
      <dgm:t>
        <a:bodyPr/>
        <a:lstStyle/>
        <a:p>
          <a:endParaRPr lang="es-ES" sz="1600" b="0">
            <a:latin typeface="Humnst777"/>
          </a:endParaRPr>
        </a:p>
      </dgm:t>
    </dgm:pt>
    <dgm:pt modelId="{D4D1ECD6-FFFB-42D5-B709-A7324665D0F7}" type="sibTrans" cxnId="{89971DE7-7B6B-4AA6-95BA-627D9344A83E}">
      <dgm:prSet/>
      <dgm:spPr/>
      <dgm:t>
        <a:bodyPr/>
        <a:lstStyle/>
        <a:p>
          <a:endParaRPr lang="es-ES" sz="1600" b="0">
            <a:latin typeface="Humnst777"/>
          </a:endParaRPr>
        </a:p>
      </dgm:t>
    </dgm:pt>
    <dgm:pt modelId="{F13829CF-7BE7-4CF7-879C-28AB50F0B919}">
      <dgm:prSet phldrT="[Texto]" custT="1"/>
      <dgm:spPr/>
      <dgm:t>
        <a:bodyPr/>
        <a:lstStyle/>
        <a:p>
          <a:r>
            <a:rPr lang="es-ES" sz="1600" b="0" dirty="0" smtClean="0">
              <a:latin typeface="Humnst777"/>
            </a:rPr>
            <a:t>Discapacidad</a:t>
          </a:r>
          <a:endParaRPr lang="es-ES" sz="1600" b="0" dirty="0">
            <a:latin typeface="Humnst777"/>
          </a:endParaRPr>
        </a:p>
      </dgm:t>
    </dgm:pt>
    <dgm:pt modelId="{1155D141-2F61-4424-BC26-80153A615240}" type="parTrans" cxnId="{ACCD4140-1E4C-46D5-AE6E-09B1508D8D43}">
      <dgm:prSet/>
      <dgm:spPr/>
      <dgm:t>
        <a:bodyPr/>
        <a:lstStyle/>
        <a:p>
          <a:endParaRPr lang="es-ES" sz="1600" b="0">
            <a:latin typeface="Humnst777"/>
          </a:endParaRPr>
        </a:p>
      </dgm:t>
    </dgm:pt>
    <dgm:pt modelId="{27D60104-E51C-423A-AFD4-F7E72654622A}" type="sibTrans" cxnId="{ACCD4140-1E4C-46D5-AE6E-09B1508D8D43}">
      <dgm:prSet/>
      <dgm:spPr/>
      <dgm:t>
        <a:bodyPr/>
        <a:lstStyle/>
        <a:p>
          <a:endParaRPr lang="es-ES" sz="1600" b="0">
            <a:latin typeface="Humnst777"/>
          </a:endParaRPr>
        </a:p>
      </dgm:t>
    </dgm:pt>
    <dgm:pt modelId="{107557A1-CAAE-4E22-954B-6858609DA5DE}">
      <dgm:prSet phldrT="[Texto]" custT="1"/>
      <dgm:spPr/>
      <dgm:t>
        <a:bodyPr/>
        <a:lstStyle/>
        <a:p>
          <a:r>
            <a:rPr lang="es-ES" sz="1600" b="0" dirty="0" smtClean="0">
              <a:latin typeface="Humnst777"/>
            </a:rPr>
            <a:t>Académicos</a:t>
          </a:r>
          <a:endParaRPr lang="es-ES" sz="1600" b="0" dirty="0">
            <a:latin typeface="Humnst777"/>
          </a:endParaRPr>
        </a:p>
      </dgm:t>
    </dgm:pt>
    <dgm:pt modelId="{3691221C-E8B2-4F80-8696-0EDEAEFBCEB8}" type="parTrans" cxnId="{8EFEA244-1C13-4071-BA9D-E8A69898E617}">
      <dgm:prSet/>
      <dgm:spPr/>
      <dgm:t>
        <a:bodyPr/>
        <a:lstStyle/>
        <a:p>
          <a:endParaRPr lang="es-ES" sz="1600" b="0">
            <a:latin typeface="Humnst777"/>
          </a:endParaRPr>
        </a:p>
      </dgm:t>
    </dgm:pt>
    <dgm:pt modelId="{0CF46E62-E26A-4E14-8766-725B9AA86784}" type="sibTrans" cxnId="{8EFEA244-1C13-4071-BA9D-E8A69898E617}">
      <dgm:prSet/>
      <dgm:spPr/>
      <dgm:t>
        <a:bodyPr/>
        <a:lstStyle/>
        <a:p>
          <a:endParaRPr lang="es-ES" sz="1600" b="0">
            <a:latin typeface="Humnst777"/>
          </a:endParaRPr>
        </a:p>
      </dgm:t>
    </dgm:pt>
    <dgm:pt modelId="{91230DCD-4F48-4CB4-AD12-9191625A4CFB}">
      <dgm:prSet phldrT="[Texto]" custT="1"/>
      <dgm:spPr/>
      <dgm:t>
        <a:bodyPr/>
        <a:lstStyle/>
        <a:p>
          <a:r>
            <a:rPr lang="es-ES" sz="1600" b="0" dirty="0" smtClean="0">
              <a:latin typeface="Humnst777"/>
            </a:rPr>
            <a:t>Comunicación</a:t>
          </a:r>
          <a:endParaRPr lang="es-ES" sz="1600" b="0" dirty="0">
            <a:latin typeface="Humnst777"/>
          </a:endParaRPr>
        </a:p>
      </dgm:t>
    </dgm:pt>
    <dgm:pt modelId="{A2F56883-FDE7-4384-A6B4-8E8509EEB459}" type="parTrans" cxnId="{ABAC3FB7-7399-4DB6-B979-2BB523578FFC}">
      <dgm:prSet/>
      <dgm:spPr/>
      <dgm:t>
        <a:bodyPr/>
        <a:lstStyle/>
        <a:p>
          <a:endParaRPr lang="es-ES" sz="1600" b="0">
            <a:latin typeface="Humnst777"/>
          </a:endParaRPr>
        </a:p>
      </dgm:t>
    </dgm:pt>
    <dgm:pt modelId="{7B84AE3A-9D43-4C7B-9624-359FB8B09BFD}" type="sibTrans" cxnId="{ABAC3FB7-7399-4DB6-B979-2BB523578FFC}">
      <dgm:prSet/>
      <dgm:spPr/>
      <dgm:t>
        <a:bodyPr/>
        <a:lstStyle/>
        <a:p>
          <a:endParaRPr lang="es-ES" sz="1600" b="0">
            <a:latin typeface="Humnst777"/>
          </a:endParaRPr>
        </a:p>
      </dgm:t>
    </dgm:pt>
    <dgm:pt modelId="{9B50B24F-1486-4912-BBC7-F2C5D3B08D5F}">
      <dgm:prSet phldrT="[Texto]" custT="1"/>
      <dgm:spPr/>
      <dgm:t>
        <a:bodyPr/>
        <a:lstStyle/>
        <a:p>
          <a:r>
            <a:rPr lang="es-ES" sz="1600" b="0" dirty="0" smtClean="0">
              <a:latin typeface="Humnst777"/>
            </a:rPr>
            <a:t>Trabajo en equipo</a:t>
          </a:r>
          <a:endParaRPr lang="es-ES" sz="1600" b="0" dirty="0">
            <a:latin typeface="Humnst777"/>
          </a:endParaRPr>
        </a:p>
      </dgm:t>
    </dgm:pt>
    <dgm:pt modelId="{6E10BFC6-97F8-4A18-A99D-045AA758A024}" type="parTrans" cxnId="{48BCBB4F-5E69-4CB5-A2CF-1DBBCA4D905F}">
      <dgm:prSet/>
      <dgm:spPr/>
      <dgm:t>
        <a:bodyPr/>
        <a:lstStyle/>
        <a:p>
          <a:endParaRPr lang="es-ES" sz="1600" b="0">
            <a:latin typeface="Humnst777"/>
          </a:endParaRPr>
        </a:p>
      </dgm:t>
    </dgm:pt>
    <dgm:pt modelId="{75542EEE-AD72-4E7D-BD95-7741369128C8}" type="sibTrans" cxnId="{48BCBB4F-5E69-4CB5-A2CF-1DBBCA4D905F}">
      <dgm:prSet/>
      <dgm:spPr/>
      <dgm:t>
        <a:bodyPr/>
        <a:lstStyle/>
        <a:p>
          <a:endParaRPr lang="es-ES" sz="1600" b="0">
            <a:latin typeface="Humnst777"/>
          </a:endParaRPr>
        </a:p>
      </dgm:t>
    </dgm:pt>
    <dgm:pt modelId="{E6A1181C-301F-4EE5-8D87-9620327389FB}">
      <dgm:prSet phldrT="[Texto]" custT="1"/>
      <dgm:spPr/>
      <dgm:t>
        <a:bodyPr/>
        <a:lstStyle/>
        <a:p>
          <a:r>
            <a:rPr lang="es-ES" sz="1600" b="0" dirty="0" smtClean="0">
              <a:latin typeface="Humnst777"/>
            </a:rPr>
            <a:t>Tecnológicos</a:t>
          </a:r>
          <a:endParaRPr lang="es-ES" sz="1600" b="0" dirty="0">
            <a:latin typeface="Humnst777"/>
          </a:endParaRPr>
        </a:p>
      </dgm:t>
    </dgm:pt>
    <dgm:pt modelId="{2527B525-3034-48F3-B639-302F865520EB}" type="parTrans" cxnId="{2ECE5BE0-E81F-4A35-9D0D-AA9B86BF0364}">
      <dgm:prSet/>
      <dgm:spPr/>
      <dgm:t>
        <a:bodyPr/>
        <a:lstStyle/>
        <a:p>
          <a:endParaRPr lang="es-ES" sz="1600" b="0">
            <a:latin typeface="Humnst777"/>
          </a:endParaRPr>
        </a:p>
      </dgm:t>
    </dgm:pt>
    <dgm:pt modelId="{1F75360B-3DCF-4F84-9FDE-A8804E700C07}" type="sibTrans" cxnId="{2ECE5BE0-E81F-4A35-9D0D-AA9B86BF0364}">
      <dgm:prSet/>
      <dgm:spPr/>
      <dgm:t>
        <a:bodyPr/>
        <a:lstStyle/>
        <a:p>
          <a:endParaRPr lang="es-ES" sz="1600" b="0">
            <a:latin typeface="Humnst777"/>
          </a:endParaRPr>
        </a:p>
      </dgm:t>
    </dgm:pt>
    <dgm:pt modelId="{D6C00BA6-70D5-4D1D-8FBF-A520E0EE30E2}" type="pres">
      <dgm:prSet presAssocID="{C1729B2B-1064-4C2F-B5CD-26B1D0CAE3E4}" presName="Name0" presStyleCnt="0">
        <dgm:presLayoutVars>
          <dgm:dir/>
        </dgm:presLayoutVars>
      </dgm:prSet>
      <dgm:spPr/>
    </dgm:pt>
    <dgm:pt modelId="{E9378E68-0E6A-45D0-8CFF-3FA818253F61}" type="pres">
      <dgm:prSet presAssocID="{0FBD6FAE-2A5A-45B0-B208-06F3760E49C2}" presName="parComposite" presStyleCnt="0"/>
      <dgm:spPr/>
    </dgm:pt>
    <dgm:pt modelId="{43E2FB16-DE63-4D25-A236-637EF062B4E9}" type="pres">
      <dgm:prSet presAssocID="{0FBD6FAE-2A5A-45B0-B208-06F3760E49C2}" presName="parBigCircle" presStyleLbl="node0" presStyleIdx="0" presStyleCnt="6"/>
      <dgm:spPr/>
    </dgm:pt>
    <dgm:pt modelId="{2786BEFE-60B5-4268-A366-DAF7327F6074}" type="pres">
      <dgm:prSet presAssocID="{0FBD6FAE-2A5A-45B0-B208-06F3760E49C2}" presName="parTx" presStyleLbl="revTx" presStyleIdx="0" presStyleCnt="6"/>
      <dgm:spPr/>
      <dgm:t>
        <a:bodyPr/>
        <a:lstStyle/>
        <a:p>
          <a:endParaRPr lang="es-ES"/>
        </a:p>
      </dgm:t>
    </dgm:pt>
    <dgm:pt modelId="{A0939478-574A-4664-B099-57FB141A62D4}" type="pres">
      <dgm:prSet presAssocID="{0FBD6FAE-2A5A-45B0-B208-06F3760E49C2}" presName="bSpace" presStyleCnt="0"/>
      <dgm:spPr/>
    </dgm:pt>
    <dgm:pt modelId="{B47B1BDF-CD82-4E75-92D8-30B2AD868225}" type="pres">
      <dgm:prSet presAssocID="{0FBD6FAE-2A5A-45B0-B208-06F3760E49C2}" presName="parBackupNorm" presStyleCnt="0"/>
      <dgm:spPr/>
    </dgm:pt>
    <dgm:pt modelId="{D5A3921E-A411-4B74-B4FC-B08F2325B068}" type="pres">
      <dgm:prSet presAssocID="{D4D1ECD6-FFFB-42D5-B709-A7324665D0F7}" presName="parSpace" presStyleCnt="0"/>
      <dgm:spPr/>
    </dgm:pt>
    <dgm:pt modelId="{6BA05C53-18EC-4CA5-A0B1-49FAA5BFD828}" type="pres">
      <dgm:prSet presAssocID="{F13829CF-7BE7-4CF7-879C-28AB50F0B919}" presName="parComposite" presStyleCnt="0"/>
      <dgm:spPr/>
    </dgm:pt>
    <dgm:pt modelId="{4DE4623E-6ACC-4813-953B-388061287066}" type="pres">
      <dgm:prSet presAssocID="{F13829CF-7BE7-4CF7-879C-28AB50F0B919}" presName="parBigCircle" presStyleLbl="node0" presStyleIdx="1" presStyleCnt="6"/>
      <dgm:spPr/>
    </dgm:pt>
    <dgm:pt modelId="{D788D0EE-3D03-4054-88EB-4F629E5A0705}" type="pres">
      <dgm:prSet presAssocID="{F13829CF-7BE7-4CF7-879C-28AB50F0B919}" presName="parTx" presStyleLbl="revTx" presStyleIdx="1" presStyleCnt="6"/>
      <dgm:spPr/>
      <dgm:t>
        <a:bodyPr/>
        <a:lstStyle/>
        <a:p>
          <a:endParaRPr lang="es-ES"/>
        </a:p>
      </dgm:t>
    </dgm:pt>
    <dgm:pt modelId="{0D0B9CD9-2A93-47C5-BA96-8E691E339D54}" type="pres">
      <dgm:prSet presAssocID="{F13829CF-7BE7-4CF7-879C-28AB50F0B919}" presName="bSpace" presStyleCnt="0"/>
      <dgm:spPr/>
    </dgm:pt>
    <dgm:pt modelId="{71154F0A-C13C-4C8E-A106-FE17EB1A5EFF}" type="pres">
      <dgm:prSet presAssocID="{F13829CF-7BE7-4CF7-879C-28AB50F0B919}" presName="parBackupNorm" presStyleCnt="0"/>
      <dgm:spPr/>
    </dgm:pt>
    <dgm:pt modelId="{4041F38B-53D4-4868-9F31-DDBBC75E0EDF}" type="pres">
      <dgm:prSet presAssocID="{27D60104-E51C-423A-AFD4-F7E72654622A}" presName="parSpace" presStyleCnt="0"/>
      <dgm:spPr/>
    </dgm:pt>
    <dgm:pt modelId="{24E45B37-885D-4B28-ADD0-362DA8296F30}" type="pres">
      <dgm:prSet presAssocID="{107557A1-CAAE-4E22-954B-6858609DA5DE}" presName="parComposite" presStyleCnt="0"/>
      <dgm:spPr/>
    </dgm:pt>
    <dgm:pt modelId="{873D13C9-01A1-4854-A45B-12DEE421079A}" type="pres">
      <dgm:prSet presAssocID="{107557A1-CAAE-4E22-954B-6858609DA5DE}" presName="parBigCircle" presStyleLbl="node0" presStyleIdx="2" presStyleCnt="6"/>
      <dgm:spPr/>
    </dgm:pt>
    <dgm:pt modelId="{23642E29-18BC-48E5-BBDE-7863884E35A8}" type="pres">
      <dgm:prSet presAssocID="{107557A1-CAAE-4E22-954B-6858609DA5DE}" presName="parTx" presStyleLbl="revTx" presStyleIdx="2" presStyleCnt="6"/>
      <dgm:spPr/>
      <dgm:t>
        <a:bodyPr/>
        <a:lstStyle/>
        <a:p>
          <a:endParaRPr lang="es-ES"/>
        </a:p>
      </dgm:t>
    </dgm:pt>
    <dgm:pt modelId="{47B764C0-763D-44BB-8C7D-A039786DC779}" type="pres">
      <dgm:prSet presAssocID="{107557A1-CAAE-4E22-954B-6858609DA5DE}" presName="bSpace" presStyleCnt="0"/>
      <dgm:spPr/>
    </dgm:pt>
    <dgm:pt modelId="{F704B887-50BD-46E2-BD9E-BB5D373533C2}" type="pres">
      <dgm:prSet presAssocID="{107557A1-CAAE-4E22-954B-6858609DA5DE}" presName="parBackupNorm" presStyleCnt="0"/>
      <dgm:spPr/>
    </dgm:pt>
    <dgm:pt modelId="{DCBF9E50-C029-4FC3-B898-8B60418646FC}" type="pres">
      <dgm:prSet presAssocID="{0CF46E62-E26A-4E14-8766-725B9AA86784}" presName="parSpace" presStyleCnt="0"/>
      <dgm:spPr/>
    </dgm:pt>
    <dgm:pt modelId="{C23B8531-5CD5-4845-9BB6-940326C7BE75}" type="pres">
      <dgm:prSet presAssocID="{91230DCD-4F48-4CB4-AD12-9191625A4CFB}" presName="parComposite" presStyleCnt="0"/>
      <dgm:spPr/>
    </dgm:pt>
    <dgm:pt modelId="{450AAC75-9BD0-46DD-9806-F2293CBC1BF6}" type="pres">
      <dgm:prSet presAssocID="{91230DCD-4F48-4CB4-AD12-9191625A4CFB}" presName="parBigCircle" presStyleLbl="node0" presStyleIdx="3" presStyleCnt="6"/>
      <dgm:spPr/>
    </dgm:pt>
    <dgm:pt modelId="{576BC0D6-3E6B-4F5C-912A-BEB908CDCE9F}" type="pres">
      <dgm:prSet presAssocID="{91230DCD-4F48-4CB4-AD12-9191625A4CFB}" presName="parTx" presStyleLbl="revTx" presStyleIdx="3" presStyleCnt="6"/>
      <dgm:spPr/>
      <dgm:t>
        <a:bodyPr/>
        <a:lstStyle/>
        <a:p>
          <a:endParaRPr lang="es-ES"/>
        </a:p>
      </dgm:t>
    </dgm:pt>
    <dgm:pt modelId="{9CBDA018-0742-4BEE-BD3F-AE44072E47CA}" type="pres">
      <dgm:prSet presAssocID="{91230DCD-4F48-4CB4-AD12-9191625A4CFB}" presName="bSpace" presStyleCnt="0"/>
      <dgm:spPr/>
    </dgm:pt>
    <dgm:pt modelId="{F5879A4A-A044-4E16-AC7A-C814653E5480}" type="pres">
      <dgm:prSet presAssocID="{91230DCD-4F48-4CB4-AD12-9191625A4CFB}" presName="parBackupNorm" presStyleCnt="0"/>
      <dgm:spPr/>
    </dgm:pt>
    <dgm:pt modelId="{4B2A244E-1AC7-43BF-8837-68843FE5AAB2}" type="pres">
      <dgm:prSet presAssocID="{7B84AE3A-9D43-4C7B-9624-359FB8B09BFD}" presName="parSpace" presStyleCnt="0"/>
      <dgm:spPr/>
    </dgm:pt>
    <dgm:pt modelId="{5EE1940C-90EF-4D34-B84C-45CA74A58801}" type="pres">
      <dgm:prSet presAssocID="{9B50B24F-1486-4912-BBC7-F2C5D3B08D5F}" presName="parComposite" presStyleCnt="0"/>
      <dgm:spPr/>
    </dgm:pt>
    <dgm:pt modelId="{6A35D3B2-CE9A-4D08-81B0-E29867BFAFCB}" type="pres">
      <dgm:prSet presAssocID="{9B50B24F-1486-4912-BBC7-F2C5D3B08D5F}" presName="parBigCircle" presStyleLbl="node0" presStyleIdx="4" presStyleCnt="6"/>
      <dgm:spPr/>
    </dgm:pt>
    <dgm:pt modelId="{858D077B-4FE0-4AD8-807E-7D5EE483F261}" type="pres">
      <dgm:prSet presAssocID="{9B50B24F-1486-4912-BBC7-F2C5D3B08D5F}" presName="parTx" presStyleLbl="revTx" presStyleIdx="4" presStyleCnt="6"/>
      <dgm:spPr/>
      <dgm:t>
        <a:bodyPr/>
        <a:lstStyle/>
        <a:p>
          <a:endParaRPr lang="es-ES"/>
        </a:p>
      </dgm:t>
    </dgm:pt>
    <dgm:pt modelId="{98A7D116-8DFB-41B5-BE9B-74532B8545C2}" type="pres">
      <dgm:prSet presAssocID="{9B50B24F-1486-4912-BBC7-F2C5D3B08D5F}" presName="bSpace" presStyleCnt="0"/>
      <dgm:spPr/>
    </dgm:pt>
    <dgm:pt modelId="{A52D1333-EEB5-4B4A-A159-1DA197C663B7}" type="pres">
      <dgm:prSet presAssocID="{9B50B24F-1486-4912-BBC7-F2C5D3B08D5F}" presName="parBackupNorm" presStyleCnt="0"/>
      <dgm:spPr/>
    </dgm:pt>
    <dgm:pt modelId="{1F94D836-6D54-4010-B22A-02CAF83653E4}" type="pres">
      <dgm:prSet presAssocID="{75542EEE-AD72-4E7D-BD95-7741369128C8}" presName="parSpace" presStyleCnt="0"/>
      <dgm:spPr/>
    </dgm:pt>
    <dgm:pt modelId="{6BDA8E56-5BC7-4026-B3DB-FBA86087C306}" type="pres">
      <dgm:prSet presAssocID="{E6A1181C-301F-4EE5-8D87-9620327389FB}" presName="parComposite" presStyleCnt="0"/>
      <dgm:spPr/>
    </dgm:pt>
    <dgm:pt modelId="{124FA0D7-C405-4BC5-A384-D75A1E320726}" type="pres">
      <dgm:prSet presAssocID="{E6A1181C-301F-4EE5-8D87-9620327389FB}" presName="parBigCircle" presStyleLbl="node0" presStyleIdx="5" presStyleCnt="6"/>
      <dgm:spPr/>
    </dgm:pt>
    <dgm:pt modelId="{1AB0D5ED-98D3-4D53-B701-48199E373782}" type="pres">
      <dgm:prSet presAssocID="{E6A1181C-301F-4EE5-8D87-9620327389FB}" presName="parTx" presStyleLbl="revTx" presStyleIdx="5" presStyleCnt="6"/>
      <dgm:spPr/>
      <dgm:t>
        <a:bodyPr/>
        <a:lstStyle/>
        <a:p>
          <a:endParaRPr lang="es-ES"/>
        </a:p>
      </dgm:t>
    </dgm:pt>
    <dgm:pt modelId="{A62C61C1-1C75-4D8E-9BFC-16F6FAA36F2A}" type="pres">
      <dgm:prSet presAssocID="{E6A1181C-301F-4EE5-8D87-9620327389FB}" presName="bSpace" presStyleCnt="0"/>
      <dgm:spPr/>
    </dgm:pt>
    <dgm:pt modelId="{A1668946-EF31-4735-9F77-0F16F01D86CD}" type="pres">
      <dgm:prSet presAssocID="{E6A1181C-301F-4EE5-8D87-9620327389FB}" presName="parBackupNorm" presStyleCnt="0"/>
      <dgm:spPr/>
    </dgm:pt>
    <dgm:pt modelId="{1ECE6153-0FE4-4B71-9709-49C36CE36115}" type="pres">
      <dgm:prSet presAssocID="{1F75360B-3DCF-4F84-9FDE-A8804E700C07}" presName="parSpace" presStyleCnt="0"/>
      <dgm:spPr/>
    </dgm:pt>
  </dgm:ptLst>
  <dgm:cxnLst>
    <dgm:cxn modelId="{89971DE7-7B6B-4AA6-95BA-627D9344A83E}" srcId="{C1729B2B-1064-4C2F-B5CD-26B1D0CAE3E4}" destId="{0FBD6FAE-2A5A-45B0-B208-06F3760E49C2}" srcOrd="0" destOrd="0" parTransId="{3E3ABF4D-8C41-4A1F-8264-59E97EBDE293}" sibTransId="{D4D1ECD6-FFFB-42D5-B709-A7324665D0F7}"/>
    <dgm:cxn modelId="{48BCBB4F-5E69-4CB5-A2CF-1DBBCA4D905F}" srcId="{C1729B2B-1064-4C2F-B5CD-26B1D0CAE3E4}" destId="{9B50B24F-1486-4912-BBC7-F2C5D3B08D5F}" srcOrd="4" destOrd="0" parTransId="{6E10BFC6-97F8-4A18-A99D-045AA758A024}" sibTransId="{75542EEE-AD72-4E7D-BD95-7741369128C8}"/>
    <dgm:cxn modelId="{BF4673FA-4C43-44D4-9251-090AF39F2BBB}" type="presOf" srcId="{E6A1181C-301F-4EE5-8D87-9620327389FB}" destId="{1AB0D5ED-98D3-4D53-B701-48199E373782}" srcOrd="0" destOrd="0" presId="urn:microsoft.com/office/officeart/2008/layout/CircleAccentTimeline"/>
    <dgm:cxn modelId="{EE9D354A-2908-4B8B-A361-26032E6F5C9C}" type="presOf" srcId="{F13829CF-7BE7-4CF7-879C-28AB50F0B919}" destId="{D788D0EE-3D03-4054-88EB-4F629E5A0705}" srcOrd="0" destOrd="0" presId="urn:microsoft.com/office/officeart/2008/layout/CircleAccentTimeline"/>
    <dgm:cxn modelId="{930CC327-CD6B-4D96-B0D4-F54BFB10D73F}" type="presOf" srcId="{C1729B2B-1064-4C2F-B5CD-26B1D0CAE3E4}" destId="{D6C00BA6-70D5-4D1D-8FBF-A520E0EE30E2}" srcOrd="0" destOrd="0" presId="urn:microsoft.com/office/officeart/2008/layout/CircleAccentTimeline"/>
    <dgm:cxn modelId="{ACCD4140-1E4C-46D5-AE6E-09B1508D8D43}" srcId="{C1729B2B-1064-4C2F-B5CD-26B1D0CAE3E4}" destId="{F13829CF-7BE7-4CF7-879C-28AB50F0B919}" srcOrd="1" destOrd="0" parTransId="{1155D141-2F61-4424-BC26-80153A615240}" sibTransId="{27D60104-E51C-423A-AFD4-F7E72654622A}"/>
    <dgm:cxn modelId="{4B03E683-8FC3-42A8-966C-B4C1EBA34E81}" type="presOf" srcId="{0FBD6FAE-2A5A-45B0-B208-06F3760E49C2}" destId="{2786BEFE-60B5-4268-A366-DAF7327F6074}" srcOrd="0" destOrd="0" presId="urn:microsoft.com/office/officeart/2008/layout/CircleAccentTimeline"/>
    <dgm:cxn modelId="{2ECE5BE0-E81F-4A35-9D0D-AA9B86BF0364}" srcId="{C1729B2B-1064-4C2F-B5CD-26B1D0CAE3E4}" destId="{E6A1181C-301F-4EE5-8D87-9620327389FB}" srcOrd="5" destOrd="0" parTransId="{2527B525-3034-48F3-B639-302F865520EB}" sibTransId="{1F75360B-3DCF-4F84-9FDE-A8804E700C07}"/>
    <dgm:cxn modelId="{A3F6A7CD-ED6E-49F3-BBD8-15275F1C1E5D}" type="presOf" srcId="{9B50B24F-1486-4912-BBC7-F2C5D3B08D5F}" destId="{858D077B-4FE0-4AD8-807E-7D5EE483F261}" srcOrd="0" destOrd="0" presId="urn:microsoft.com/office/officeart/2008/layout/CircleAccentTimeline"/>
    <dgm:cxn modelId="{ABAC3FB7-7399-4DB6-B979-2BB523578FFC}" srcId="{C1729B2B-1064-4C2F-B5CD-26B1D0CAE3E4}" destId="{91230DCD-4F48-4CB4-AD12-9191625A4CFB}" srcOrd="3" destOrd="0" parTransId="{A2F56883-FDE7-4384-A6B4-8E8509EEB459}" sibTransId="{7B84AE3A-9D43-4C7B-9624-359FB8B09BFD}"/>
    <dgm:cxn modelId="{8EFEA244-1C13-4071-BA9D-E8A69898E617}" srcId="{C1729B2B-1064-4C2F-B5CD-26B1D0CAE3E4}" destId="{107557A1-CAAE-4E22-954B-6858609DA5DE}" srcOrd="2" destOrd="0" parTransId="{3691221C-E8B2-4F80-8696-0EDEAEFBCEB8}" sibTransId="{0CF46E62-E26A-4E14-8766-725B9AA86784}"/>
    <dgm:cxn modelId="{7034E1D2-C2DB-47A9-994B-6470275A10D0}" type="presOf" srcId="{107557A1-CAAE-4E22-954B-6858609DA5DE}" destId="{23642E29-18BC-48E5-BBDE-7863884E35A8}" srcOrd="0" destOrd="0" presId="urn:microsoft.com/office/officeart/2008/layout/CircleAccentTimeline"/>
    <dgm:cxn modelId="{9BADC033-5C1A-4826-ABB2-AEBEA722FFDA}" type="presOf" srcId="{91230DCD-4F48-4CB4-AD12-9191625A4CFB}" destId="{576BC0D6-3E6B-4F5C-912A-BEB908CDCE9F}" srcOrd="0" destOrd="0" presId="urn:microsoft.com/office/officeart/2008/layout/CircleAccentTimeline"/>
    <dgm:cxn modelId="{6D6C0E65-FAA0-45D4-8B9D-CD73EB77C256}" type="presParOf" srcId="{D6C00BA6-70D5-4D1D-8FBF-A520E0EE30E2}" destId="{E9378E68-0E6A-45D0-8CFF-3FA818253F61}" srcOrd="0" destOrd="0" presId="urn:microsoft.com/office/officeart/2008/layout/CircleAccentTimeline"/>
    <dgm:cxn modelId="{CAE5CCE7-69AE-438E-8979-DBE67DCC4811}" type="presParOf" srcId="{E9378E68-0E6A-45D0-8CFF-3FA818253F61}" destId="{43E2FB16-DE63-4D25-A236-637EF062B4E9}" srcOrd="0" destOrd="0" presId="urn:microsoft.com/office/officeart/2008/layout/CircleAccentTimeline"/>
    <dgm:cxn modelId="{BFDEB187-AC75-4376-9B99-D9A9878627BB}" type="presParOf" srcId="{E9378E68-0E6A-45D0-8CFF-3FA818253F61}" destId="{2786BEFE-60B5-4268-A366-DAF7327F6074}" srcOrd="1" destOrd="0" presId="urn:microsoft.com/office/officeart/2008/layout/CircleAccentTimeline"/>
    <dgm:cxn modelId="{B0FBBD01-6F84-400D-BD22-9421D114CE69}" type="presParOf" srcId="{E9378E68-0E6A-45D0-8CFF-3FA818253F61}" destId="{A0939478-574A-4664-B099-57FB141A62D4}" srcOrd="2" destOrd="0" presId="urn:microsoft.com/office/officeart/2008/layout/CircleAccentTimeline"/>
    <dgm:cxn modelId="{D21EC97F-1083-40CA-B735-B211F3EA398F}" type="presParOf" srcId="{D6C00BA6-70D5-4D1D-8FBF-A520E0EE30E2}" destId="{B47B1BDF-CD82-4E75-92D8-30B2AD868225}" srcOrd="1" destOrd="0" presId="urn:microsoft.com/office/officeart/2008/layout/CircleAccentTimeline"/>
    <dgm:cxn modelId="{01EA1340-B7FE-4685-95E2-26299CEC2233}" type="presParOf" srcId="{D6C00BA6-70D5-4D1D-8FBF-A520E0EE30E2}" destId="{D5A3921E-A411-4B74-B4FC-B08F2325B068}" srcOrd="2" destOrd="0" presId="urn:microsoft.com/office/officeart/2008/layout/CircleAccentTimeline"/>
    <dgm:cxn modelId="{966AB011-83F0-4BF1-B7B4-CFA6D69E5C30}" type="presParOf" srcId="{D6C00BA6-70D5-4D1D-8FBF-A520E0EE30E2}" destId="{6BA05C53-18EC-4CA5-A0B1-49FAA5BFD828}" srcOrd="3" destOrd="0" presId="urn:microsoft.com/office/officeart/2008/layout/CircleAccentTimeline"/>
    <dgm:cxn modelId="{9C24E326-65BF-4724-B745-6EA9D4E0A5CC}" type="presParOf" srcId="{6BA05C53-18EC-4CA5-A0B1-49FAA5BFD828}" destId="{4DE4623E-6ACC-4813-953B-388061287066}" srcOrd="0" destOrd="0" presId="urn:microsoft.com/office/officeart/2008/layout/CircleAccentTimeline"/>
    <dgm:cxn modelId="{818D649F-69E2-40FC-B519-0BE50B514CE1}" type="presParOf" srcId="{6BA05C53-18EC-4CA5-A0B1-49FAA5BFD828}" destId="{D788D0EE-3D03-4054-88EB-4F629E5A0705}" srcOrd="1" destOrd="0" presId="urn:microsoft.com/office/officeart/2008/layout/CircleAccentTimeline"/>
    <dgm:cxn modelId="{70BB780E-9A42-4413-B237-7DDF6802298A}" type="presParOf" srcId="{6BA05C53-18EC-4CA5-A0B1-49FAA5BFD828}" destId="{0D0B9CD9-2A93-47C5-BA96-8E691E339D54}" srcOrd="2" destOrd="0" presId="urn:microsoft.com/office/officeart/2008/layout/CircleAccentTimeline"/>
    <dgm:cxn modelId="{309A9CB0-92F9-44BC-9AE9-6AA3D76D5BE5}" type="presParOf" srcId="{D6C00BA6-70D5-4D1D-8FBF-A520E0EE30E2}" destId="{71154F0A-C13C-4C8E-A106-FE17EB1A5EFF}" srcOrd="4" destOrd="0" presId="urn:microsoft.com/office/officeart/2008/layout/CircleAccentTimeline"/>
    <dgm:cxn modelId="{CB1BB9FB-51EC-4D42-9083-71ED510E8D01}" type="presParOf" srcId="{D6C00BA6-70D5-4D1D-8FBF-A520E0EE30E2}" destId="{4041F38B-53D4-4868-9F31-DDBBC75E0EDF}" srcOrd="5" destOrd="0" presId="urn:microsoft.com/office/officeart/2008/layout/CircleAccentTimeline"/>
    <dgm:cxn modelId="{8DC763FE-8FF1-43DD-8E60-C608BC684E58}" type="presParOf" srcId="{D6C00BA6-70D5-4D1D-8FBF-A520E0EE30E2}" destId="{24E45B37-885D-4B28-ADD0-362DA8296F30}" srcOrd="6" destOrd="0" presId="urn:microsoft.com/office/officeart/2008/layout/CircleAccentTimeline"/>
    <dgm:cxn modelId="{93FAF5D5-E7A9-41C1-A227-6B7A3A8CBC9B}" type="presParOf" srcId="{24E45B37-885D-4B28-ADD0-362DA8296F30}" destId="{873D13C9-01A1-4854-A45B-12DEE421079A}" srcOrd="0" destOrd="0" presId="urn:microsoft.com/office/officeart/2008/layout/CircleAccentTimeline"/>
    <dgm:cxn modelId="{4062EFA4-5BBE-4DEF-BF98-49ACC950474C}" type="presParOf" srcId="{24E45B37-885D-4B28-ADD0-362DA8296F30}" destId="{23642E29-18BC-48E5-BBDE-7863884E35A8}" srcOrd="1" destOrd="0" presId="urn:microsoft.com/office/officeart/2008/layout/CircleAccentTimeline"/>
    <dgm:cxn modelId="{A1CF960F-398F-406A-8ABA-0203CA2B5817}" type="presParOf" srcId="{24E45B37-885D-4B28-ADD0-362DA8296F30}" destId="{47B764C0-763D-44BB-8C7D-A039786DC779}" srcOrd="2" destOrd="0" presId="urn:microsoft.com/office/officeart/2008/layout/CircleAccentTimeline"/>
    <dgm:cxn modelId="{B3494C10-4EF6-476F-BE7A-2DE0BB006AC8}" type="presParOf" srcId="{D6C00BA6-70D5-4D1D-8FBF-A520E0EE30E2}" destId="{F704B887-50BD-46E2-BD9E-BB5D373533C2}" srcOrd="7" destOrd="0" presId="urn:microsoft.com/office/officeart/2008/layout/CircleAccentTimeline"/>
    <dgm:cxn modelId="{34E23DEC-2D13-47F8-BA0E-D004C6D93528}" type="presParOf" srcId="{D6C00BA6-70D5-4D1D-8FBF-A520E0EE30E2}" destId="{DCBF9E50-C029-4FC3-B898-8B60418646FC}" srcOrd="8" destOrd="0" presId="urn:microsoft.com/office/officeart/2008/layout/CircleAccentTimeline"/>
    <dgm:cxn modelId="{AFF774CF-642E-4FE0-B77C-A17357289AB1}" type="presParOf" srcId="{D6C00BA6-70D5-4D1D-8FBF-A520E0EE30E2}" destId="{C23B8531-5CD5-4845-9BB6-940326C7BE75}" srcOrd="9" destOrd="0" presId="urn:microsoft.com/office/officeart/2008/layout/CircleAccentTimeline"/>
    <dgm:cxn modelId="{0CDB6CEA-F7DE-40D4-AF87-045BD2BB0261}" type="presParOf" srcId="{C23B8531-5CD5-4845-9BB6-940326C7BE75}" destId="{450AAC75-9BD0-46DD-9806-F2293CBC1BF6}" srcOrd="0" destOrd="0" presId="urn:microsoft.com/office/officeart/2008/layout/CircleAccentTimeline"/>
    <dgm:cxn modelId="{AC5B6357-6375-4AD2-8EB8-8EA733BA7240}" type="presParOf" srcId="{C23B8531-5CD5-4845-9BB6-940326C7BE75}" destId="{576BC0D6-3E6B-4F5C-912A-BEB908CDCE9F}" srcOrd="1" destOrd="0" presId="urn:microsoft.com/office/officeart/2008/layout/CircleAccentTimeline"/>
    <dgm:cxn modelId="{3B647AC8-0D5A-43A1-B79A-4A87D99DFF2A}" type="presParOf" srcId="{C23B8531-5CD5-4845-9BB6-940326C7BE75}" destId="{9CBDA018-0742-4BEE-BD3F-AE44072E47CA}" srcOrd="2" destOrd="0" presId="urn:microsoft.com/office/officeart/2008/layout/CircleAccentTimeline"/>
    <dgm:cxn modelId="{D2C8C777-CA52-40B2-9867-A8FA702E9E93}" type="presParOf" srcId="{D6C00BA6-70D5-4D1D-8FBF-A520E0EE30E2}" destId="{F5879A4A-A044-4E16-AC7A-C814653E5480}" srcOrd="10" destOrd="0" presId="urn:microsoft.com/office/officeart/2008/layout/CircleAccentTimeline"/>
    <dgm:cxn modelId="{9CDA5B14-A7B0-40ED-8D77-2CF548B1AE31}" type="presParOf" srcId="{D6C00BA6-70D5-4D1D-8FBF-A520E0EE30E2}" destId="{4B2A244E-1AC7-43BF-8837-68843FE5AAB2}" srcOrd="11" destOrd="0" presId="urn:microsoft.com/office/officeart/2008/layout/CircleAccentTimeline"/>
    <dgm:cxn modelId="{92135060-4139-4E65-B3F9-C936C72712B1}" type="presParOf" srcId="{D6C00BA6-70D5-4D1D-8FBF-A520E0EE30E2}" destId="{5EE1940C-90EF-4D34-B84C-45CA74A58801}" srcOrd="12" destOrd="0" presId="urn:microsoft.com/office/officeart/2008/layout/CircleAccentTimeline"/>
    <dgm:cxn modelId="{27319382-B6C3-4868-8227-1D3954338B69}" type="presParOf" srcId="{5EE1940C-90EF-4D34-B84C-45CA74A58801}" destId="{6A35D3B2-CE9A-4D08-81B0-E29867BFAFCB}" srcOrd="0" destOrd="0" presId="urn:microsoft.com/office/officeart/2008/layout/CircleAccentTimeline"/>
    <dgm:cxn modelId="{B386D7E0-181F-456C-8A45-46EBF27FEC47}" type="presParOf" srcId="{5EE1940C-90EF-4D34-B84C-45CA74A58801}" destId="{858D077B-4FE0-4AD8-807E-7D5EE483F261}" srcOrd="1" destOrd="0" presId="urn:microsoft.com/office/officeart/2008/layout/CircleAccentTimeline"/>
    <dgm:cxn modelId="{D4764A22-1C81-472A-8B9E-1E6D3242BC25}" type="presParOf" srcId="{5EE1940C-90EF-4D34-B84C-45CA74A58801}" destId="{98A7D116-8DFB-41B5-BE9B-74532B8545C2}" srcOrd="2" destOrd="0" presId="urn:microsoft.com/office/officeart/2008/layout/CircleAccentTimeline"/>
    <dgm:cxn modelId="{DA425028-869A-4CFD-BA4E-CAA48E7F5A11}" type="presParOf" srcId="{D6C00BA6-70D5-4D1D-8FBF-A520E0EE30E2}" destId="{A52D1333-EEB5-4B4A-A159-1DA197C663B7}" srcOrd="13" destOrd="0" presId="urn:microsoft.com/office/officeart/2008/layout/CircleAccentTimeline"/>
    <dgm:cxn modelId="{BA2B6644-0BFF-4135-ABB0-A56182B5E88A}" type="presParOf" srcId="{D6C00BA6-70D5-4D1D-8FBF-A520E0EE30E2}" destId="{1F94D836-6D54-4010-B22A-02CAF83653E4}" srcOrd="14" destOrd="0" presId="urn:microsoft.com/office/officeart/2008/layout/CircleAccentTimeline"/>
    <dgm:cxn modelId="{19C86ADD-D6F0-479E-BFAA-90471B4F26CD}" type="presParOf" srcId="{D6C00BA6-70D5-4D1D-8FBF-A520E0EE30E2}" destId="{6BDA8E56-5BC7-4026-B3DB-FBA86087C306}" srcOrd="15" destOrd="0" presId="urn:microsoft.com/office/officeart/2008/layout/CircleAccentTimeline"/>
    <dgm:cxn modelId="{46054231-5CB5-4639-85FF-6201EAED8391}" type="presParOf" srcId="{6BDA8E56-5BC7-4026-B3DB-FBA86087C306}" destId="{124FA0D7-C405-4BC5-A384-D75A1E320726}" srcOrd="0" destOrd="0" presId="urn:microsoft.com/office/officeart/2008/layout/CircleAccentTimeline"/>
    <dgm:cxn modelId="{C06011D0-DC4E-4635-A898-AEC73744BB06}" type="presParOf" srcId="{6BDA8E56-5BC7-4026-B3DB-FBA86087C306}" destId="{1AB0D5ED-98D3-4D53-B701-48199E373782}" srcOrd="1" destOrd="0" presId="urn:microsoft.com/office/officeart/2008/layout/CircleAccentTimeline"/>
    <dgm:cxn modelId="{C0448AB0-0DA1-47B6-BB3C-0790DDB99453}" type="presParOf" srcId="{6BDA8E56-5BC7-4026-B3DB-FBA86087C306}" destId="{A62C61C1-1C75-4D8E-9BFC-16F6FAA36F2A}" srcOrd="2" destOrd="0" presId="urn:microsoft.com/office/officeart/2008/layout/CircleAccentTimeline"/>
    <dgm:cxn modelId="{D48A1B20-3CA0-4B7D-A1C2-A0CF223B20D5}" type="presParOf" srcId="{D6C00BA6-70D5-4D1D-8FBF-A520E0EE30E2}" destId="{A1668946-EF31-4735-9F77-0F16F01D86CD}" srcOrd="16" destOrd="0" presId="urn:microsoft.com/office/officeart/2008/layout/CircleAccentTimeline"/>
    <dgm:cxn modelId="{F32FF302-8C09-4995-A134-F9E573A48CF8}" type="presParOf" srcId="{D6C00BA6-70D5-4D1D-8FBF-A520E0EE30E2}" destId="{1ECE6153-0FE4-4B71-9709-49C36CE36115}" srcOrd="17" destOrd="0" presId="urn:microsoft.com/office/officeart/2008/layout/CircleAccent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FD3B06-4C7C-4283-95F9-643338D96CDD}" type="doc">
      <dgm:prSet loTypeId="urn:microsoft.com/office/officeart/2009/3/layout/StepUpProcess" loCatId="process" qsTypeId="urn:microsoft.com/office/officeart/2005/8/quickstyle/simple5" qsCatId="simple" csTypeId="urn:microsoft.com/office/officeart/2005/8/colors/colorful1" csCatId="colorful" phldr="1"/>
      <dgm:spPr/>
      <dgm:t>
        <a:bodyPr/>
        <a:lstStyle/>
        <a:p>
          <a:endParaRPr lang="es-ES"/>
        </a:p>
      </dgm:t>
    </dgm:pt>
    <dgm:pt modelId="{5CBE4A84-E5D0-498D-8BD9-11C17FF05DD6}">
      <dgm:prSet phldrT="[Texto]" custT="1"/>
      <dgm:spPr/>
      <dgm:t>
        <a:bodyPr/>
        <a:lstStyle/>
        <a:p>
          <a:r>
            <a:rPr lang="es-ES" sz="1600" dirty="0" smtClean="0">
              <a:latin typeface="Humnst777"/>
            </a:rPr>
            <a:t>Definir cronograma de aplicación</a:t>
          </a:r>
          <a:endParaRPr lang="es-ES" sz="1600" dirty="0">
            <a:latin typeface="Humnst777"/>
          </a:endParaRPr>
        </a:p>
      </dgm:t>
    </dgm:pt>
    <dgm:pt modelId="{499A9726-906E-4D1D-A2D3-4E48AB11178F}" type="parTrans" cxnId="{FCC19DD6-6E9B-42AD-86D8-AE0FE4BDEB2D}">
      <dgm:prSet/>
      <dgm:spPr/>
      <dgm:t>
        <a:bodyPr/>
        <a:lstStyle/>
        <a:p>
          <a:endParaRPr lang="es-ES" sz="1600">
            <a:latin typeface="Humnst777"/>
          </a:endParaRPr>
        </a:p>
      </dgm:t>
    </dgm:pt>
    <dgm:pt modelId="{BEBFA749-4FED-4877-8561-66F195CD4040}" type="sibTrans" cxnId="{FCC19DD6-6E9B-42AD-86D8-AE0FE4BDEB2D}">
      <dgm:prSet/>
      <dgm:spPr/>
      <dgm:t>
        <a:bodyPr/>
        <a:lstStyle/>
        <a:p>
          <a:endParaRPr lang="es-ES" sz="1600">
            <a:latin typeface="Humnst777"/>
          </a:endParaRPr>
        </a:p>
      </dgm:t>
    </dgm:pt>
    <dgm:pt modelId="{AE95E326-7BB4-476A-AC83-C1BE981452E6}">
      <dgm:prSet phldrT="[Texto]" custT="1"/>
      <dgm:spPr/>
      <dgm:t>
        <a:bodyPr/>
        <a:lstStyle/>
        <a:p>
          <a:r>
            <a:rPr lang="es-ES" sz="1600" dirty="0" smtClean="0">
              <a:latin typeface="Humnst777"/>
            </a:rPr>
            <a:t>Organizar base de datos de estudiantes activos</a:t>
          </a:r>
          <a:endParaRPr lang="es-ES" sz="1600" dirty="0">
            <a:latin typeface="Humnst777"/>
          </a:endParaRPr>
        </a:p>
      </dgm:t>
    </dgm:pt>
    <dgm:pt modelId="{F34ED0C2-7B7E-42DE-ABB7-BB0B14EA8B6E}" type="parTrans" cxnId="{998E923E-6C10-4D1B-A232-B50260EF98F3}">
      <dgm:prSet/>
      <dgm:spPr/>
      <dgm:t>
        <a:bodyPr/>
        <a:lstStyle/>
        <a:p>
          <a:endParaRPr lang="es-ES" sz="1600">
            <a:latin typeface="Humnst777"/>
          </a:endParaRPr>
        </a:p>
      </dgm:t>
    </dgm:pt>
    <dgm:pt modelId="{7E9967B4-E03C-48AC-AE81-D1AB8CF391F9}" type="sibTrans" cxnId="{998E923E-6C10-4D1B-A232-B50260EF98F3}">
      <dgm:prSet/>
      <dgm:spPr/>
      <dgm:t>
        <a:bodyPr/>
        <a:lstStyle/>
        <a:p>
          <a:endParaRPr lang="es-ES" sz="1600">
            <a:latin typeface="Humnst777"/>
          </a:endParaRPr>
        </a:p>
      </dgm:t>
    </dgm:pt>
    <dgm:pt modelId="{82C21E38-9680-43F2-A47A-E10A25C096D3}">
      <dgm:prSet phldrT="[Texto]" custT="1"/>
      <dgm:spPr/>
      <dgm:t>
        <a:bodyPr/>
        <a:lstStyle/>
        <a:p>
          <a:r>
            <a:rPr lang="es-ES" sz="1600" dirty="0" smtClean="0">
              <a:latin typeface="Humnst777"/>
            </a:rPr>
            <a:t>Actualización / Revisión de instrumento</a:t>
          </a:r>
          <a:endParaRPr lang="es-ES" sz="1600" dirty="0">
            <a:latin typeface="Humnst777"/>
          </a:endParaRPr>
        </a:p>
      </dgm:t>
    </dgm:pt>
    <dgm:pt modelId="{E6CD01A9-6AFA-4F4C-806F-DBF861F27EFC}" type="parTrans" cxnId="{29955725-8254-493E-BF9A-997EC0AA304C}">
      <dgm:prSet/>
      <dgm:spPr/>
      <dgm:t>
        <a:bodyPr/>
        <a:lstStyle/>
        <a:p>
          <a:endParaRPr lang="es-ES" sz="1600">
            <a:latin typeface="Humnst777"/>
          </a:endParaRPr>
        </a:p>
      </dgm:t>
    </dgm:pt>
    <dgm:pt modelId="{9FB41F8A-D464-48E2-9FF3-24A59AAF6A25}" type="sibTrans" cxnId="{29955725-8254-493E-BF9A-997EC0AA304C}">
      <dgm:prSet/>
      <dgm:spPr/>
      <dgm:t>
        <a:bodyPr/>
        <a:lstStyle/>
        <a:p>
          <a:endParaRPr lang="es-ES" sz="1600">
            <a:latin typeface="Humnst777"/>
          </a:endParaRPr>
        </a:p>
      </dgm:t>
    </dgm:pt>
    <dgm:pt modelId="{3B3360CA-BD39-4F0A-AF61-894D4C084B7D}">
      <dgm:prSet phldrT="[Texto]" custT="1"/>
      <dgm:spPr/>
      <dgm:t>
        <a:bodyPr/>
        <a:lstStyle/>
        <a:p>
          <a:r>
            <a:rPr lang="es-ES" sz="1600" dirty="0" smtClean="0">
              <a:latin typeface="Humnst777"/>
            </a:rPr>
            <a:t>Preparación de mensaje con el enlace de la encuesta</a:t>
          </a:r>
          <a:endParaRPr lang="es-ES" sz="1600" dirty="0">
            <a:latin typeface="Humnst777"/>
          </a:endParaRPr>
        </a:p>
      </dgm:t>
    </dgm:pt>
    <dgm:pt modelId="{BC48B66E-D1D7-4704-A96C-F2FDDD54340F}" type="parTrans" cxnId="{62B8F100-C7DF-415F-AC4E-4366C164B4ED}">
      <dgm:prSet/>
      <dgm:spPr/>
      <dgm:t>
        <a:bodyPr/>
        <a:lstStyle/>
        <a:p>
          <a:endParaRPr lang="es-ES" sz="1600">
            <a:latin typeface="Humnst777"/>
          </a:endParaRPr>
        </a:p>
      </dgm:t>
    </dgm:pt>
    <dgm:pt modelId="{B06634DA-9B48-482B-BEFC-D3B9C80BE55E}" type="sibTrans" cxnId="{62B8F100-C7DF-415F-AC4E-4366C164B4ED}">
      <dgm:prSet/>
      <dgm:spPr/>
      <dgm:t>
        <a:bodyPr/>
        <a:lstStyle/>
        <a:p>
          <a:endParaRPr lang="es-ES" sz="1600">
            <a:latin typeface="Humnst777"/>
          </a:endParaRPr>
        </a:p>
      </dgm:t>
    </dgm:pt>
    <dgm:pt modelId="{ECD6B643-97BC-4613-A13F-CF609E81FF81}">
      <dgm:prSet phldrT="[Texto]" custT="1"/>
      <dgm:spPr/>
      <dgm:t>
        <a:bodyPr/>
        <a:lstStyle/>
        <a:p>
          <a:r>
            <a:rPr lang="es-ES" sz="1600" dirty="0" smtClean="0">
              <a:latin typeface="Humnst777"/>
            </a:rPr>
            <a:t>Envío de instrumento a través de carta y correspondencia</a:t>
          </a:r>
          <a:endParaRPr lang="es-ES" sz="1600" dirty="0">
            <a:latin typeface="Humnst777"/>
          </a:endParaRPr>
        </a:p>
      </dgm:t>
    </dgm:pt>
    <dgm:pt modelId="{B1640312-A630-425F-8D4A-FF04CFCD57EA}" type="parTrans" cxnId="{2ACA0395-EF1E-4E41-A641-768BF64A6E5D}">
      <dgm:prSet/>
      <dgm:spPr/>
      <dgm:t>
        <a:bodyPr/>
        <a:lstStyle/>
        <a:p>
          <a:endParaRPr lang="es-ES" sz="1600">
            <a:latin typeface="Humnst777"/>
          </a:endParaRPr>
        </a:p>
      </dgm:t>
    </dgm:pt>
    <dgm:pt modelId="{684A12D3-80B7-46A2-B127-14FF8CA0263A}" type="sibTrans" cxnId="{2ACA0395-EF1E-4E41-A641-768BF64A6E5D}">
      <dgm:prSet/>
      <dgm:spPr/>
      <dgm:t>
        <a:bodyPr/>
        <a:lstStyle/>
        <a:p>
          <a:endParaRPr lang="es-ES" sz="1600">
            <a:latin typeface="Humnst777"/>
          </a:endParaRPr>
        </a:p>
      </dgm:t>
    </dgm:pt>
    <dgm:pt modelId="{ED89C941-80A6-4B3F-917B-75A58D90251F}" type="pres">
      <dgm:prSet presAssocID="{78FD3B06-4C7C-4283-95F9-643338D96CDD}" presName="rootnode" presStyleCnt="0">
        <dgm:presLayoutVars>
          <dgm:chMax/>
          <dgm:chPref/>
          <dgm:dir/>
          <dgm:animLvl val="lvl"/>
        </dgm:presLayoutVars>
      </dgm:prSet>
      <dgm:spPr/>
      <dgm:t>
        <a:bodyPr/>
        <a:lstStyle/>
        <a:p>
          <a:endParaRPr lang="es-ES"/>
        </a:p>
      </dgm:t>
    </dgm:pt>
    <dgm:pt modelId="{EA728125-65B3-42E5-B078-263F15A2CD81}" type="pres">
      <dgm:prSet presAssocID="{5CBE4A84-E5D0-498D-8BD9-11C17FF05DD6}" presName="composite" presStyleCnt="0"/>
      <dgm:spPr/>
    </dgm:pt>
    <dgm:pt modelId="{358775D3-8B5C-43D5-99D8-69AF66EF523C}" type="pres">
      <dgm:prSet presAssocID="{5CBE4A84-E5D0-498D-8BD9-11C17FF05DD6}" presName="LShape" presStyleLbl="alignNode1" presStyleIdx="0" presStyleCnt="9"/>
      <dgm:spPr/>
    </dgm:pt>
    <dgm:pt modelId="{5F4FBE11-9164-47F5-8924-71EEFBBA4272}" type="pres">
      <dgm:prSet presAssocID="{5CBE4A84-E5D0-498D-8BD9-11C17FF05DD6}" presName="ParentText" presStyleLbl="revTx" presStyleIdx="0" presStyleCnt="5">
        <dgm:presLayoutVars>
          <dgm:chMax val="0"/>
          <dgm:chPref val="0"/>
          <dgm:bulletEnabled val="1"/>
        </dgm:presLayoutVars>
      </dgm:prSet>
      <dgm:spPr/>
      <dgm:t>
        <a:bodyPr/>
        <a:lstStyle/>
        <a:p>
          <a:endParaRPr lang="es-ES"/>
        </a:p>
      </dgm:t>
    </dgm:pt>
    <dgm:pt modelId="{FD9CD679-02D8-471E-A481-577199E6F8AA}" type="pres">
      <dgm:prSet presAssocID="{5CBE4A84-E5D0-498D-8BD9-11C17FF05DD6}" presName="Triangle" presStyleLbl="alignNode1" presStyleIdx="1" presStyleCnt="9"/>
      <dgm:spPr/>
    </dgm:pt>
    <dgm:pt modelId="{C7B3261D-2C38-4451-A5FB-6085F56B1E91}" type="pres">
      <dgm:prSet presAssocID="{BEBFA749-4FED-4877-8561-66F195CD4040}" presName="sibTrans" presStyleCnt="0"/>
      <dgm:spPr/>
    </dgm:pt>
    <dgm:pt modelId="{885A08F3-39E2-4FCE-B544-CBC146EA7998}" type="pres">
      <dgm:prSet presAssocID="{BEBFA749-4FED-4877-8561-66F195CD4040}" presName="space" presStyleCnt="0"/>
      <dgm:spPr/>
    </dgm:pt>
    <dgm:pt modelId="{C01123D3-81BB-4899-962A-51C39BAAAA62}" type="pres">
      <dgm:prSet presAssocID="{AE95E326-7BB4-476A-AC83-C1BE981452E6}" presName="composite" presStyleCnt="0"/>
      <dgm:spPr/>
    </dgm:pt>
    <dgm:pt modelId="{ECA3DF13-E9E1-4925-A695-6E7F76E56F7C}" type="pres">
      <dgm:prSet presAssocID="{AE95E326-7BB4-476A-AC83-C1BE981452E6}" presName="LShape" presStyleLbl="alignNode1" presStyleIdx="2" presStyleCnt="9"/>
      <dgm:spPr/>
    </dgm:pt>
    <dgm:pt modelId="{6FF77144-5153-4A2C-8ECE-4F25FC7DD6CC}" type="pres">
      <dgm:prSet presAssocID="{AE95E326-7BB4-476A-AC83-C1BE981452E6}" presName="ParentText" presStyleLbl="revTx" presStyleIdx="1" presStyleCnt="5">
        <dgm:presLayoutVars>
          <dgm:chMax val="0"/>
          <dgm:chPref val="0"/>
          <dgm:bulletEnabled val="1"/>
        </dgm:presLayoutVars>
      </dgm:prSet>
      <dgm:spPr/>
      <dgm:t>
        <a:bodyPr/>
        <a:lstStyle/>
        <a:p>
          <a:endParaRPr lang="es-ES"/>
        </a:p>
      </dgm:t>
    </dgm:pt>
    <dgm:pt modelId="{BEDE3114-42AE-41B1-8C95-2596E7CBC1E4}" type="pres">
      <dgm:prSet presAssocID="{AE95E326-7BB4-476A-AC83-C1BE981452E6}" presName="Triangle" presStyleLbl="alignNode1" presStyleIdx="3" presStyleCnt="9"/>
      <dgm:spPr/>
    </dgm:pt>
    <dgm:pt modelId="{3552FF48-3F4C-4B6C-AB35-ADD4404FA0D3}" type="pres">
      <dgm:prSet presAssocID="{7E9967B4-E03C-48AC-AE81-D1AB8CF391F9}" presName="sibTrans" presStyleCnt="0"/>
      <dgm:spPr/>
    </dgm:pt>
    <dgm:pt modelId="{21ACEE83-5D3B-48AD-9685-9FB1771BE335}" type="pres">
      <dgm:prSet presAssocID="{7E9967B4-E03C-48AC-AE81-D1AB8CF391F9}" presName="space" presStyleCnt="0"/>
      <dgm:spPr/>
    </dgm:pt>
    <dgm:pt modelId="{3B8C6125-BC11-4580-899A-D7D1B89B4A48}" type="pres">
      <dgm:prSet presAssocID="{82C21E38-9680-43F2-A47A-E10A25C096D3}" presName="composite" presStyleCnt="0"/>
      <dgm:spPr/>
    </dgm:pt>
    <dgm:pt modelId="{1B5387EF-7EC4-4F25-B871-9B6B137113A8}" type="pres">
      <dgm:prSet presAssocID="{82C21E38-9680-43F2-A47A-E10A25C096D3}" presName="LShape" presStyleLbl="alignNode1" presStyleIdx="4" presStyleCnt="9"/>
      <dgm:spPr/>
    </dgm:pt>
    <dgm:pt modelId="{7F14B5CA-3AD6-46B8-9D2D-B636372F6105}" type="pres">
      <dgm:prSet presAssocID="{82C21E38-9680-43F2-A47A-E10A25C096D3}" presName="ParentText" presStyleLbl="revTx" presStyleIdx="2" presStyleCnt="5">
        <dgm:presLayoutVars>
          <dgm:chMax val="0"/>
          <dgm:chPref val="0"/>
          <dgm:bulletEnabled val="1"/>
        </dgm:presLayoutVars>
      </dgm:prSet>
      <dgm:spPr/>
      <dgm:t>
        <a:bodyPr/>
        <a:lstStyle/>
        <a:p>
          <a:endParaRPr lang="es-ES"/>
        </a:p>
      </dgm:t>
    </dgm:pt>
    <dgm:pt modelId="{BA8A08BE-E010-4182-B69E-3C8B07B28366}" type="pres">
      <dgm:prSet presAssocID="{82C21E38-9680-43F2-A47A-E10A25C096D3}" presName="Triangle" presStyleLbl="alignNode1" presStyleIdx="5" presStyleCnt="9"/>
      <dgm:spPr/>
    </dgm:pt>
    <dgm:pt modelId="{406C4435-CE90-42BF-BE05-4B2494BA98B4}" type="pres">
      <dgm:prSet presAssocID="{9FB41F8A-D464-48E2-9FF3-24A59AAF6A25}" presName="sibTrans" presStyleCnt="0"/>
      <dgm:spPr/>
    </dgm:pt>
    <dgm:pt modelId="{D407418D-FCE8-4B11-A257-6640F39D21B2}" type="pres">
      <dgm:prSet presAssocID="{9FB41F8A-D464-48E2-9FF3-24A59AAF6A25}" presName="space" presStyleCnt="0"/>
      <dgm:spPr/>
    </dgm:pt>
    <dgm:pt modelId="{40352CC6-7C3D-406E-8CAE-1045C76F1561}" type="pres">
      <dgm:prSet presAssocID="{3B3360CA-BD39-4F0A-AF61-894D4C084B7D}" presName="composite" presStyleCnt="0"/>
      <dgm:spPr/>
    </dgm:pt>
    <dgm:pt modelId="{5B609543-5166-4F3D-B1A1-2BB8272B3B92}" type="pres">
      <dgm:prSet presAssocID="{3B3360CA-BD39-4F0A-AF61-894D4C084B7D}" presName="LShape" presStyleLbl="alignNode1" presStyleIdx="6" presStyleCnt="9"/>
      <dgm:spPr/>
    </dgm:pt>
    <dgm:pt modelId="{9326BD39-8F3C-4C56-93EA-8012377FA69E}" type="pres">
      <dgm:prSet presAssocID="{3B3360CA-BD39-4F0A-AF61-894D4C084B7D}" presName="ParentText" presStyleLbl="revTx" presStyleIdx="3" presStyleCnt="5">
        <dgm:presLayoutVars>
          <dgm:chMax val="0"/>
          <dgm:chPref val="0"/>
          <dgm:bulletEnabled val="1"/>
        </dgm:presLayoutVars>
      </dgm:prSet>
      <dgm:spPr/>
      <dgm:t>
        <a:bodyPr/>
        <a:lstStyle/>
        <a:p>
          <a:endParaRPr lang="es-ES"/>
        </a:p>
      </dgm:t>
    </dgm:pt>
    <dgm:pt modelId="{56FD0A59-0789-4537-AC69-6488535F76F5}" type="pres">
      <dgm:prSet presAssocID="{3B3360CA-BD39-4F0A-AF61-894D4C084B7D}" presName="Triangle" presStyleLbl="alignNode1" presStyleIdx="7" presStyleCnt="9"/>
      <dgm:spPr/>
    </dgm:pt>
    <dgm:pt modelId="{BEB95B74-7294-4428-ABD5-978756DFBDD3}" type="pres">
      <dgm:prSet presAssocID="{B06634DA-9B48-482B-BEFC-D3B9C80BE55E}" presName="sibTrans" presStyleCnt="0"/>
      <dgm:spPr/>
    </dgm:pt>
    <dgm:pt modelId="{A047ECA1-5BFE-4026-B2F1-630996EFF518}" type="pres">
      <dgm:prSet presAssocID="{B06634DA-9B48-482B-BEFC-D3B9C80BE55E}" presName="space" presStyleCnt="0"/>
      <dgm:spPr/>
    </dgm:pt>
    <dgm:pt modelId="{694E05CE-45CC-4A69-9B18-CA39CA8DEAD1}" type="pres">
      <dgm:prSet presAssocID="{ECD6B643-97BC-4613-A13F-CF609E81FF81}" presName="composite" presStyleCnt="0"/>
      <dgm:spPr/>
    </dgm:pt>
    <dgm:pt modelId="{2B80EA1A-272D-44F4-835D-DA17732EDCF0}" type="pres">
      <dgm:prSet presAssocID="{ECD6B643-97BC-4613-A13F-CF609E81FF81}" presName="LShape" presStyleLbl="alignNode1" presStyleIdx="8" presStyleCnt="9"/>
      <dgm:spPr/>
    </dgm:pt>
    <dgm:pt modelId="{A83C7B30-F7A3-4EB4-975A-73A3CD59E70B}" type="pres">
      <dgm:prSet presAssocID="{ECD6B643-97BC-4613-A13F-CF609E81FF81}" presName="ParentText" presStyleLbl="revTx" presStyleIdx="4" presStyleCnt="5">
        <dgm:presLayoutVars>
          <dgm:chMax val="0"/>
          <dgm:chPref val="0"/>
          <dgm:bulletEnabled val="1"/>
        </dgm:presLayoutVars>
      </dgm:prSet>
      <dgm:spPr/>
      <dgm:t>
        <a:bodyPr/>
        <a:lstStyle/>
        <a:p>
          <a:endParaRPr lang="es-ES"/>
        </a:p>
      </dgm:t>
    </dgm:pt>
  </dgm:ptLst>
  <dgm:cxnLst>
    <dgm:cxn modelId="{29955725-8254-493E-BF9A-997EC0AA304C}" srcId="{78FD3B06-4C7C-4283-95F9-643338D96CDD}" destId="{82C21E38-9680-43F2-A47A-E10A25C096D3}" srcOrd="2" destOrd="0" parTransId="{E6CD01A9-6AFA-4F4C-806F-DBF861F27EFC}" sibTransId="{9FB41F8A-D464-48E2-9FF3-24A59AAF6A25}"/>
    <dgm:cxn modelId="{C64E984E-A60C-4985-AAC3-B9B49852E469}" type="presOf" srcId="{78FD3B06-4C7C-4283-95F9-643338D96CDD}" destId="{ED89C941-80A6-4B3F-917B-75A58D90251F}" srcOrd="0" destOrd="0" presId="urn:microsoft.com/office/officeart/2009/3/layout/StepUpProcess"/>
    <dgm:cxn modelId="{8242B87A-8CF9-4199-9080-E30184837ED8}" type="presOf" srcId="{5CBE4A84-E5D0-498D-8BD9-11C17FF05DD6}" destId="{5F4FBE11-9164-47F5-8924-71EEFBBA4272}" srcOrd="0" destOrd="0" presId="urn:microsoft.com/office/officeart/2009/3/layout/StepUpProcess"/>
    <dgm:cxn modelId="{C9BADCEF-5DE9-4B6E-A6F7-36627053862E}" type="presOf" srcId="{AE95E326-7BB4-476A-AC83-C1BE981452E6}" destId="{6FF77144-5153-4A2C-8ECE-4F25FC7DD6CC}" srcOrd="0" destOrd="0" presId="urn:microsoft.com/office/officeart/2009/3/layout/StepUpProcess"/>
    <dgm:cxn modelId="{8430E1CF-318D-4A63-B783-B34FC34B489C}" type="presOf" srcId="{3B3360CA-BD39-4F0A-AF61-894D4C084B7D}" destId="{9326BD39-8F3C-4C56-93EA-8012377FA69E}" srcOrd="0" destOrd="0" presId="urn:microsoft.com/office/officeart/2009/3/layout/StepUpProcess"/>
    <dgm:cxn modelId="{2ACA0395-EF1E-4E41-A641-768BF64A6E5D}" srcId="{78FD3B06-4C7C-4283-95F9-643338D96CDD}" destId="{ECD6B643-97BC-4613-A13F-CF609E81FF81}" srcOrd="4" destOrd="0" parTransId="{B1640312-A630-425F-8D4A-FF04CFCD57EA}" sibTransId="{684A12D3-80B7-46A2-B127-14FF8CA0263A}"/>
    <dgm:cxn modelId="{998E923E-6C10-4D1B-A232-B50260EF98F3}" srcId="{78FD3B06-4C7C-4283-95F9-643338D96CDD}" destId="{AE95E326-7BB4-476A-AC83-C1BE981452E6}" srcOrd="1" destOrd="0" parTransId="{F34ED0C2-7B7E-42DE-ABB7-BB0B14EA8B6E}" sibTransId="{7E9967B4-E03C-48AC-AE81-D1AB8CF391F9}"/>
    <dgm:cxn modelId="{62B8F100-C7DF-415F-AC4E-4366C164B4ED}" srcId="{78FD3B06-4C7C-4283-95F9-643338D96CDD}" destId="{3B3360CA-BD39-4F0A-AF61-894D4C084B7D}" srcOrd="3" destOrd="0" parTransId="{BC48B66E-D1D7-4704-A96C-F2FDDD54340F}" sibTransId="{B06634DA-9B48-482B-BEFC-D3B9C80BE55E}"/>
    <dgm:cxn modelId="{FCC19DD6-6E9B-42AD-86D8-AE0FE4BDEB2D}" srcId="{78FD3B06-4C7C-4283-95F9-643338D96CDD}" destId="{5CBE4A84-E5D0-498D-8BD9-11C17FF05DD6}" srcOrd="0" destOrd="0" parTransId="{499A9726-906E-4D1D-A2D3-4E48AB11178F}" sibTransId="{BEBFA749-4FED-4877-8561-66F195CD4040}"/>
    <dgm:cxn modelId="{6877C5B8-948B-4664-9A2E-328234BBAF4C}" type="presOf" srcId="{ECD6B643-97BC-4613-A13F-CF609E81FF81}" destId="{A83C7B30-F7A3-4EB4-975A-73A3CD59E70B}" srcOrd="0" destOrd="0" presId="urn:microsoft.com/office/officeart/2009/3/layout/StepUpProcess"/>
    <dgm:cxn modelId="{CD083B2C-F335-4758-A775-ECD4A628806D}" type="presOf" srcId="{82C21E38-9680-43F2-A47A-E10A25C096D3}" destId="{7F14B5CA-3AD6-46B8-9D2D-B636372F6105}" srcOrd="0" destOrd="0" presId="urn:microsoft.com/office/officeart/2009/3/layout/StepUpProcess"/>
    <dgm:cxn modelId="{3ED3DDE7-380C-4147-B901-BA00E35C26B2}" type="presParOf" srcId="{ED89C941-80A6-4B3F-917B-75A58D90251F}" destId="{EA728125-65B3-42E5-B078-263F15A2CD81}" srcOrd="0" destOrd="0" presId="urn:microsoft.com/office/officeart/2009/3/layout/StepUpProcess"/>
    <dgm:cxn modelId="{3D6E63F4-1303-4282-9665-DCF845FC9324}" type="presParOf" srcId="{EA728125-65B3-42E5-B078-263F15A2CD81}" destId="{358775D3-8B5C-43D5-99D8-69AF66EF523C}" srcOrd="0" destOrd="0" presId="urn:microsoft.com/office/officeart/2009/3/layout/StepUpProcess"/>
    <dgm:cxn modelId="{A0741B33-51DE-467B-A2E3-D6FFE4D51ECF}" type="presParOf" srcId="{EA728125-65B3-42E5-B078-263F15A2CD81}" destId="{5F4FBE11-9164-47F5-8924-71EEFBBA4272}" srcOrd="1" destOrd="0" presId="urn:microsoft.com/office/officeart/2009/3/layout/StepUpProcess"/>
    <dgm:cxn modelId="{0AD49B34-A101-47F2-82CE-78CA76F08070}" type="presParOf" srcId="{EA728125-65B3-42E5-B078-263F15A2CD81}" destId="{FD9CD679-02D8-471E-A481-577199E6F8AA}" srcOrd="2" destOrd="0" presId="urn:microsoft.com/office/officeart/2009/3/layout/StepUpProcess"/>
    <dgm:cxn modelId="{F4A1C1D7-A47B-434A-9561-E6130B968944}" type="presParOf" srcId="{ED89C941-80A6-4B3F-917B-75A58D90251F}" destId="{C7B3261D-2C38-4451-A5FB-6085F56B1E91}" srcOrd="1" destOrd="0" presId="urn:microsoft.com/office/officeart/2009/3/layout/StepUpProcess"/>
    <dgm:cxn modelId="{840880DD-A22E-4046-8717-A9C2B5D072FC}" type="presParOf" srcId="{C7B3261D-2C38-4451-A5FB-6085F56B1E91}" destId="{885A08F3-39E2-4FCE-B544-CBC146EA7998}" srcOrd="0" destOrd="0" presId="urn:microsoft.com/office/officeart/2009/3/layout/StepUpProcess"/>
    <dgm:cxn modelId="{BBDF60A8-DD5C-4CBF-8632-D7DE9C3055F4}" type="presParOf" srcId="{ED89C941-80A6-4B3F-917B-75A58D90251F}" destId="{C01123D3-81BB-4899-962A-51C39BAAAA62}" srcOrd="2" destOrd="0" presId="urn:microsoft.com/office/officeart/2009/3/layout/StepUpProcess"/>
    <dgm:cxn modelId="{630CC61A-5E79-44CA-BC55-DC1BEBD2503D}" type="presParOf" srcId="{C01123D3-81BB-4899-962A-51C39BAAAA62}" destId="{ECA3DF13-E9E1-4925-A695-6E7F76E56F7C}" srcOrd="0" destOrd="0" presId="urn:microsoft.com/office/officeart/2009/3/layout/StepUpProcess"/>
    <dgm:cxn modelId="{D08EC058-8309-4794-B367-C5D8773D5102}" type="presParOf" srcId="{C01123D3-81BB-4899-962A-51C39BAAAA62}" destId="{6FF77144-5153-4A2C-8ECE-4F25FC7DD6CC}" srcOrd="1" destOrd="0" presId="urn:microsoft.com/office/officeart/2009/3/layout/StepUpProcess"/>
    <dgm:cxn modelId="{1792AAAE-BB31-4197-997F-D3FC6A351472}" type="presParOf" srcId="{C01123D3-81BB-4899-962A-51C39BAAAA62}" destId="{BEDE3114-42AE-41B1-8C95-2596E7CBC1E4}" srcOrd="2" destOrd="0" presId="urn:microsoft.com/office/officeart/2009/3/layout/StepUpProcess"/>
    <dgm:cxn modelId="{69DC533C-0E1E-47FE-9FD0-03C8901C6689}" type="presParOf" srcId="{ED89C941-80A6-4B3F-917B-75A58D90251F}" destId="{3552FF48-3F4C-4B6C-AB35-ADD4404FA0D3}" srcOrd="3" destOrd="0" presId="urn:microsoft.com/office/officeart/2009/3/layout/StepUpProcess"/>
    <dgm:cxn modelId="{3AD7E3C9-D65B-46A2-B117-E610956524DA}" type="presParOf" srcId="{3552FF48-3F4C-4B6C-AB35-ADD4404FA0D3}" destId="{21ACEE83-5D3B-48AD-9685-9FB1771BE335}" srcOrd="0" destOrd="0" presId="urn:microsoft.com/office/officeart/2009/3/layout/StepUpProcess"/>
    <dgm:cxn modelId="{00987EC2-9C2E-4697-9714-9D32DD2C8A27}" type="presParOf" srcId="{ED89C941-80A6-4B3F-917B-75A58D90251F}" destId="{3B8C6125-BC11-4580-899A-D7D1B89B4A48}" srcOrd="4" destOrd="0" presId="urn:microsoft.com/office/officeart/2009/3/layout/StepUpProcess"/>
    <dgm:cxn modelId="{037CA97E-078F-46AA-A232-4F1B15459544}" type="presParOf" srcId="{3B8C6125-BC11-4580-899A-D7D1B89B4A48}" destId="{1B5387EF-7EC4-4F25-B871-9B6B137113A8}" srcOrd="0" destOrd="0" presId="urn:microsoft.com/office/officeart/2009/3/layout/StepUpProcess"/>
    <dgm:cxn modelId="{5A9FF3FD-83CC-4A30-80AE-86B52ACA2C05}" type="presParOf" srcId="{3B8C6125-BC11-4580-899A-D7D1B89B4A48}" destId="{7F14B5CA-3AD6-46B8-9D2D-B636372F6105}" srcOrd="1" destOrd="0" presId="urn:microsoft.com/office/officeart/2009/3/layout/StepUpProcess"/>
    <dgm:cxn modelId="{3B4AAF6F-6C2B-4D41-AC9A-7328F0BF9C86}" type="presParOf" srcId="{3B8C6125-BC11-4580-899A-D7D1B89B4A48}" destId="{BA8A08BE-E010-4182-B69E-3C8B07B28366}" srcOrd="2" destOrd="0" presId="urn:microsoft.com/office/officeart/2009/3/layout/StepUpProcess"/>
    <dgm:cxn modelId="{27D06F4F-F722-4B77-B8E6-AE3FBD237F3D}" type="presParOf" srcId="{ED89C941-80A6-4B3F-917B-75A58D90251F}" destId="{406C4435-CE90-42BF-BE05-4B2494BA98B4}" srcOrd="5" destOrd="0" presId="urn:microsoft.com/office/officeart/2009/3/layout/StepUpProcess"/>
    <dgm:cxn modelId="{6EB3F5C8-086E-4F99-9D26-EB4955913DF0}" type="presParOf" srcId="{406C4435-CE90-42BF-BE05-4B2494BA98B4}" destId="{D407418D-FCE8-4B11-A257-6640F39D21B2}" srcOrd="0" destOrd="0" presId="urn:microsoft.com/office/officeart/2009/3/layout/StepUpProcess"/>
    <dgm:cxn modelId="{85F79E43-9BDE-43FF-8C40-E3E4F01723B2}" type="presParOf" srcId="{ED89C941-80A6-4B3F-917B-75A58D90251F}" destId="{40352CC6-7C3D-406E-8CAE-1045C76F1561}" srcOrd="6" destOrd="0" presId="urn:microsoft.com/office/officeart/2009/3/layout/StepUpProcess"/>
    <dgm:cxn modelId="{692805B8-F62E-492A-854E-E0D37AC85462}" type="presParOf" srcId="{40352CC6-7C3D-406E-8CAE-1045C76F1561}" destId="{5B609543-5166-4F3D-B1A1-2BB8272B3B92}" srcOrd="0" destOrd="0" presId="urn:microsoft.com/office/officeart/2009/3/layout/StepUpProcess"/>
    <dgm:cxn modelId="{2E990EC0-1CE9-4571-80DD-1FB95FDA0100}" type="presParOf" srcId="{40352CC6-7C3D-406E-8CAE-1045C76F1561}" destId="{9326BD39-8F3C-4C56-93EA-8012377FA69E}" srcOrd="1" destOrd="0" presId="urn:microsoft.com/office/officeart/2009/3/layout/StepUpProcess"/>
    <dgm:cxn modelId="{08160E4A-3862-4C18-B85E-2AF6ABAF8F2F}" type="presParOf" srcId="{40352CC6-7C3D-406E-8CAE-1045C76F1561}" destId="{56FD0A59-0789-4537-AC69-6488535F76F5}" srcOrd="2" destOrd="0" presId="urn:microsoft.com/office/officeart/2009/3/layout/StepUpProcess"/>
    <dgm:cxn modelId="{96E4D0DF-00AA-4C0C-AB83-3C3214FE6686}" type="presParOf" srcId="{ED89C941-80A6-4B3F-917B-75A58D90251F}" destId="{BEB95B74-7294-4428-ABD5-978756DFBDD3}" srcOrd="7" destOrd="0" presId="urn:microsoft.com/office/officeart/2009/3/layout/StepUpProcess"/>
    <dgm:cxn modelId="{3C8EA229-0379-4A69-80F2-24907318FC60}" type="presParOf" srcId="{BEB95B74-7294-4428-ABD5-978756DFBDD3}" destId="{A047ECA1-5BFE-4026-B2F1-630996EFF518}" srcOrd="0" destOrd="0" presId="urn:microsoft.com/office/officeart/2009/3/layout/StepUpProcess"/>
    <dgm:cxn modelId="{E3EC17CE-F9D7-43B5-9F5D-54FC298AD343}" type="presParOf" srcId="{ED89C941-80A6-4B3F-917B-75A58D90251F}" destId="{694E05CE-45CC-4A69-9B18-CA39CA8DEAD1}" srcOrd="8" destOrd="0" presId="urn:microsoft.com/office/officeart/2009/3/layout/StepUpProcess"/>
    <dgm:cxn modelId="{9DA056F7-35BB-4D10-BC3B-8F1C3DCFBFF7}" type="presParOf" srcId="{694E05CE-45CC-4A69-9B18-CA39CA8DEAD1}" destId="{2B80EA1A-272D-44F4-835D-DA17732EDCF0}" srcOrd="0" destOrd="0" presId="urn:microsoft.com/office/officeart/2009/3/layout/StepUpProcess"/>
    <dgm:cxn modelId="{E85C06FA-93C1-4CCD-8FD0-392E03B3FBBB}" type="presParOf" srcId="{694E05CE-45CC-4A69-9B18-CA39CA8DEAD1}" destId="{A83C7B30-F7A3-4EB4-975A-73A3CD59E70B}"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2FB16-DE63-4D25-A236-637EF062B4E9}">
      <dsp:nvSpPr>
        <dsp:cNvPr id="0" name=""/>
        <dsp:cNvSpPr/>
      </dsp:nvSpPr>
      <dsp:spPr>
        <a:xfrm>
          <a:off x="707" y="2838135"/>
          <a:ext cx="1259748" cy="1259748"/>
        </a:xfrm>
        <a:prstGeom prst="donut">
          <a:avLst>
            <a:gd name="adj" fmla="val 20000"/>
          </a:avLst>
        </a:prstGeom>
        <a:gradFill rotWithShape="0">
          <a:gsLst>
            <a:gs pos="0">
              <a:schemeClr val="accent1">
                <a:alpha val="80000"/>
                <a:hueOff val="0"/>
                <a:satOff val="0"/>
                <a:lumOff val="0"/>
                <a:alphaOff val="0"/>
                <a:satMod val="103000"/>
                <a:lumMod val="102000"/>
                <a:tint val="94000"/>
              </a:schemeClr>
            </a:gs>
            <a:gs pos="50000">
              <a:schemeClr val="accent1">
                <a:alpha val="80000"/>
                <a:hueOff val="0"/>
                <a:satOff val="0"/>
                <a:lumOff val="0"/>
                <a:alphaOff val="0"/>
                <a:satMod val="110000"/>
                <a:lumMod val="100000"/>
                <a:shade val="100000"/>
              </a:schemeClr>
            </a:gs>
            <a:gs pos="100000">
              <a:schemeClr val="accent1">
                <a:alpha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786BEFE-60B5-4268-A366-DAF7327F6074}">
      <dsp:nvSpPr>
        <dsp:cNvPr id="0" name=""/>
        <dsp:cNvSpPr/>
      </dsp:nvSpPr>
      <dsp:spPr>
        <a:xfrm rot="17700000">
          <a:off x="444585" y="1811183"/>
          <a:ext cx="1566007" cy="75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l" defTabSz="711200">
            <a:lnSpc>
              <a:spcPct val="90000"/>
            </a:lnSpc>
            <a:spcBef>
              <a:spcPct val="0"/>
            </a:spcBef>
            <a:spcAft>
              <a:spcPct val="35000"/>
            </a:spcAft>
          </a:pPr>
          <a:r>
            <a:rPr lang="es-ES" sz="1600" b="0" kern="1200" dirty="0" smtClean="0">
              <a:latin typeface="Humnst777"/>
            </a:rPr>
            <a:t>Datos generales</a:t>
          </a:r>
          <a:endParaRPr lang="es-ES" sz="1600" b="0" kern="1200" dirty="0">
            <a:latin typeface="Humnst777"/>
          </a:endParaRPr>
        </a:p>
      </dsp:txBody>
      <dsp:txXfrm>
        <a:off x="444585" y="1811183"/>
        <a:ext cx="1566007" cy="754694"/>
      </dsp:txXfrm>
    </dsp:sp>
    <dsp:sp modelId="{4DE4623E-6ACC-4813-953B-388061287066}">
      <dsp:nvSpPr>
        <dsp:cNvPr id="0" name=""/>
        <dsp:cNvSpPr/>
      </dsp:nvSpPr>
      <dsp:spPr>
        <a:xfrm>
          <a:off x="1355445" y="2838135"/>
          <a:ext cx="1259748" cy="1259748"/>
        </a:xfrm>
        <a:prstGeom prst="donut">
          <a:avLst>
            <a:gd name="adj" fmla="val 20000"/>
          </a:avLst>
        </a:prstGeom>
        <a:gradFill rotWithShape="0">
          <a:gsLst>
            <a:gs pos="0">
              <a:schemeClr val="accent1">
                <a:alpha val="80000"/>
                <a:hueOff val="0"/>
                <a:satOff val="0"/>
                <a:lumOff val="0"/>
                <a:alphaOff val="0"/>
                <a:satMod val="103000"/>
                <a:lumMod val="102000"/>
                <a:tint val="94000"/>
              </a:schemeClr>
            </a:gs>
            <a:gs pos="50000">
              <a:schemeClr val="accent1">
                <a:alpha val="80000"/>
                <a:hueOff val="0"/>
                <a:satOff val="0"/>
                <a:lumOff val="0"/>
                <a:alphaOff val="0"/>
                <a:satMod val="110000"/>
                <a:lumMod val="100000"/>
                <a:shade val="100000"/>
              </a:schemeClr>
            </a:gs>
            <a:gs pos="100000">
              <a:schemeClr val="accent1">
                <a:alpha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788D0EE-3D03-4054-88EB-4F629E5A0705}">
      <dsp:nvSpPr>
        <dsp:cNvPr id="0" name=""/>
        <dsp:cNvSpPr/>
      </dsp:nvSpPr>
      <dsp:spPr>
        <a:xfrm rot="17700000">
          <a:off x="1799323" y="1811183"/>
          <a:ext cx="1566007" cy="75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l" defTabSz="711200">
            <a:lnSpc>
              <a:spcPct val="90000"/>
            </a:lnSpc>
            <a:spcBef>
              <a:spcPct val="0"/>
            </a:spcBef>
            <a:spcAft>
              <a:spcPct val="35000"/>
            </a:spcAft>
          </a:pPr>
          <a:r>
            <a:rPr lang="es-ES" sz="1600" b="0" kern="1200" dirty="0" smtClean="0">
              <a:latin typeface="Humnst777"/>
            </a:rPr>
            <a:t>Discapacidad</a:t>
          </a:r>
          <a:endParaRPr lang="es-ES" sz="1600" b="0" kern="1200" dirty="0">
            <a:latin typeface="Humnst777"/>
          </a:endParaRPr>
        </a:p>
      </dsp:txBody>
      <dsp:txXfrm>
        <a:off x="1799323" y="1811183"/>
        <a:ext cx="1566007" cy="754694"/>
      </dsp:txXfrm>
    </dsp:sp>
    <dsp:sp modelId="{873D13C9-01A1-4854-A45B-12DEE421079A}">
      <dsp:nvSpPr>
        <dsp:cNvPr id="0" name=""/>
        <dsp:cNvSpPr/>
      </dsp:nvSpPr>
      <dsp:spPr>
        <a:xfrm>
          <a:off x="2710182" y="2838135"/>
          <a:ext cx="1259748" cy="1259748"/>
        </a:xfrm>
        <a:prstGeom prst="donut">
          <a:avLst>
            <a:gd name="adj" fmla="val 20000"/>
          </a:avLst>
        </a:prstGeom>
        <a:gradFill rotWithShape="0">
          <a:gsLst>
            <a:gs pos="0">
              <a:schemeClr val="accent1">
                <a:alpha val="80000"/>
                <a:hueOff val="0"/>
                <a:satOff val="0"/>
                <a:lumOff val="0"/>
                <a:alphaOff val="0"/>
                <a:satMod val="103000"/>
                <a:lumMod val="102000"/>
                <a:tint val="94000"/>
              </a:schemeClr>
            </a:gs>
            <a:gs pos="50000">
              <a:schemeClr val="accent1">
                <a:alpha val="80000"/>
                <a:hueOff val="0"/>
                <a:satOff val="0"/>
                <a:lumOff val="0"/>
                <a:alphaOff val="0"/>
                <a:satMod val="110000"/>
                <a:lumMod val="100000"/>
                <a:shade val="100000"/>
              </a:schemeClr>
            </a:gs>
            <a:gs pos="100000">
              <a:schemeClr val="accent1">
                <a:alpha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3642E29-18BC-48E5-BBDE-7863884E35A8}">
      <dsp:nvSpPr>
        <dsp:cNvPr id="0" name=""/>
        <dsp:cNvSpPr/>
      </dsp:nvSpPr>
      <dsp:spPr>
        <a:xfrm rot="17700000">
          <a:off x="3154061" y="1811183"/>
          <a:ext cx="1566007" cy="75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l" defTabSz="711200">
            <a:lnSpc>
              <a:spcPct val="90000"/>
            </a:lnSpc>
            <a:spcBef>
              <a:spcPct val="0"/>
            </a:spcBef>
            <a:spcAft>
              <a:spcPct val="35000"/>
            </a:spcAft>
          </a:pPr>
          <a:r>
            <a:rPr lang="es-ES" sz="1600" b="0" kern="1200" dirty="0" smtClean="0">
              <a:latin typeface="Humnst777"/>
            </a:rPr>
            <a:t>Académicos</a:t>
          </a:r>
          <a:endParaRPr lang="es-ES" sz="1600" b="0" kern="1200" dirty="0">
            <a:latin typeface="Humnst777"/>
          </a:endParaRPr>
        </a:p>
      </dsp:txBody>
      <dsp:txXfrm>
        <a:off x="3154061" y="1811183"/>
        <a:ext cx="1566007" cy="754694"/>
      </dsp:txXfrm>
    </dsp:sp>
    <dsp:sp modelId="{450AAC75-9BD0-46DD-9806-F2293CBC1BF6}">
      <dsp:nvSpPr>
        <dsp:cNvPr id="0" name=""/>
        <dsp:cNvSpPr/>
      </dsp:nvSpPr>
      <dsp:spPr>
        <a:xfrm>
          <a:off x="4064920" y="2838135"/>
          <a:ext cx="1259748" cy="1259748"/>
        </a:xfrm>
        <a:prstGeom prst="donut">
          <a:avLst>
            <a:gd name="adj" fmla="val 20000"/>
          </a:avLst>
        </a:prstGeom>
        <a:gradFill rotWithShape="0">
          <a:gsLst>
            <a:gs pos="0">
              <a:schemeClr val="accent1">
                <a:alpha val="80000"/>
                <a:hueOff val="0"/>
                <a:satOff val="0"/>
                <a:lumOff val="0"/>
                <a:alphaOff val="0"/>
                <a:satMod val="103000"/>
                <a:lumMod val="102000"/>
                <a:tint val="94000"/>
              </a:schemeClr>
            </a:gs>
            <a:gs pos="50000">
              <a:schemeClr val="accent1">
                <a:alpha val="80000"/>
                <a:hueOff val="0"/>
                <a:satOff val="0"/>
                <a:lumOff val="0"/>
                <a:alphaOff val="0"/>
                <a:satMod val="110000"/>
                <a:lumMod val="100000"/>
                <a:shade val="100000"/>
              </a:schemeClr>
            </a:gs>
            <a:gs pos="100000">
              <a:schemeClr val="accent1">
                <a:alpha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76BC0D6-3E6B-4F5C-912A-BEB908CDCE9F}">
      <dsp:nvSpPr>
        <dsp:cNvPr id="0" name=""/>
        <dsp:cNvSpPr/>
      </dsp:nvSpPr>
      <dsp:spPr>
        <a:xfrm rot="17700000">
          <a:off x="4508799" y="1811183"/>
          <a:ext cx="1566007" cy="75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l" defTabSz="711200">
            <a:lnSpc>
              <a:spcPct val="90000"/>
            </a:lnSpc>
            <a:spcBef>
              <a:spcPct val="0"/>
            </a:spcBef>
            <a:spcAft>
              <a:spcPct val="35000"/>
            </a:spcAft>
          </a:pPr>
          <a:r>
            <a:rPr lang="es-ES" sz="1600" b="0" kern="1200" dirty="0" smtClean="0">
              <a:latin typeface="Humnst777"/>
            </a:rPr>
            <a:t>Comunicación</a:t>
          </a:r>
          <a:endParaRPr lang="es-ES" sz="1600" b="0" kern="1200" dirty="0">
            <a:latin typeface="Humnst777"/>
          </a:endParaRPr>
        </a:p>
      </dsp:txBody>
      <dsp:txXfrm>
        <a:off x="4508799" y="1811183"/>
        <a:ext cx="1566007" cy="754694"/>
      </dsp:txXfrm>
    </dsp:sp>
    <dsp:sp modelId="{6A35D3B2-CE9A-4D08-81B0-E29867BFAFCB}">
      <dsp:nvSpPr>
        <dsp:cNvPr id="0" name=""/>
        <dsp:cNvSpPr/>
      </dsp:nvSpPr>
      <dsp:spPr>
        <a:xfrm>
          <a:off x="5419658" y="2838135"/>
          <a:ext cx="1259748" cy="1259748"/>
        </a:xfrm>
        <a:prstGeom prst="donut">
          <a:avLst>
            <a:gd name="adj" fmla="val 20000"/>
          </a:avLst>
        </a:prstGeom>
        <a:gradFill rotWithShape="0">
          <a:gsLst>
            <a:gs pos="0">
              <a:schemeClr val="accent1">
                <a:alpha val="80000"/>
                <a:hueOff val="0"/>
                <a:satOff val="0"/>
                <a:lumOff val="0"/>
                <a:alphaOff val="0"/>
                <a:satMod val="103000"/>
                <a:lumMod val="102000"/>
                <a:tint val="94000"/>
              </a:schemeClr>
            </a:gs>
            <a:gs pos="50000">
              <a:schemeClr val="accent1">
                <a:alpha val="80000"/>
                <a:hueOff val="0"/>
                <a:satOff val="0"/>
                <a:lumOff val="0"/>
                <a:alphaOff val="0"/>
                <a:satMod val="110000"/>
                <a:lumMod val="100000"/>
                <a:shade val="100000"/>
              </a:schemeClr>
            </a:gs>
            <a:gs pos="100000">
              <a:schemeClr val="accent1">
                <a:alpha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58D077B-4FE0-4AD8-807E-7D5EE483F261}">
      <dsp:nvSpPr>
        <dsp:cNvPr id="0" name=""/>
        <dsp:cNvSpPr/>
      </dsp:nvSpPr>
      <dsp:spPr>
        <a:xfrm rot="17700000">
          <a:off x="5863536" y="1811183"/>
          <a:ext cx="1566007" cy="75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l" defTabSz="711200">
            <a:lnSpc>
              <a:spcPct val="90000"/>
            </a:lnSpc>
            <a:spcBef>
              <a:spcPct val="0"/>
            </a:spcBef>
            <a:spcAft>
              <a:spcPct val="35000"/>
            </a:spcAft>
          </a:pPr>
          <a:r>
            <a:rPr lang="es-ES" sz="1600" b="0" kern="1200" dirty="0" smtClean="0">
              <a:latin typeface="Humnst777"/>
            </a:rPr>
            <a:t>Trabajo en equipo</a:t>
          </a:r>
          <a:endParaRPr lang="es-ES" sz="1600" b="0" kern="1200" dirty="0">
            <a:latin typeface="Humnst777"/>
          </a:endParaRPr>
        </a:p>
      </dsp:txBody>
      <dsp:txXfrm>
        <a:off x="5863536" y="1811183"/>
        <a:ext cx="1566007" cy="754694"/>
      </dsp:txXfrm>
    </dsp:sp>
    <dsp:sp modelId="{124FA0D7-C405-4BC5-A384-D75A1E320726}">
      <dsp:nvSpPr>
        <dsp:cNvPr id="0" name=""/>
        <dsp:cNvSpPr/>
      </dsp:nvSpPr>
      <dsp:spPr>
        <a:xfrm>
          <a:off x="6774396" y="2838135"/>
          <a:ext cx="1259748" cy="1259748"/>
        </a:xfrm>
        <a:prstGeom prst="donut">
          <a:avLst>
            <a:gd name="adj" fmla="val 20000"/>
          </a:avLst>
        </a:prstGeom>
        <a:gradFill rotWithShape="0">
          <a:gsLst>
            <a:gs pos="0">
              <a:schemeClr val="accent1">
                <a:alpha val="80000"/>
                <a:hueOff val="0"/>
                <a:satOff val="0"/>
                <a:lumOff val="0"/>
                <a:alphaOff val="0"/>
                <a:satMod val="103000"/>
                <a:lumMod val="102000"/>
                <a:tint val="94000"/>
              </a:schemeClr>
            </a:gs>
            <a:gs pos="50000">
              <a:schemeClr val="accent1">
                <a:alpha val="80000"/>
                <a:hueOff val="0"/>
                <a:satOff val="0"/>
                <a:lumOff val="0"/>
                <a:alphaOff val="0"/>
                <a:satMod val="110000"/>
                <a:lumMod val="100000"/>
                <a:shade val="100000"/>
              </a:schemeClr>
            </a:gs>
            <a:gs pos="100000">
              <a:schemeClr val="accent1">
                <a:alpha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AB0D5ED-98D3-4D53-B701-48199E373782}">
      <dsp:nvSpPr>
        <dsp:cNvPr id="0" name=""/>
        <dsp:cNvSpPr/>
      </dsp:nvSpPr>
      <dsp:spPr>
        <a:xfrm rot="17700000">
          <a:off x="7218274" y="1811183"/>
          <a:ext cx="1566007" cy="75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l" defTabSz="711200">
            <a:lnSpc>
              <a:spcPct val="90000"/>
            </a:lnSpc>
            <a:spcBef>
              <a:spcPct val="0"/>
            </a:spcBef>
            <a:spcAft>
              <a:spcPct val="35000"/>
            </a:spcAft>
          </a:pPr>
          <a:r>
            <a:rPr lang="es-ES" sz="1600" b="0" kern="1200" dirty="0" smtClean="0">
              <a:latin typeface="Humnst777"/>
            </a:rPr>
            <a:t>Tecnológicos</a:t>
          </a:r>
          <a:endParaRPr lang="es-ES" sz="1600" b="0" kern="1200" dirty="0">
            <a:latin typeface="Humnst777"/>
          </a:endParaRPr>
        </a:p>
      </dsp:txBody>
      <dsp:txXfrm>
        <a:off x="7218274" y="1811183"/>
        <a:ext cx="1566007" cy="754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775D3-8B5C-43D5-99D8-69AF66EF523C}">
      <dsp:nvSpPr>
        <dsp:cNvPr id="0" name=""/>
        <dsp:cNvSpPr/>
      </dsp:nvSpPr>
      <dsp:spPr>
        <a:xfrm rot="5400000">
          <a:off x="389627" y="3169733"/>
          <a:ext cx="1160227" cy="1930592"/>
        </a:xfrm>
        <a:prstGeom prst="corner">
          <a:avLst>
            <a:gd name="adj1" fmla="val 16120"/>
            <a:gd name="adj2" fmla="val 1611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F4FBE11-9164-47F5-8924-71EEFBBA4272}">
      <dsp:nvSpPr>
        <dsp:cNvPr id="0" name=""/>
        <dsp:cNvSpPr/>
      </dsp:nvSpPr>
      <dsp:spPr>
        <a:xfrm>
          <a:off x="195956" y="3746564"/>
          <a:ext cx="1742949" cy="1527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latin typeface="Humnst777"/>
            </a:rPr>
            <a:t>Definir cronograma de aplicación</a:t>
          </a:r>
          <a:endParaRPr lang="es-ES" sz="1600" kern="1200" dirty="0">
            <a:latin typeface="Humnst777"/>
          </a:endParaRPr>
        </a:p>
      </dsp:txBody>
      <dsp:txXfrm>
        <a:off x="195956" y="3746564"/>
        <a:ext cx="1742949" cy="1527797"/>
      </dsp:txXfrm>
    </dsp:sp>
    <dsp:sp modelId="{FD9CD679-02D8-471E-A481-577199E6F8AA}">
      <dsp:nvSpPr>
        <dsp:cNvPr id="0" name=""/>
        <dsp:cNvSpPr/>
      </dsp:nvSpPr>
      <dsp:spPr>
        <a:xfrm>
          <a:off x="1610047" y="3027601"/>
          <a:ext cx="328858" cy="328858"/>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CA3DF13-E9E1-4925-A695-6E7F76E56F7C}">
      <dsp:nvSpPr>
        <dsp:cNvPr id="0" name=""/>
        <dsp:cNvSpPr/>
      </dsp:nvSpPr>
      <dsp:spPr>
        <a:xfrm rot="5400000">
          <a:off x="2523337" y="2641744"/>
          <a:ext cx="1160227" cy="1930592"/>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FF77144-5153-4A2C-8ECE-4F25FC7DD6CC}">
      <dsp:nvSpPr>
        <dsp:cNvPr id="0" name=""/>
        <dsp:cNvSpPr/>
      </dsp:nvSpPr>
      <dsp:spPr>
        <a:xfrm>
          <a:off x="2329666" y="3218575"/>
          <a:ext cx="1742949" cy="1527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latin typeface="Humnst777"/>
            </a:rPr>
            <a:t>Organizar base de datos de estudiantes activos</a:t>
          </a:r>
          <a:endParaRPr lang="es-ES" sz="1600" kern="1200" dirty="0">
            <a:latin typeface="Humnst777"/>
          </a:endParaRPr>
        </a:p>
      </dsp:txBody>
      <dsp:txXfrm>
        <a:off x="2329666" y="3218575"/>
        <a:ext cx="1742949" cy="1527797"/>
      </dsp:txXfrm>
    </dsp:sp>
    <dsp:sp modelId="{BEDE3114-42AE-41B1-8C95-2596E7CBC1E4}">
      <dsp:nvSpPr>
        <dsp:cNvPr id="0" name=""/>
        <dsp:cNvSpPr/>
      </dsp:nvSpPr>
      <dsp:spPr>
        <a:xfrm>
          <a:off x="3743758" y="2499612"/>
          <a:ext cx="328858" cy="328858"/>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B5387EF-7EC4-4F25-B871-9B6B137113A8}">
      <dsp:nvSpPr>
        <dsp:cNvPr id="0" name=""/>
        <dsp:cNvSpPr/>
      </dsp:nvSpPr>
      <dsp:spPr>
        <a:xfrm rot="5400000">
          <a:off x="4657048" y="2113756"/>
          <a:ext cx="1160227" cy="1930592"/>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F14B5CA-3AD6-46B8-9D2D-B636372F6105}">
      <dsp:nvSpPr>
        <dsp:cNvPr id="0" name=""/>
        <dsp:cNvSpPr/>
      </dsp:nvSpPr>
      <dsp:spPr>
        <a:xfrm>
          <a:off x="4463377" y="2690587"/>
          <a:ext cx="1742949" cy="1527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latin typeface="Humnst777"/>
            </a:rPr>
            <a:t>Actualización / Revisión de instrumento</a:t>
          </a:r>
          <a:endParaRPr lang="es-ES" sz="1600" kern="1200" dirty="0">
            <a:latin typeface="Humnst777"/>
          </a:endParaRPr>
        </a:p>
      </dsp:txBody>
      <dsp:txXfrm>
        <a:off x="4463377" y="2690587"/>
        <a:ext cx="1742949" cy="1527797"/>
      </dsp:txXfrm>
    </dsp:sp>
    <dsp:sp modelId="{BA8A08BE-E010-4182-B69E-3C8B07B28366}">
      <dsp:nvSpPr>
        <dsp:cNvPr id="0" name=""/>
        <dsp:cNvSpPr/>
      </dsp:nvSpPr>
      <dsp:spPr>
        <a:xfrm>
          <a:off x="5877468" y="1971623"/>
          <a:ext cx="328858" cy="328858"/>
        </a:xfrm>
        <a:prstGeom prst="triangle">
          <a:avLst>
            <a:gd name="adj" fmla="val 1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B609543-5166-4F3D-B1A1-2BB8272B3B92}">
      <dsp:nvSpPr>
        <dsp:cNvPr id="0" name=""/>
        <dsp:cNvSpPr/>
      </dsp:nvSpPr>
      <dsp:spPr>
        <a:xfrm rot="5400000">
          <a:off x="6790758" y="1585767"/>
          <a:ext cx="1160227" cy="1930592"/>
        </a:xfrm>
        <a:prstGeom prst="corner">
          <a:avLst>
            <a:gd name="adj1" fmla="val 16120"/>
            <a:gd name="adj2" fmla="val 161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326BD39-8F3C-4C56-93EA-8012377FA69E}">
      <dsp:nvSpPr>
        <dsp:cNvPr id="0" name=""/>
        <dsp:cNvSpPr/>
      </dsp:nvSpPr>
      <dsp:spPr>
        <a:xfrm>
          <a:off x="6597088" y="2162598"/>
          <a:ext cx="1742949" cy="1527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latin typeface="Humnst777"/>
            </a:rPr>
            <a:t>Preparación de mensaje con el enlace de la encuesta</a:t>
          </a:r>
          <a:endParaRPr lang="es-ES" sz="1600" kern="1200" dirty="0">
            <a:latin typeface="Humnst777"/>
          </a:endParaRPr>
        </a:p>
      </dsp:txBody>
      <dsp:txXfrm>
        <a:off x="6597088" y="2162598"/>
        <a:ext cx="1742949" cy="1527797"/>
      </dsp:txXfrm>
    </dsp:sp>
    <dsp:sp modelId="{56FD0A59-0789-4537-AC69-6488535F76F5}">
      <dsp:nvSpPr>
        <dsp:cNvPr id="0" name=""/>
        <dsp:cNvSpPr/>
      </dsp:nvSpPr>
      <dsp:spPr>
        <a:xfrm>
          <a:off x="8011179" y="1443634"/>
          <a:ext cx="328858" cy="328858"/>
        </a:xfrm>
        <a:prstGeom prst="triangle">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B80EA1A-272D-44F4-835D-DA17732EDCF0}">
      <dsp:nvSpPr>
        <dsp:cNvPr id="0" name=""/>
        <dsp:cNvSpPr/>
      </dsp:nvSpPr>
      <dsp:spPr>
        <a:xfrm rot="5400000">
          <a:off x="8924469" y="1057778"/>
          <a:ext cx="1160227" cy="1930592"/>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83C7B30-F7A3-4EB4-975A-73A3CD59E70B}">
      <dsp:nvSpPr>
        <dsp:cNvPr id="0" name=""/>
        <dsp:cNvSpPr/>
      </dsp:nvSpPr>
      <dsp:spPr>
        <a:xfrm>
          <a:off x="8730798" y="1634609"/>
          <a:ext cx="1742949" cy="1527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latin typeface="Humnst777"/>
            </a:rPr>
            <a:t>Envío de instrumento a través de carta y correspondencia</a:t>
          </a:r>
          <a:endParaRPr lang="es-ES" sz="1600" kern="1200" dirty="0">
            <a:latin typeface="Humnst777"/>
          </a:endParaRPr>
        </a:p>
      </dsp:txBody>
      <dsp:txXfrm>
        <a:off x="8730798" y="1634609"/>
        <a:ext cx="1742949" cy="1527797"/>
      </dsp:txXfrm>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NI"/>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B43A9-1825-42B4-A876-7E8D60AAA452}" type="datetimeFigureOut">
              <a:rPr lang="es-NI" smtClean="0"/>
              <a:t>26/8/2021</a:t>
            </a:fld>
            <a:endParaRPr lang="es-NI"/>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NI"/>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NI"/>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BDE13A-56D9-4DF9-B316-FFDC399CAC04}" type="slidenum">
              <a:rPr lang="es-NI" smtClean="0"/>
              <a:t>‹Nº›</a:t>
            </a:fld>
            <a:endParaRPr lang="es-NI"/>
          </a:p>
        </p:txBody>
      </p:sp>
    </p:spTree>
    <p:extLst>
      <p:ext uri="{BB962C8B-B14F-4D97-AF65-F5344CB8AC3E}">
        <p14:creationId xmlns:p14="http://schemas.microsoft.com/office/powerpoint/2010/main" val="1602327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NI" dirty="0" smtClean="0"/>
              <a:t>Instrumento constituido por 55 preguntas cerradas, 40</a:t>
            </a:r>
            <a:r>
              <a:rPr lang="es-NI" baseline="0" dirty="0" smtClean="0"/>
              <a:t> de ellas son trabajadas a través de escalas </a:t>
            </a:r>
            <a:r>
              <a:rPr lang="es-NI" baseline="0" dirty="0" err="1" smtClean="0"/>
              <a:t>liker</a:t>
            </a:r>
            <a:r>
              <a:rPr lang="es-NI" baseline="0" dirty="0" smtClean="0"/>
              <a:t> (1 al 5), para evitar impacientar al estudiante con estar escribiendo algo.</a:t>
            </a:r>
            <a:endParaRPr lang="es-NI" dirty="0"/>
          </a:p>
        </p:txBody>
      </p:sp>
      <p:sp>
        <p:nvSpPr>
          <p:cNvPr id="4" name="Marcador de número de diapositiva 3"/>
          <p:cNvSpPr>
            <a:spLocks noGrp="1"/>
          </p:cNvSpPr>
          <p:nvPr>
            <p:ph type="sldNum" sz="quarter" idx="10"/>
          </p:nvPr>
        </p:nvSpPr>
        <p:spPr/>
        <p:txBody>
          <a:bodyPr/>
          <a:lstStyle/>
          <a:p>
            <a:fld id="{2BBDE13A-56D9-4DF9-B316-FFDC399CAC04}" type="slidenum">
              <a:rPr lang="es-NI" smtClean="0"/>
              <a:t>8</a:t>
            </a:fld>
            <a:endParaRPr lang="es-NI"/>
          </a:p>
        </p:txBody>
      </p:sp>
    </p:spTree>
    <p:extLst>
      <p:ext uri="{BB962C8B-B14F-4D97-AF65-F5344CB8AC3E}">
        <p14:creationId xmlns:p14="http://schemas.microsoft.com/office/powerpoint/2010/main" val="3207301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NI" dirty="0"/>
          </a:p>
        </p:txBody>
      </p:sp>
      <p:sp>
        <p:nvSpPr>
          <p:cNvPr id="4" name="Marcador de número de diapositiva 3"/>
          <p:cNvSpPr>
            <a:spLocks noGrp="1"/>
          </p:cNvSpPr>
          <p:nvPr>
            <p:ph type="sldNum" sz="quarter" idx="10"/>
          </p:nvPr>
        </p:nvSpPr>
        <p:spPr/>
        <p:txBody>
          <a:bodyPr/>
          <a:lstStyle/>
          <a:p>
            <a:fld id="{2BBDE13A-56D9-4DF9-B316-FFDC399CAC04}" type="slidenum">
              <a:rPr lang="es-NI" smtClean="0"/>
              <a:t>9</a:t>
            </a:fld>
            <a:endParaRPr lang="es-NI"/>
          </a:p>
        </p:txBody>
      </p:sp>
    </p:spTree>
    <p:extLst>
      <p:ext uri="{BB962C8B-B14F-4D97-AF65-F5344CB8AC3E}">
        <p14:creationId xmlns:p14="http://schemas.microsoft.com/office/powerpoint/2010/main" val="2443698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En el análisis de la variable Académico se consultó sobre Dedicación al curso, Ambiente de estudio, Lectura de Materiales, Organización del estudio, entre otros. Para lo anterior se utilizó una escala con las siguientes opciones. ﻿1: Totalmente de acuerdo; 2: De acuerdo; 3: No estoy seguro; 4: En desacuerdo; 5: Totalmente en desacuerdo. </a:t>
            </a:r>
            <a:endParaRPr lang="es-NI" dirty="0"/>
          </a:p>
        </p:txBody>
      </p:sp>
      <p:sp>
        <p:nvSpPr>
          <p:cNvPr id="4" name="Marcador de número de diapositiva 3"/>
          <p:cNvSpPr>
            <a:spLocks noGrp="1"/>
          </p:cNvSpPr>
          <p:nvPr>
            <p:ph type="sldNum" sz="quarter" idx="10"/>
          </p:nvPr>
        </p:nvSpPr>
        <p:spPr/>
        <p:txBody>
          <a:bodyPr/>
          <a:lstStyle/>
          <a:p>
            <a:fld id="{2BBDE13A-56D9-4DF9-B316-FFDC399CAC04}" type="slidenum">
              <a:rPr lang="es-NI" smtClean="0"/>
              <a:t>10</a:t>
            </a:fld>
            <a:endParaRPr lang="es-NI"/>
          </a:p>
        </p:txBody>
      </p:sp>
    </p:spTree>
    <p:extLst>
      <p:ext uri="{BB962C8B-B14F-4D97-AF65-F5344CB8AC3E}">
        <p14:creationId xmlns:p14="http://schemas.microsoft.com/office/powerpoint/2010/main" val="3647416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En el análisis de la variable Académico se consultó sobre Dedicación al curso, Ambiente de estudio, Lectura de Materiales, Organización del estudio, entre otros. Para lo anterior se utilizó una escala con las siguientes opciones. ﻿1: Totalmente de acuerdo; 2: De acuerdo; 3: No estoy seguro; 4: En desacuerdo; 5: Totalmente en desacuerdo. </a:t>
            </a:r>
            <a:endParaRPr lang="es-NI" dirty="0"/>
          </a:p>
        </p:txBody>
      </p:sp>
      <p:sp>
        <p:nvSpPr>
          <p:cNvPr id="4" name="Marcador de número de diapositiva 3"/>
          <p:cNvSpPr>
            <a:spLocks noGrp="1"/>
          </p:cNvSpPr>
          <p:nvPr>
            <p:ph type="sldNum" sz="quarter" idx="10"/>
          </p:nvPr>
        </p:nvSpPr>
        <p:spPr/>
        <p:txBody>
          <a:bodyPr/>
          <a:lstStyle/>
          <a:p>
            <a:fld id="{2BBDE13A-56D9-4DF9-B316-FFDC399CAC04}" type="slidenum">
              <a:rPr lang="es-NI" smtClean="0"/>
              <a:t>11</a:t>
            </a:fld>
            <a:endParaRPr lang="es-NI"/>
          </a:p>
        </p:txBody>
      </p:sp>
    </p:spTree>
    <p:extLst>
      <p:ext uri="{BB962C8B-B14F-4D97-AF65-F5344CB8AC3E}">
        <p14:creationId xmlns:p14="http://schemas.microsoft.com/office/powerpoint/2010/main" val="23967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En el análisis de la variable Académico se consultó sobre Dedicación al curso, Ambiente de estudio, Lectura de Materiales, Organización del estudio, entre otros. Para lo anterior se utilizó una escala con las siguientes opciones. ﻿1: Totalmente de acuerdo; 2: De acuerdo; 3: No estoy seguro; 4: En desacuerdo; 5: Totalmente en desacuerdo. Estrategias</a:t>
            </a:r>
            <a:r>
              <a:rPr lang="es-ES_tradnl" sz="1200" kern="1200" baseline="0" dirty="0" smtClean="0">
                <a:solidFill>
                  <a:schemeClr val="tx1"/>
                </a:solidFill>
                <a:effectLst/>
                <a:latin typeface="+mn-lt"/>
                <a:ea typeface="+mn-ea"/>
                <a:cs typeface="+mn-cs"/>
              </a:rPr>
              <a:t> para la comunicación efectiva en espacios virtuales</a:t>
            </a:r>
          </a:p>
          <a:p>
            <a:endParaRPr lang="es-NI" dirty="0"/>
          </a:p>
        </p:txBody>
      </p:sp>
      <p:sp>
        <p:nvSpPr>
          <p:cNvPr id="4" name="Marcador de número de diapositiva 3"/>
          <p:cNvSpPr>
            <a:spLocks noGrp="1"/>
          </p:cNvSpPr>
          <p:nvPr>
            <p:ph type="sldNum" sz="quarter" idx="10"/>
          </p:nvPr>
        </p:nvSpPr>
        <p:spPr/>
        <p:txBody>
          <a:bodyPr/>
          <a:lstStyle/>
          <a:p>
            <a:fld id="{2BBDE13A-56D9-4DF9-B316-FFDC399CAC04}" type="slidenum">
              <a:rPr lang="es-NI" smtClean="0"/>
              <a:t>12</a:t>
            </a:fld>
            <a:endParaRPr lang="es-NI"/>
          </a:p>
        </p:txBody>
      </p:sp>
    </p:spTree>
    <p:extLst>
      <p:ext uri="{BB962C8B-B14F-4D97-AF65-F5344CB8AC3E}">
        <p14:creationId xmlns:p14="http://schemas.microsoft.com/office/powerpoint/2010/main" val="2274029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En el análisis de la variable Académico se consultó sobre Dedicación al curso, Ambiente de estudio, Lectura de Materiales, Organización del estudio, entre otros. Para lo anterior se utilizó una escala con las siguientes opciones. ﻿1: Totalmente de acuerdo; 2: De acuerdo; 3: No estoy seguro; 4: En desacuerdo; 5: Totalmente en desacuerdo. Estrategias</a:t>
            </a:r>
            <a:r>
              <a:rPr lang="es-ES_tradnl" sz="1200" kern="1200" baseline="0" dirty="0" smtClean="0">
                <a:solidFill>
                  <a:schemeClr val="tx1"/>
                </a:solidFill>
                <a:effectLst/>
                <a:latin typeface="+mn-lt"/>
                <a:ea typeface="+mn-ea"/>
                <a:cs typeface="+mn-cs"/>
              </a:rPr>
              <a:t> para la comunicación efectiva en espacios virtuales</a:t>
            </a:r>
          </a:p>
          <a:p>
            <a:endParaRPr lang="es-NI" dirty="0"/>
          </a:p>
        </p:txBody>
      </p:sp>
      <p:sp>
        <p:nvSpPr>
          <p:cNvPr id="4" name="Marcador de número de diapositiva 3"/>
          <p:cNvSpPr>
            <a:spLocks noGrp="1"/>
          </p:cNvSpPr>
          <p:nvPr>
            <p:ph type="sldNum" sz="quarter" idx="10"/>
          </p:nvPr>
        </p:nvSpPr>
        <p:spPr/>
        <p:txBody>
          <a:bodyPr/>
          <a:lstStyle/>
          <a:p>
            <a:fld id="{2BBDE13A-56D9-4DF9-B316-FFDC399CAC04}" type="slidenum">
              <a:rPr lang="es-NI" smtClean="0"/>
              <a:t>13</a:t>
            </a:fld>
            <a:endParaRPr lang="es-NI"/>
          </a:p>
        </p:txBody>
      </p:sp>
    </p:spTree>
    <p:extLst>
      <p:ext uri="{BB962C8B-B14F-4D97-AF65-F5344CB8AC3E}">
        <p14:creationId xmlns:p14="http://schemas.microsoft.com/office/powerpoint/2010/main" val="2035232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En el análisis de la variable Académico se consultó sobre Dedicación al curso, Ambiente de estudio, Lectura de Materiales, Organización del estudio, entre otros. Para lo anterior se utilizó una escala con las siguientes opciones. ﻿1: Totalmente de acuerdo; 2: De acuerdo; 3: No estoy seguro; 4: En desacuerdo; 5: Totalmente en desacuerdo. </a:t>
            </a:r>
            <a:endParaRPr lang="es-NI" dirty="0"/>
          </a:p>
        </p:txBody>
      </p:sp>
      <p:sp>
        <p:nvSpPr>
          <p:cNvPr id="4" name="Marcador de número de diapositiva 3"/>
          <p:cNvSpPr>
            <a:spLocks noGrp="1"/>
          </p:cNvSpPr>
          <p:nvPr>
            <p:ph type="sldNum" sz="quarter" idx="10"/>
          </p:nvPr>
        </p:nvSpPr>
        <p:spPr/>
        <p:txBody>
          <a:bodyPr/>
          <a:lstStyle/>
          <a:p>
            <a:fld id="{2BBDE13A-56D9-4DF9-B316-FFDC399CAC04}" type="slidenum">
              <a:rPr lang="es-NI" smtClean="0"/>
              <a:t>14</a:t>
            </a:fld>
            <a:endParaRPr lang="es-NI"/>
          </a:p>
        </p:txBody>
      </p:sp>
    </p:spTree>
    <p:extLst>
      <p:ext uri="{BB962C8B-B14F-4D97-AF65-F5344CB8AC3E}">
        <p14:creationId xmlns:p14="http://schemas.microsoft.com/office/powerpoint/2010/main" val="4231893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F68519-EA91-4E52-8B84-C80A64D762F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NI"/>
          </a:p>
        </p:txBody>
      </p:sp>
      <p:sp>
        <p:nvSpPr>
          <p:cNvPr id="3" name="Subtítulo 2">
            <a:extLst>
              <a:ext uri="{FF2B5EF4-FFF2-40B4-BE49-F238E27FC236}">
                <a16:creationId xmlns:a16="http://schemas.microsoft.com/office/drawing/2014/main" id="{78C767E3-C84E-4CF1-B10E-C2AD507397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NI"/>
          </a:p>
        </p:txBody>
      </p:sp>
      <p:sp>
        <p:nvSpPr>
          <p:cNvPr id="4" name="Marcador de fecha 3">
            <a:extLst>
              <a:ext uri="{FF2B5EF4-FFF2-40B4-BE49-F238E27FC236}">
                <a16:creationId xmlns:a16="http://schemas.microsoft.com/office/drawing/2014/main" id="{3134779C-403C-4C30-9777-5A332758E59F}"/>
              </a:ext>
            </a:extLst>
          </p:cNvPr>
          <p:cNvSpPr>
            <a:spLocks noGrp="1"/>
          </p:cNvSpPr>
          <p:nvPr>
            <p:ph type="dt" sz="half" idx="10"/>
          </p:nvPr>
        </p:nvSpPr>
        <p:spPr/>
        <p:txBody>
          <a:bodyPr/>
          <a:lstStyle/>
          <a:p>
            <a:fld id="{FDFE0C5A-BC5A-404B-8DFF-B83674FC0100}" type="datetimeFigureOut">
              <a:rPr lang="es-NI" smtClean="0"/>
              <a:t>26/8/2021</a:t>
            </a:fld>
            <a:endParaRPr lang="es-NI"/>
          </a:p>
        </p:txBody>
      </p:sp>
      <p:sp>
        <p:nvSpPr>
          <p:cNvPr id="5" name="Marcador de pie de página 4">
            <a:extLst>
              <a:ext uri="{FF2B5EF4-FFF2-40B4-BE49-F238E27FC236}">
                <a16:creationId xmlns:a16="http://schemas.microsoft.com/office/drawing/2014/main" id="{3AC3553B-08EC-48FE-8F4F-6DC16C62BD7A}"/>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F6135F88-649D-4A58-B975-04622659E84F}"/>
              </a:ext>
            </a:extLst>
          </p:cNvPr>
          <p:cNvSpPr>
            <a:spLocks noGrp="1"/>
          </p:cNvSpPr>
          <p:nvPr>
            <p:ph type="sldNum" sz="quarter" idx="12"/>
          </p:nvPr>
        </p:nvSpPr>
        <p:spPr/>
        <p:txBody>
          <a:bodyPr/>
          <a:lstStyle/>
          <a:p>
            <a:fld id="{51814999-1CBE-43EB-97D1-4FE4449409A5}" type="slidenum">
              <a:rPr lang="es-NI" smtClean="0"/>
              <a:t>‹Nº›</a:t>
            </a:fld>
            <a:endParaRPr lang="es-NI"/>
          </a:p>
        </p:txBody>
      </p:sp>
    </p:spTree>
    <p:extLst>
      <p:ext uri="{BB962C8B-B14F-4D97-AF65-F5344CB8AC3E}">
        <p14:creationId xmlns:p14="http://schemas.microsoft.com/office/powerpoint/2010/main" val="2618882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4FCF66-9616-4D60-BF0B-4A23D63A72FF}"/>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AD0AA590-27A9-442F-87FF-86147E42154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9B5AA140-853A-4BAB-B0B1-A3F4E54391FF}"/>
              </a:ext>
            </a:extLst>
          </p:cNvPr>
          <p:cNvSpPr>
            <a:spLocks noGrp="1"/>
          </p:cNvSpPr>
          <p:nvPr>
            <p:ph type="dt" sz="half" idx="10"/>
          </p:nvPr>
        </p:nvSpPr>
        <p:spPr/>
        <p:txBody>
          <a:bodyPr/>
          <a:lstStyle/>
          <a:p>
            <a:fld id="{FDFE0C5A-BC5A-404B-8DFF-B83674FC0100}" type="datetimeFigureOut">
              <a:rPr lang="es-NI" smtClean="0"/>
              <a:t>26/8/2021</a:t>
            </a:fld>
            <a:endParaRPr lang="es-NI"/>
          </a:p>
        </p:txBody>
      </p:sp>
      <p:sp>
        <p:nvSpPr>
          <p:cNvPr id="5" name="Marcador de pie de página 4">
            <a:extLst>
              <a:ext uri="{FF2B5EF4-FFF2-40B4-BE49-F238E27FC236}">
                <a16:creationId xmlns:a16="http://schemas.microsoft.com/office/drawing/2014/main" id="{2799B16A-9C7E-4677-B7C1-D49BFDD56E0B}"/>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DB1DE012-2A25-4BBC-98A3-B8CC20109EC8}"/>
              </a:ext>
            </a:extLst>
          </p:cNvPr>
          <p:cNvSpPr>
            <a:spLocks noGrp="1"/>
          </p:cNvSpPr>
          <p:nvPr>
            <p:ph type="sldNum" sz="quarter" idx="12"/>
          </p:nvPr>
        </p:nvSpPr>
        <p:spPr/>
        <p:txBody>
          <a:bodyPr/>
          <a:lstStyle/>
          <a:p>
            <a:fld id="{51814999-1CBE-43EB-97D1-4FE4449409A5}" type="slidenum">
              <a:rPr lang="es-NI" smtClean="0"/>
              <a:t>‹Nº›</a:t>
            </a:fld>
            <a:endParaRPr lang="es-NI"/>
          </a:p>
        </p:txBody>
      </p:sp>
    </p:spTree>
    <p:extLst>
      <p:ext uri="{BB962C8B-B14F-4D97-AF65-F5344CB8AC3E}">
        <p14:creationId xmlns:p14="http://schemas.microsoft.com/office/powerpoint/2010/main" val="2183077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9FFB33A-FF16-4F10-AA2C-3D2E996C201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1E62E860-170E-4B85-A0E4-9CFC48C38A8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5F59316A-1D03-458A-8BB2-161A32E7051E}"/>
              </a:ext>
            </a:extLst>
          </p:cNvPr>
          <p:cNvSpPr>
            <a:spLocks noGrp="1"/>
          </p:cNvSpPr>
          <p:nvPr>
            <p:ph type="dt" sz="half" idx="10"/>
          </p:nvPr>
        </p:nvSpPr>
        <p:spPr/>
        <p:txBody>
          <a:bodyPr/>
          <a:lstStyle/>
          <a:p>
            <a:fld id="{FDFE0C5A-BC5A-404B-8DFF-B83674FC0100}" type="datetimeFigureOut">
              <a:rPr lang="es-NI" smtClean="0"/>
              <a:t>26/8/2021</a:t>
            </a:fld>
            <a:endParaRPr lang="es-NI"/>
          </a:p>
        </p:txBody>
      </p:sp>
      <p:sp>
        <p:nvSpPr>
          <p:cNvPr id="5" name="Marcador de pie de página 4">
            <a:extLst>
              <a:ext uri="{FF2B5EF4-FFF2-40B4-BE49-F238E27FC236}">
                <a16:creationId xmlns:a16="http://schemas.microsoft.com/office/drawing/2014/main" id="{8671AFAC-5288-4B04-8AF9-3FDC68277894}"/>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78A882E4-A828-4D35-9A86-1524A961C7E2}"/>
              </a:ext>
            </a:extLst>
          </p:cNvPr>
          <p:cNvSpPr>
            <a:spLocks noGrp="1"/>
          </p:cNvSpPr>
          <p:nvPr>
            <p:ph type="sldNum" sz="quarter" idx="12"/>
          </p:nvPr>
        </p:nvSpPr>
        <p:spPr/>
        <p:txBody>
          <a:bodyPr/>
          <a:lstStyle/>
          <a:p>
            <a:fld id="{51814999-1CBE-43EB-97D1-4FE4449409A5}" type="slidenum">
              <a:rPr lang="es-NI" smtClean="0"/>
              <a:t>‹Nº›</a:t>
            </a:fld>
            <a:endParaRPr lang="es-NI"/>
          </a:p>
        </p:txBody>
      </p:sp>
    </p:spTree>
    <p:extLst>
      <p:ext uri="{BB962C8B-B14F-4D97-AF65-F5344CB8AC3E}">
        <p14:creationId xmlns:p14="http://schemas.microsoft.com/office/powerpoint/2010/main" val="804759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62326-FA22-4EBF-9DAB-B7C84CE89273}"/>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77718A2F-86DF-4440-869E-3962A7B92B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21943866-CF6D-449B-95B4-6A41D517D4CA}"/>
              </a:ext>
            </a:extLst>
          </p:cNvPr>
          <p:cNvSpPr>
            <a:spLocks noGrp="1"/>
          </p:cNvSpPr>
          <p:nvPr>
            <p:ph type="dt" sz="half" idx="10"/>
          </p:nvPr>
        </p:nvSpPr>
        <p:spPr/>
        <p:txBody>
          <a:bodyPr/>
          <a:lstStyle/>
          <a:p>
            <a:fld id="{FDFE0C5A-BC5A-404B-8DFF-B83674FC0100}" type="datetimeFigureOut">
              <a:rPr lang="es-NI" smtClean="0"/>
              <a:t>26/8/2021</a:t>
            </a:fld>
            <a:endParaRPr lang="es-NI"/>
          </a:p>
        </p:txBody>
      </p:sp>
      <p:sp>
        <p:nvSpPr>
          <p:cNvPr id="5" name="Marcador de pie de página 4">
            <a:extLst>
              <a:ext uri="{FF2B5EF4-FFF2-40B4-BE49-F238E27FC236}">
                <a16:creationId xmlns:a16="http://schemas.microsoft.com/office/drawing/2014/main" id="{67F0EE9D-A83B-49DC-917C-C2CCECF0D80F}"/>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F6F23E58-40E7-4E40-AE59-EB861AA30B00}"/>
              </a:ext>
            </a:extLst>
          </p:cNvPr>
          <p:cNvSpPr>
            <a:spLocks noGrp="1"/>
          </p:cNvSpPr>
          <p:nvPr>
            <p:ph type="sldNum" sz="quarter" idx="12"/>
          </p:nvPr>
        </p:nvSpPr>
        <p:spPr/>
        <p:txBody>
          <a:bodyPr/>
          <a:lstStyle/>
          <a:p>
            <a:fld id="{51814999-1CBE-43EB-97D1-4FE4449409A5}" type="slidenum">
              <a:rPr lang="es-NI" smtClean="0"/>
              <a:t>‹Nº›</a:t>
            </a:fld>
            <a:endParaRPr lang="es-NI"/>
          </a:p>
        </p:txBody>
      </p:sp>
    </p:spTree>
    <p:extLst>
      <p:ext uri="{BB962C8B-B14F-4D97-AF65-F5344CB8AC3E}">
        <p14:creationId xmlns:p14="http://schemas.microsoft.com/office/powerpoint/2010/main" val="3848317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D438D-9F68-4BE0-A0A9-D6A656E5800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ECA979E5-BBBF-4501-AF4A-F9E9736AB9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EDEA0D1-D705-4D39-8E0B-8484A653D0E3}"/>
              </a:ext>
            </a:extLst>
          </p:cNvPr>
          <p:cNvSpPr>
            <a:spLocks noGrp="1"/>
          </p:cNvSpPr>
          <p:nvPr>
            <p:ph type="dt" sz="half" idx="10"/>
          </p:nvPr>
        </p:nvSpPr>
        <p:spPr/>
        <p:txBody>
          <a:bodyPr/>
          <a:lstStyle/>
          <a:p>
            <a:fld id="{FDFE0C5A-BC5A-404B-8DFF-B83674FC0100}" type="datetimeFigureOut">
              <a:rPr lang="es-NI" smtClean="0"/>
              <a:t>26/8/2021</a:t>
            </a:fld>
            <a:endParaRPr lang="es-NI"/>
          </a:p>
        </p:txBody>
      </p:sp>
      <p:sp>
        <p:nvSpPr>
          <p:cNvPr id="5" name="Marcador de pie de página 4">
            <a:extLst>
              <a:ext uri="{FF2B5EF4-FFF2-40B4-BE49-F238E27FC236}">
                <a16:creationId xmlns:a16="http://schemas.microsoft.com/office/drawing/2014/main" id="{EB98E0DF-9196-4DBE-AD9C-BA19DE34C018}"/>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86601CE9-67FA-4646-84AC-288040E25513}"/>
              </a:ext>
            </a:extLst>
          </p:cNvPr>
          <p:cNvSpPr>
            <a:spLocks noGrp="1"/>
          </p:cNvSpPr>
          <p:nvPr>
            <p:ph type="sldNum" sz="quarter" idx="12"/>
          </p:nvPr>
        </p:nvSpPr>
        <p:spPr/>
        <p:txBody>
          <a:bodyPr/>
          <a:lstStyle/>
          <a:p>
            <a:fld id="{51814999-1CBE-43EB-97D1-4FE4449409A5}" type="slidenum">
              <a:rPr lang="es-NI" smtClean="0"/>
              <a:t>‹Nº›</a:t>
            </a:fld>
            <a:endParaRPr lang="es-NI"/>
          </a:p>
        </p:txBody>
      </p:sp>
    </p:spTree>
    <p:extLst>
      <p:ext uri="{BB962C8B-B14F-4D97-AF65-F5344CB8AC3E}">
        <p14:creationId xmlns:p14="http://schemas.microsoft.com/office/powerpoint/2010/main" val="565027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9B25B4-2847-49EE-BD34-34F0D516FBF5}"/>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6982CE0A-D4EB-4A00-9A3D-57F8CBBCE56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contenido 3">
            <a:extLst>
              <a:ext uri="{FF2B5EF4-FFF2-40B4-BE49-F238E27FC236}">
                <a16:creationId xmlns:a16="http://schemas.microsoft.com/office/drawing/2014/main" id="{55F092E0-5A2D-4AA3-82C9-C94A7E2D85F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fecha 4">
            <a:extLst>
              <a:ext uri="{FF2B5EF4-FFF2-40B4-BE49-F238E27FC236}">
                <a16:creationId xmlns:a16="http://schemas.microsoft.com/office/drawing/2014/main" id="{DAFBF369-16AF-4F3F-9272-67E69F8258F0}"/>
              </a:ext>
            </a:extLst>
          </p:cNvPr>
          <p:cNvSpPr>
            <a:spLocks noGrp="1"/>
          </p:cNvSpPr>
          <p:nvPr>
            <p:ph type="dt" sz="half" idx="10"/>
          </p:nvPr>
        </p:nvSpPr>
        <p:spPr/>
        <p:txBody>
          <a:bodyPr/>
          <a:lstStyle/>
          <a:p>
            <a:fld id="{FDFE0C5A-BC5A-404B-8DFF-B83674FC0100}" type="datetimeFigureOut">
              <a:rPr lang="es-NI" smtClean="0"/>
              <a:t>26/8/2021</a:t>
            </a:fld>
            <a:endParaRPr lang="es-NI"/>
          </a:p>
        </p:txBody>
      </p:sp>
      <p:sp>
        <p:nvSpPr>
          <p:cNvPr id="6" name="Marcador de pie de página 5">
            <a:extLst>
              <a:ext uri="{FF2B5EF4-FFF2-40B4-BE49-F238E27FC236}">
                <a16:creationId xmlns:a16="http://schemas.microsoft.com/office/drawing/2014/main" id="{4AAD92D7-7364-4A2E-BC53-8E645B3BCF81}"/>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B83DF8EF-65B5-4C5C-9FBA-25FAAA1B56F3}"/>
              </a:ext>
            </a:extLst>
          </p:cNvPr>
          <p:cNvSpPr>
            <a:spLocks noGrp="1"/>
          </p:cNvSpPr>
          <p:nvPr>
            <p:ph type="sldNum" sz="quarter" idx="12"/>
          </p:nvPr>
        </p:nvSpPr>
        <p:spPr/>
        <p:txBody>
          <a:bodyPr/>
          <a:lstStyle/>
          <a:p>
            <a:fld id="{51814999-1CBE-43EB-97D1-4FE4449409A5}" type="slidenum">
              <a:rPr lang="es-NI" smtClean="0"/>
              <a:t>‹Nº›</a:t>
            </a:fld>
            <a:endParaRPr lang="es-NI"/>
          </a:p>
        </p:txBody>
      </p:sp>
    </p:spTree>
    <p:extLst>
      <p:ext uri="{BB962C8B-B14F-4D97-AF65-F5344CB8AC3E}">
        <p14:creationId xmlns:p14="http://schemas.microsoft.com/office/powerpoint/2010/main" val="515777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9A7D3F-C586-40EE-BDCD-94D795EC65D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DCF9451E-58E1-482B-910C-C6FC1FFC48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2A95928-7731-460D-9B8F-B8A14DAE1E5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texto 4">
            <a:extLst>
              <a:ext uri="{FF2B5EF4-FFF2-40B4-BE49-F238E27FC236}">
                <a16:creationId xmlns:a16="http://schemas.microsoft.com/office/drawing/2014/main" id="{6CCE0712-21D7-4D3D-BBB6-B23C4FD318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731F05B-465C-4CD7-8474-9409EF96E34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7" name="Marcador de fecha 6">
            <a:extLst>
              <a:ext uri="{FF2B5EF4-FFF2-40B4-BE49-F238E27FC236}">
                <a16:creationId xmlns:a16="http://schemas.microsoft.com/office/drawing/2014/main" id="{B91C4D7D-2E85-46B2-BA30-8148F73BEEA5}"/>
              </a:ext>
            </a:extLst>
          </p:cNvPr>
          <p:cNvSpPr>
            <a:spLocks noGrp="1"/>
          </p:cNvSpPr>
          <p:nvPr>
            <p:ph type="dt" sz="half" idx="10"/>
          </p:nvPr>
        </p:nvSpPr>
        <p:spPr/>
        <p:txBody>
          <a:bodyPr/>
          <a:lstStyle/>
          <a:p>
            <a:fld id="{FDFE0C5A-BC5A-404B-8DFF-B83674FC0100}" type="datetimeFigureOut">
              <a:rPr lang="es-NI" smtClean="0"/>
              <a:t>26/8/2021</a:t>
            </a:fld>
            <a:endParaRPr lang="es-NI"/>
          </a:p>
        </p:txBody>
      </p:sp>
      <p:sp>
        <p:nvSpPr>
          <p:cNvPr id="8" name="Marcador de pie de página 7">
            <a:extLst>
              <a:ext uri="{FF2B5EF4-FFF2-40B4-BE49-F238E27FC236}">
                <a16:creationId xmlns:a16="http://schemas.microsoft.com/office/drawing/2014/main" id="{E1F16DA0-A1F1-4ED5-A1D6-9B5530A42DDA}"/>
              </a:ext>
            </a:extLst>
          </p:cNvPr>
          <p:cNvSpPr>
            <a:spLocks noGrp="1"/>
          </p:cNvSpPr>
          <p:nvPr>
            <p:ph type="ftr" sz="quarter" idx="11"/>
          </p:nvPr>
        </p:nvSpPr>
        <p:spPr/>
        <p:txBody>
          <a:bodyPr/>
          <a:lstStyle/>
          <a:p>
            <a:endParaRPr lang="es-NI"/>
          </a:p>
        </p:txBody>
      </p:sp>
      <p:sp>
        <p:nvSpPr>
          <p:cNvPr id="9" name="Marcador de número de diapositiva 8">
            <a:extLst>
              <a:ext uri="{FF2B5EF4-FFF2-40B4-BE49-F238E27FC236}">
                <a16:creationId xmlns:a16="http://schemas.microsoft.com/office/drawing/2014/main" id="{BB4ECEEF-BAEE-447A-A2A9-6535F613630B}"/>
              </a:ext>
            </a:extLst>
          </p:cNvPr>
          <p:cNvSpPr>
            <a:spLocks noGrp="1"/>
          </p:cNvSpPr>
          <p:nvPr>
            <p:ph type="sldNum" sz="quarter" idx="12"/>
          </p:nvPr>
        </p:nvSpPr>
        <p:spPr/>
        <p:txBody>
          <a:bodyPr/>
          <a:lstStyle/>
          <a:p>
            <a:fld id="{51814999-1CBE-43EB-97D1-4FE4449409A5}" type="slidenum">
              <a:rPr lang="es-NI" smtClean="0"/>
              <a:t>‹Nº›</a:t>
            </a:fld>
            <a:endParaRPr lang="es-NI"/>
          </a:p>
        </p:txBody>
      </p:sp>
    </p:spTree>
    <p:extLst>
      <p:ext uri="{BB962C8B-B14F-4D97-AF65-F5344CB8AC3E}">
        <p14:creationId xmlns:p14="http://schemas.microsoft.com/office/powerpoint/2010/main" val="1837412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5B8C9E-44A2-4F8D-9909-38BBB5775355}"/>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fecha 2">
            <a:extLst>
              <a:ext uri="{FF2B5EF4-FFF2-40B4-BE49-F238E27FC236}">
                <a16:creationId xmlns:a16="http://schemas.microsoft.com/office/drawing/2014/main" id="{8A629A74-0D22-4C43-A0B6-549EB4F8A2F9}"/>
              </a:ext>
            </a:extLst>
          </p:cNvPr>
          <p:cNvSpPr>
            <a:spLocks noGrp="1"/>
          </p:cNvSpPr>
          <p:nvPr>
            <p:ph type="dt" sz="half" idx="10"/>
          </p:nvPr>
        </p:nvSpPr>
        <p:spPr/>
        <p:txBody>
          <a:bodyPr/>
          <a:lstStyle/>
          <a:p>
            <a:fld id="{FDFE0C5A-BC5A-404B-8DFF-B83674FC0100}" type="datetimeFigureOut">
              <a:rPr lang="es-NI" smtClean="0"/>
              <a:t>26/8/2021</a:t>
            </a:fld>
            <a:endParaRPr lang="es-NI"/>
          </a:p>
        </p:txBody>
      </p:sp>
      <p:sp>
        <p:nvSpPr>
          <p:cNvPr id="4" name="Marcador de pie de página 3">
            <a:extLst>
              <a:ext uri="{FF2B5EF4-FFF2-40B4-BE49-F238E27FC236}">
                <a16:creationId xmlns:a16="http://schemas.microsoft.com/office/drawing/2014/main" id="{8C918456-4CA1-460F-A2AD-3514B0ABC805}"/>
              </a:ext>
            </a:extLst>
          </p:cNvPr>
          <p:cNvSpPr>
            <a:spLocks noGrp="1"/>
          </p:cNvSpPr>
          <p:nvPr>
            <p:ph type="ftr" sz="quarter" idx="11"/>
          </p:nvPr>
        </p:nvSpPr>
        <p:spPr/>
        <p:txBody>
          <a:bodyPr/>
          <a:lstStyle/>
          <a:p>
            <a:endParaRPr lang="es-NI"/>
          </a:p>
        </p:txBody>
      </p:sp>
      <p:sp>
        <p:nvSpPr>
          <p:cNvPr id="5" name="Marcador de número de diapositiva 4">
            <a:extLst>
              <a:ext uri="{FF2B5EF4-FFF2-40B4-BE49-F238E27FC236}">
                <a16:creationId xmlns:a16="http://schemas.microsoft.com/office/drawing/2014/main" id="{00AC92FB-F774-4749-A1F9-1269A0A9E122}"/>
              </a:ext>
            </a:extLst>
          </p:cNvPr>
          <p:cNvSpPr>
            <a:spLocks noGrp="1"/>
          </p:cNvSpPr>
          <p:nvPr>
            <p:ph type="sldNum" sz="quarter" idx="12"/>
          </p:nvPr>
        </p:nvSpPr>
        <p:spPr/>
        <p:txBody>
          <a:bodyPr/>
          <a:lstStyle/>
          <a:p>
            <a:fld id="{51814999-1CBE-43EB-97D1-4FE4449409A5}" type="slidenum">
              <a:rPr lang="es-NI" smtClean="0"/>
              <a:t>‹Nº›</a:t>
            </a:fld>
            <a:endParaRPr lang="es-NI"/>
          </a:p>
        </p:txBody>
      </p:sp>
    </p:spTree>
    <p:extLst>
      <p:ext uri="{BB962C8B-B14F-4D97-AF65-F5344CB8AC3E}">
        <p14:creationId xmlns:p14="http://schemas.microsoft.com/office/powerpoint/2010/main" val="4131337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45E621F-F72C-4483-B58E-A4EBD9465D78}"/>
              </a:ext>
            </a:extLst>
          </p:cNvPr>
          <p:cNvSpPr>
            <a:spLocks noGrp="1"/>
          </p:cNvSpPr>
          <p:nvPr>
            <p:ph type="dt" sz="half" idx="10"/>
          </p:nvPr>
        </p:nvSpPr>
        <p:spPr/>
        <p:txBody>
          <a:bodyPr/>
          <a:lstStyle/>
          <a:p>
            <a:fld id="{FDFE0C5A-BC5A-404B-8DFF-B83674FC0100}" type="datetimeFigureOut">
              <a:rPr lang="es-NI" smtClean="0"/>
              <a:t>26/8/2021</a:t>
            </a:fld>
            <a:endParaRPr lang="es-NI"/>
          </a:p>
        </p:txBody>
      </p:sp>
      <p:sp>
        <p:nvSpPr>
          <p:cNvPr id="3" name="Marcador de pie de página 2">
            <a:extLst>
              <a:ext uri="{FF2B5EF4-FFF2-40B4-BE49-F238E27FC236}">
                <a16:creationId xmlns:a16="http://schemas.microsoft.com/office/drawing/2014/main" id="{55FF8113-EC77-4384-AAFF-9D26A56EC0C1}"/>
              </a:ext>
            </a:extLst>
          </p:cNvPr>
          <p:cNvSpPr>
            <a:spLocks noGrp="1"/>
          </p:cNvSpPr>
          <p:nvPr>
            <p:ph type="ftr" sz="quarter" idx="11"/>
          </p:nvPr>
        </p:nvSpPr>
        <p:spPr/>
        <p:txBody>
          <a:bodyPr/>
          <a:lstStyle/>
          <a:p>
            <a:endParaRPr lang="es-NI"/>
          </a:p>
        </p:txBody>
      </p:sp>
      <p:sp>
        <p:nvSpPr>
          <p:cNvPr id="4" name="Marcador de número de diapositiva 3">
            <a:extLst>
              <a:ext uri="{FF2B5EF4-FFF2-40B4-BE49-F238E27FC236}">
                <a16:creationId xmlns:a16="http://schemas.microsoft.com/office/drawing/2014/main" id="{98F2CB4D-0F30-4B23-A96A-C544EF1F25BF}"/>
              </a:ext>
            </a:extLst>
          </p:cNvPr>
          <p:cNvSpPr>
            <a:spLocks noGrp="1"/>
          </p:cNvSpPr>
          <p:nvPr>
            <p:ph type="sldNum" sz="quarter" idx="12"/>
          </p:nvPr>
        </p:nvSpPr>
        <p:spPr/>
        <p:txBody>
          <a:bodyPr/>
          <a:lstStyle/>
          <a:p>
            <a:fld id="{51814999-1CBE-43EB-97D1-4FE4449409A5}" type="slidenum">
              <a:rPr lang="es-NI" smtClean="0"/>
              <a:t>‹Nº›</a:t>
            </a:fld>
            <a:endParaRPr lang="es-NI"/>
          </a:p>
        </p:txBody>
      </p:sp>
    </p:spTree>
    <p:extLst>
      <p:ext uri="{BB962C8B-B14F-4D97-AF65-F5344CB8AC3E}">
        <p14:creationId xmlns:p14="http://schemas.microsoft.com/office/powerpoint/2010/main" val="2620432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E383E5-EBAF-4E64-B576-83A1202661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96D8E746-B076-4DE9-8CE3-30C27D2811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texto 3">
            <a:extLst>
              <a:ext uri="{FF2B5EF4-FFF2-40B4-BE49-F238E27FC236}">
                <a16:creationId xmlns:a16="http://schemas.microsoft.com/office/drawing/2014/main" id="{91F977DD-AB6E-43D8-8B7A-91B8242DF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96531B1-73B5-46D2-BB88-41F7A6A4BB1A}"/>
              </a:ext>
            </a:extLst>
          </p:cNvPr>
          <p:cNvSpPr>
            <a:spLocks noGrp="1"/>
          </p:cNvSpPr>
          <p:nvPr>
            <p:ph type="dt" sz="half" idx="10"/>
          </p:nvPr>
        </p:nvSpPr>
        <p:spPr/>
        <p:txBody>
          <a:bodyPr/>
          <a:lstStyle/>
          <a:p>
            <a:fld id="{FDFE0C5A-BC5A-404B-8DFF-B83674FC0100}" type="datetimeFigureOut">
              <a:rPr lang="es-NI" smtClean="0"/>
              <a:t>26/8/2021</a:t>
            </a:fld>
            <a:endParaRPr lang="es-NI"/>
          </a:p>
        </p:txBody>
      </p:sp>
      <p:sp>
        <p:nvSpPr>
          <p:cNvPr id="6" name="Marcador de pie de página 5">
            <a:extLst>
              <a:ext uri="{FF2B5EF4-FFF2-40B4-BE49-F238E27FC236}">
                <a16:creationId xmlns:a16="http://schemas.microsoft.com/office/drawing/2014/main" id="{507F4F4F-9E74-45A9-B14A-F5042C7DD73D}"/>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5AE88A76-30FD-42AD-9B30-0FAB4DF75ADE}"/>
              </a:ext>
            </a:extLst>
          </p:cNvPr>
          <p:cNvSpPr>
            <a:spLocks noGrp="1"/>
          </p:cNvSpPr>
          <p:nvPr>
            <p:ph type="sldNum" sz="quarter" idx="12"/>
          </p:nvPr>
        </p:nvSpPr>
        <p:spPr/>
        <p:txBody>
          <a:bodyPr/>
          <a:lstStyle/>
          <a:p>
            <a:fld id="{51814999-1CBE-43EB-97D1-4FE4449409A5}" type="slidenum">
              <a:rPr lang="es-NI" smtClean="0"/>
              <a:t>‹Nº›</a:t>
            </a:fld>
            <a:endParaRPr lang="es-NI"/>
          </a:p>
        </p:txBody>
      </p:sp>
    </p:spTree>
    <p:extLst>
      <p:ext uri="{BB962C8B-B14F-4D97-AF65-F5344CB8AC3E}">
        <p14:creationId xmlns:p14="http://schemas.microsoft.com/office/powerpoint/2010/main" val="387326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E94C0-054B-4E66-BAE8-B379A97CD24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posición de imagen 2">
            <a:extLst>
              <a:ext uri="{FF2B5EF4-FFF2-40B4-BE49-F238E27FC236}">
                <a16:creationId xmlns:a16="http://schemas.microsoft.com/office/drawing/2014/main" id="{5AE5F331-7DCD-4FD6-8EA3-7FBC87D78D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Marcador de texto 3">
            <a:extLst>
              <a:ext uri="{FF2B5EF4-FFF2-40B4-BE49-F238E27FC236}">
                <a16:creationId xmlns:a16="http://schemas.microsoft.com/office/drawing/2014/main" id="{B56076B6-B561-4DE4-B438-37CF43A10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542C382-5971-4C19-8827-18B68F4BBAC4}"/>
              </a:ext>
            </a:extLst>
          </p:cNvPr>
          <p:cNvSpPr>
            <a:spLocks noGrp="1"/>
          </p:cNvSpPr>
          <p:nvPr>
            <p:ph type="dt" sz="half" idx="10"/>
          </p:nvPr>
        </p:nvSpPr>
        <p:spPr/>
        <p:txBody>
          <a:bodyPr/>
          <a:lstStyle/>
          <a:p>
            <a:fld id="{FDFE0C5A-BC5A-404B-8DFF-B83674FC0100}" type="datetimeFigureOut">
              <a:rPr lang="es-NI" smtClean="0"/>
              <a:t>26/8/2021</a:t>
            </a:fld>
            <a:endParaRPr lang="es-NI"/>
          </a:p>
        </p:txBody>
      </p:sp>
      <p:sp>
        <p:nvSpPr>
          <p:cNvPr id="6" name="Marcador de pie de página 5">
            <a:extLst>
              <a:ext uri="{FF2B5EF4-FFF2-40B4-BE49-F238E27FC236}">
                <a16:creationId xmlns:a16="http://schemas.microsoft.com/office/drawing/2014/main" id="{17E3210E-BA3D-47AA-A34B-E98F63910864}"/>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FDB63775-61B1-4523-942A-A8E5E19AA30C}"/>
              </a:ext>
            </a:extLst>
          </p:cNvPr>
          <p:cNvSpPr>
            <a:spLocks noGrp="1"/>
          </p:cNvSpPr>
          <p:nvPr>
            <p:ph type="sldNum" sz="quarter" idx="12"/>
          </p:nvPr>
        </p:nvSpPr>
        <p:spPr/>
        <p:txBody>
          <a:bodyPr/>
          <a:lstStyle/>
          <a:p>
            <a:fld id="{51814999-1CBE-43EB-97D1-4FE4449409A5}" type="slidenum">
              <a:rPr lang="es-NI" smtClean="0"/>
              <a:t>‹Nº›</a:t>
            </a:fld>
            <a:endParaRPr lang="es-NI"/>
          </a:p>
        </p:txBody>
      </p:sp>
    </p:spTree>
    <p:extLst>
      <p:ext uri="{BB962C8B-B14F-4D97-AF65-F5344CB8AC3E}">
        <p14:creationId xmlns:p14="http://schemas.microsoft.com/office/powerpoint/2010/main" val="2540604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EB31A31-8420-4EB5-BAD3-4EEBF384E4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F9660C61-E2E6-422A-A52C-9239BE5359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EB4B5CF3-65D8-46CA-AE82-60681C9F32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0C5A-BC5A-404B-8DFF-B83674FC0100}" type="datetimeFigureOut">
              <a:rPr lang="es-NI" smtClean="0"/>
              <a:t>26/8/2021</a:t>
            </a:fld>
            <a:endParaRPr lang="es-NI"/>
          </a:p>
        </p:txBody>
      </p:sp>
      <p:sp>
        <p:nvSpPr>
          <p:cNvPr id="5" name="Marcador de pie de página 4">
            <a:extLst>
              <a:ext uri="{FF2B5EF4-FFF2-40B4-BE49-F238E27FC236}">
                <a16:creationId xmlns:a16="http://schemas.microsoft.com/office/drawing/2014/main" id="{C9BD0300-E34B-49E4-9911-144827A783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Marcador de número de diapositiva 5">
            <a:extLst>
              <a:ext uri="{FF2B5EF4-FFF2-40B4-BE49-F238E27FC236}">
                <a16:creationId xmlns:a16="http://schemas.microsoft.com/office/drawing/2014/main" id="{A08E7B80-3E4D-4DE2-9995-7BDFEB271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14999-1CBE-43EB-97D1-4FE4449409A5}" type="slidenum">
              <a:rPr lang="es-NI" smtClean="0"/>
              <a:t>‹Nº›</a:t>
            </a:fld>
            <a:endParaRPr lang="es-NI"/>
          </a:p>
        </p:txBody>
      </p:sp>
    </p:spTree>
    <p:extLst>
      <p:ext uri="{BB962C8B-B14F-4D97-AF65-F5344CB8AC3E}">
        <p14:creationId xmlns:p14="http://schemas.microsoft.com/office/powerpoint/2010/main" val="189601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dedv.unan.edu.ni/caracterizacion-participantes-unan-managua-cnu-ualn/"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mailto:klopez@unan.edu.n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5">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Imagen 14" descr="Imagen que contiene Diagrama&#10;&#10;Descripción generada automáticamente">
            <a:extLst>
              <a:ext uri="{FF2B5EF4-FFF2-40B4-BE49-F238E27FC236}">
                <a16:creationId xmlns:a16="http://schemas.microsoft.com/office/drawing/2014/main" id="{775FB4E8-61FF-478F-894D-E0C63D41A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7"/>
            <a:ext cx="12190476" cy="6860395"/>
          </a:xfrm>
          <a:prstGeom prst="rect">
            <a:avLst/>
          </a:prstGeom>
        </p:spPr>
      </p:pic>
      <p:sp>
        <p:nvSpPr>
          <p:cNvPr id="2" name="CuadroTexto 1"/>
          <p:cNvSpPr txBox="1"/>
          <p:nvPr/>
        </p:nvSpPr>
        <p:spPr>
          <a:xfrm>
            <a:off x="2828336" y="2691272"/>
            <a:ext cx="6533804" cy="707886"/>
          </a:xfrm>
          <a:prstGeom prst="rect">
            <a:avLst/>
          </a:prstGeom>
          <a:noFill/>
        </p:spPr>
        <p:txBody>
          <a:bodyPr wrap="square" rtlCol="0">
            <a:spAutoFit/>
          </a:bodyPr>
          <a:lstStyle/>
          <a:p>
            <a:pPr algn="ctr"/>
            <a:r>
              <a:rPr lang="es-NI" sz="2000" dirty="0">
                <a:latin typeface="Humnst777"/>
              </a:rPr>
              <a:t>Caracterización de Estudiantes en Modalidad Virtual: Estrategia para la Mejora Continua.</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30857" cy="1828800"/>
          </a:xfrm>
          <a:prstGeom prst="rect">
            <a:avLst/>
          </a:prstGeom>
        </p:spPr>
      </p:pic>
      <p:sp>
        <p:nvSpPr>
          <p:cNvPr id="6" name="CuadroTexto 5"/>
          <p:cNvSpPr txBox="1"/>
          <p:nvPr/>
        </p:nvSpPr>
        <p:spPr>
          <a:xfrm>
            <a:off x="2828336" y="3971429"/>
            <a:ext cx="6533804" cy="738664"/>
          </a:xfrm>
          <a:prstGeom prst="rect">
            <a:avLst/>
          </a:prstGeom>
          <a:noFill/>
        </p:spPr>
        <p:txBody>
          <a:bodyPr wrap="square" rtlCol="0">
            <a:spAutoFit/>
          </a:bodyPr>
          <a:lstStyle/>
          <a:p>
            <a:pPr algn="ctr"/>
            <a:r>
              <a:rPr lang="es-NI" sz="1400" dirty="0" smtClean="0">
                <a:latin typeface="Humnst777"/>
              </a:rPr>
              <a:t>Karla Ivania López Laguna</a:t>
            </a:r>
          </a:p>
          <a:p>
            <a:pPr algn="ctr"/>
            <a:r>
              <a:rPr lang="es-NI" sz="1400" dirty="0" smtClean="0">
                <a:latin typeface="Humnst777"/>
              </a:rPr>
              <a:t>Dirección de Educación a Distancia Virtual</a:t>
            </a:r>
          </a:p>
          <a:p>
            <a:pPr algn="ctr"/>
            <a:r>
              <a:rPr lang="es-NI" sz="1400" dirty="0" smtClean="0">
                <a:latin typeface="Humnst777"/>
              </a:rPr>
              <a:t>UNAN-Managua</a:t>
            </a:r>
            <a:endParaRPr lang="es-NI" sz="1400" dirty="0">
              <a:latin typeface="Humnst777"/>
            </a:endParaRPr>
          </a:p>
        </p:txBody>
      </p:sp>
    </p:spTree>
    <p:extLst>
      <p:ext uri="{BB962C8B-B14F-4D97-AF65-F5344CB8AC3E}">
        <p14:creationId xmlns:p14="http://schemas.microsoft.com/office/powerpoint/2010/main" val="1777505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Forma&#10;&#10;Descripción generada automáticamente con confianza media">
            <a:extLst>
              <a:ext uri="{FF2B5EF4-FFF2-40B4-BE49-F238E27FC236}">
                <a16:creationId xmlns:a16="http://schemas.microsoft.com/office/drawing/2014/main" id="{19B17951-4184-4435-B21E-2CDB4875EB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267344" cy="6860680"/>
          </a:xfr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193" y="365760"/>
            <a:ext cx="2394066" cy="1493852"/>
          </a:xfrm>
          <a:prstGeom prst="rect">
            <a:avLst/>
          </a:prstGeom>
        </p:spPr>
      </p:pic>
      <p:sp>
        <p:nvSpPr>
          <p:cNvPr id="6" name="CuadroTexto 5"/>
          <p:cNvSpPr txBox="1"/>
          <p:nvPr/>
        </p:nvSpPr>
        <p:spPr>
          <a:xfrm>
            <a:off x="4148052" y="562826"/>
            <a:ext cx="5145577" cy="456535"/>
          </a:xfrm>
          <a:prstGeom prst="rect">
            <a:avLst/>
          </a:prstGeom>
          <a:noFill/>
        </p:spPr>
        <p:txBody>
          <a:bodyPr wrap="square" rtlCol="0">
            <a:spAutoFit/>
          </a:bodyPr>
          <a:lstStyle>
            <a:defPPr>
              <a:defRPr lang="es-NI"/>
            </a:defPPr>
            <a:lvl1pPr algn="just">
              <a:lnSpc>
                <a:spcPct val="150000"/>
              </a:lnSpc>
              <a:defRPr>
                <a:latin typeface="Humnst777"/>
              </a:defRPr>
            </a:lvl1pPr>
          </a:lstStyle>
          <a:p>
            <a:r>
              <a:rPr lang="es-ES_tradnl" dirty="0" smtClean="0"/>
              <a:t>Algunos resultados de la caracterización 2020 </a:t>
            </a:r>
          </a:p>
        </p:txBody>
      </p:sp>
      <p:pic>
        <p:nvPicPr>
          <p:cNvPr id="7" name="Imagen 6" descr="/var/folders/8j/4y0y5ytn7lz4p7r2cb46psrw0000gn/T/com.microsoft.Word/Content.MSO/E19DCD5E.tmp"/>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58076" y="1582187"/>
            <a:ext cx="4261370" cy="3065543"/>
          </a:xfrm>
          <a:prstGeom prst="rect">
            <a:avLst/>
          </a:prstGeom>
          <a:noFill/>
          <a:ln>
            <a:noFill/>
          </a:ln>
        </p:spPr>
      </p:pic>
      <p:pic>
        <p:nvPicPr>
          <p:cNvPr id="8" name="Imagen 7"/>
          <p:cNvPicPr/>
          <p:nvPr/>
        </p:nvPicPr>
        <p:blipFill>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20840" y="1582187"/>
            <a:ext cx="4262400" cy="3067200"/>
          </a:xfrm>
          <a:prstGeom prst="rect">
            <a:avLst/>
          </a:prstGeom>
          <a:noFill/>
          <a:ln>
            <a:noFill/>
          </a:ln>
        </p:spPr>
      </p:pic>
    </p:spTree>
    <p:extLst>
      <p:ext uri="{BB962C8B-B14F-4D97-AF65-F5344CB8AC3E}">
        <p14:creationId xmlns:p14="http://schemas.microsoft.com/office/powerpoint/2010/main" val="362741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Forma&#10;&#10;Descripción generada automáticamente con confianza media">
            <a:extLst>
              <a:ext uri="{FF2B5EF4-FFF2-40B4-BE49-F238E27FC236}">
                <a16:creationId xmlns:a16="http://schemas.microsoft.com/office/drawing/2014/main" id="{19B17951-4184-4435-B21E-2CDB4875EB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267344" cy="6860680"/>
          </a:xfr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193" y="365760"/>
            <a:ext cx="2394066" cy="1493852"/>
          </a:xfrm>
          <a:prstGeom prst="rect">
            <a:avLst/>
          </a:prstGeom>
        </p:spPr>
      </p:pic>
      <p:sp>
        <p:nvSpPr>
          <p:cNvPr id="6" name="CuadroTexto 5"/>
          <p:cNvSpPr txBox="1"/>
          <p:nvPr/>
        </p:nvSpPr>
        <p:spPr>
          <a:xfrm>
            <a:off x="4148052" y="562826"/>
            <a:ext cx="5145577" cy="456535"/>
          </a:xfrm>
          <a:prstGeom prst="rect">
            <a:avLst/>
          </a:prstGeom>
          <a:noFill/>
        </p:spPr>
        <p:txBody>
          <a:bodyPr wrap="square" rtlCol="0">
            <a:spAutoFit/>
          </a:bodyPr>
          <a:lstStyle>
            <a:defPPr>
              <a:defRPr lang="es-NI"/>
            </a:defPPr>
            <a:lvl1pPr algn="just">
              <a:lnSpc>
                <a:spcPct val="150000"/>
              </a:lnSpc>
              <a:defRPr>
                <a:latin typeface="Humnst777"/>
              </a:defRPr>
            </a:lvl1pPr>
          </a:lstStyle>
          <a:p>
            <a:r>
              <a:rPr lang="es-ES_tradnl" dirty="0" smtClean="0"/>
              <a:t>Algunos resultados de la caracterización 2020 </a:t>
            </a:r>
          </a:p>
        </p:txBody>
      </p:sp>
      <p:sp>
        <p:nvSpPr>
          <p:cNvPr id="2" name="Rectángulo 1"/>
          <p:cNvSpPr/>
          <p:nvPr/>
        </p:nvSpPr>
        <p:spPr>
          <a:xfrm>
            <a:off x="2462166" y="1859612"/>
            <a:ext cx="8774403" cy="2677656"/>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S_tradnl" sz="1600" dirty="0">
                <a:latin typeface="Humnst777"/>
                <a:ea typeface="Calibri" panose="020F0502020204030204" pitchFamily="34" charset="0"/>
                <a:cs typeface="Times New Roman" panose="02020603050405020304" pitchFamily="18" charset="0"/>
              </a:rPr>
              <a:t>Utilizo cuenta de correo electrónico (95%)</a:t>
            </a:r>
            <a:endParaRPr lang="es-NI" sz="1600" dirty="0">
              <a:latin typeface="Humnst777"/>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_tradnl" sz="1600" dirty="0">
                <a:latin typeface="Humnst777"/>
                <a:ea typeface="Calibri" panose="020F0502020204030204" pitchFamily="34" charset="0"/>
                <a:cs typeface="Times New Roman" panose="02020603050405020304" pitchFamily="18" charset="0"/>
              </a:rPr>
              <a:t>Utilizo Facebook (79%)</a:t>
            </a:r>
            <a:endParaRPr lang="es-NI" sz="1600" dirty="0">
              <a:latin typeface="Humnst777"/>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_tradnl" sz="1600" dirty="0">
                <a:latin typeface="Humnst777"/>
                <a:ea typeface="Calibri" panose="020F0502020204030204" pitchFamily="34" charset="0"/>
                <a:cs typeface="Times New Roman" panose="02020603050405020304" pitchFamily="18" charset="0"/>
              </a:rPr>
              <a:t>Utilizo WhatsApp (90%)</a:t>
            </a:r>
            <a:endParaRPr lang="es-NI" sz="1600" dirty="0">
              <a:latin typeface="Humnst777"/>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_tradnl" sz="1600" dirty="0">
                <a:latin typeface="Humnst777"/>
                <a:ea typeface="Calibri" panose="020F0502020204030204" pitchFamily="34" charset="0"/>
                <a:cs typeface="Times New Roman" panose="02020603050405020304" pitchFamily="18" charset="0"/>
              </a:rPr>
              <a:t>Reviso frecuentemente el correo electrónico (87%)</a:t>
            </a:r>
            <a:endParaRPr lang="es-NI" sz="1600" dirty="0">
              <a:latin typeface="Humnst777"/>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_tradnl" sz="1600" dirty="0">
                <a:latin typeface="Humnst777"/>
                <a:ea typeface="Calibri" panose="020F0502020204030204" pitchFamily="34" charset="0"/>
                <a:cs typeface="Times New Roman" panose="02020603050405020304" pitchFamily="18" charset="0"/>
              </a:rPr>
              <a:t>Respondo de manera rápida y pertinente los correos enviados (82%)</a:t>
            </a:r>
            <a:endParaRPr lang="es-NI" sz="1600" dirty="0">
              <a:latin typeface="Humnst777"/>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_tradnl" sz="1600" dirty="0">
                <a:latin typeface="Humnst777"/>
                <a:ea typeface="Calibri" panose="020F0502020204030204" pitchFamily="34" charset="0"/>
                <a:cs typeface="Times New Roman" panose="02020603050405020304" pitchFamily="18" charset="0"/>
              </a:rPr>
              <a:t>Estoy más cómodo comunicándome virtualmente que presencialmente (70%)</a:t>
            </a:r>
            <a:endParaRPr lang="es-NI" sz="1600" dirty="0">
              <a:latin typeface="Humnst777"/>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_tradnl" sz="1600" dirty="0">
                <a:latin typeface="Humnst777"/>
                <a:ea typeface="Calibri" panose="020F0502020204030204" pitchFamily="34" charset="0"/>
                <a:cs typeface="Times New Roman" panose="02020603050405020304" pitchFamily="18" charset="0"/>
              </a:rPr>
              <a:t>Leo con atención los mensajes enviados y recibidos vía correo electrónico (92%)</a:t>
            </a:r>
            <a:endParaRPr lang="es-NI" sz="1600" dirty="0">
              <a:latin typeface="Humnst7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5678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Forma&#10;&#10;Descripción generada automáticamente con confianza media">
            <a:extLst>
              <a:ext uri="{FF2B5EF4-FFF2-40B4-BE49-F238E27FC236}">
                <a16:creationId xmlns:a16="http://schemas.microsoft.com/office/drawing/2014/main" id="{19B17951-4184-4435-B21E-2CDB4875EB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267344" cy="6860680"/>
          </a:xfr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193" y="365760"/>
            <a:ext cx="2394066" cy="1493852"/>
          </a:xfrm>
          <a:prstGeom prst="rect">
            <a:avLst/>
          </a:prstGeom>
        </p:spPr>
      </p:pic>
      <p:sp>
        <p:nvSpPr>
          <p:cNvPr id="2" name="Rectángulo 1"/>
          <p:cNvSpPr/>
          <p:nvPr/>
        </p:nvSpPr>
        <p:spPr>
          <a:xfrm>
            <a:off x="2020313" y="1558680"/>
            <a:ext cx="8055672" cy="3901068"/>
          </a:xfrm>
          <a:prstGeom prst="rect">
            <a:avLst/>
          </a:prstGeom>
        </p:spPr>
        <p:txBody>
          <a:bodyPr wrap="square">
            <a:spAutoFit/>
          </a:bodyPr>
          <a:lstStyle/>
          <a:p>
            <a:pPr marL="342900" lvl="0" indent="-342900" algn="just">
              <a:lnSpc>
                <a:spcPct val="150000"/>
              </a:lnSpc>
              <a:spcAft>
                <a:spcPts val="0"/>
              </a:spcAft>
              <a:buFont typeface="Arial" panose="020B0604020202020204" pitchFamily="34" charset="0"/>
              <a:buChar char="•"/>
            </a:pPr>
            <a:r>
              <a:rPr lang="es-NI" sz="1500" dirty="0" smtClean="0">
                <a:latin typeface="Humnst777"/>
                <a:ea typeface="Calibri" panose="020F0502020204030204" pitchFamily="34" charset="0"/>
                <a:cs typeface="Times New Roman" panose="02020603050405020304" pitchFamily="18" charset="0"/>
              </a:rPr>
              <a:t>La caracterización de estudiantes, ha permitido realizar mejora continua a los recursos</a:t>
            </a:r>
            <a:r>
              <a:rPr lang="es-NI" sz="1500" dirty="0">
                <a:latin typeface="Humnst777"/>
                <a:ea typeface="Calibri" panose="020F0502020204030204" pitchFamily="34" charset="0"/>
                <a:cs typeface="Times New Roman" panose="02020603050405020304" pitchFamily="18" charset="0"/>
              </a:rPr>
              <a:t> </a:t>
            </a:r>
            <a:r>
              <a:rPr lang="es-NI" sz="1500" dirty="0" smtClean="0">
                <a:latin typeface="Humnst777"/>
                <a:ea typeface="Calibri" panose="020F0502020204030204" pitchFamily="34" charset="0"/>
                <a:cs typeface="Times New Roman" panose="02020603050405020304" pitchFamily="18" charset="0"/>
              </a:rPr>
              <a:t>y actividades, de las asignaturas desarrolladas.</a:t>
            </a:r>
          </a:p>
          <a:p>
            <a:pPr marL="342900" lvl="0" indent="-342900" algn="just">
              <a:lnSpc>
                <a:spcPct val="150000"/>
              </a:lnSpc>
              <a:spcAft>
                <a:spcPts val="0"/>
              </a:spcAft>
              <a:buFont typeface="Arial" panose="020B0604020202020204" pitchFamily="34" charset="0"/>
              <a:buChar char="•"/>
            </a:pPr>
            <a:r>
              <a:rPr lang="es-NI" sz="1500" dirty="0" smtClean="0">
                <a:latin typeface="Humnst777"/>
                <a:ea typeface="Calibri" panose="020F0502020204030204" pitchFamily="34" charset="0"/>
                <a:cs typeface="Times New Roman" panose="02020603050405020304" pitchFamily="18" charset="0"/>
              </a:rPr>
              <a:t>Ha permitido desarrollar un curso propedéutico para preparar a los estudiantes en modalidad virtual y realizar su actualización de acuerdo a las necesidades detectadas en los estudiantes.</a:t>
            </a:r>
          </a:p>
          <a:p>
            <a:pPr marL="342900" lvl="0" indent="-342900" algn="just">
              <a:lnSpc>
                <a:spcPct val="150000"/>
              </a:lnSpc>
              <a:spcAft>
                <a:spcPts val="0"/>
              </a:spcAft>
              <a:buFont typeface="Arial" panose="020B0604020202020204" pitchFamily="34" charset="0"/>
              <a:buChar char="•"/>
            </a:pPr>
            <a:r>
              <a:rPr lang="es-NI" sz="1500" dirty="0" smtClean="0">
                <a:latin typeface="Humnst777"/>
                <a:ea typeface="Calibri" panose="020F0502020204030204" pitchFamily="34" charset="0"/>
                <a:cs typeface="Times New Roman" panose="02020603050405020304" pitchFamily="18" charset="0"/>
              </a:rPr>
              <a:t>La detección de discapacidades en estudiantes que optan por la modalidad virtual, nos ha permitido búsquedas de estrategias para garantizar la </a:t>
            </a:r>
            <a:r>
              <a:rPr lang="es-NI" sz="1500" dirty="0" err="1" smtClean="0">
                <a:latin typeface="Humnst777"/>
                <a:ea typeface="Calibri" panose="020F0502020204030204" pitchFamily="34" charset="0"/>
                <a:cs typeface="Times New Roman" panose="02020603050405020304" pitchFamily="18" charset="0"/>
              </a:rPr>
              <a:t>inclusividad</a:t>
            </a:r>
            <a:r>
              <a:rPr lang="es-NI" sz="1500" dirty="0" smtClean="0">
                <a:latin typeface="Humnst777"/>
                <a:ea typeface="Calibri" panose="020F0502020204030204" pitchFamily="34" charset="0"/>
                <a:cs typeface="Times New Roman" panose="02020603050405020304" pitchFamily="18" charset="0"/>
              </a:rPr>
              <a:t>.</a:t>
            </a:r>
          </a:p>
          <a:p>
            <a:pPr marL="342900" lvl="0" indent="-342900" algn="just">
              <a:lnSpc>
                <a:spcPct val="150000"/>
              </a:lnSpc>
              <a:spcAft>
                <a:spcPts val="0"/>
              </a:spcAft>
              <a:buFont typeface="Arial" panose="020B0604020202020204" pitchFamily="34" charset="0"/>
              <a:buChar char="•"/>
            </a:pPr>
            <a:r>
              <a:rPr lang="es-NI" sz="1500" dirty="0" smtClean="0">
                <a:latin typeface="Humnst777"/>
                <a:ea typeface="Calibri" panose="020F0502020204030204" pitchFamily="34" charset="0"/>
                <a:cs typeface="Times New Roman" panose="02020603050405020304" pitchFamily="18" charset="0"/>
              </a:rPr>
              <a:t>Con base a los resultados hemos detectados estudiantes que requieren un seguimiento más cercano, por lo cual, se generan estrategias para evitar la inactividad del mismo y culminen con éxito sus asignaturas.</a:t>
            </a:r>
          </a:p>
          <a:p>
            <a:pPr marL="342900" lvl="0" indent="-342900" algn="just">
              <a:lnSpc>
                <a:spcPct val="150000"/>
              </a:lnSpc>
              <a:spcAft>
                <a:spcPts val="0"/>
              </a:spcAft>
              <a:buFont typeface="Arial" panose="020B0604020202020204" pitchFamily="34" charset="0"/>
              <a:buChar char="•"/>
            </a:pPr>
            <a:endParaRPr lang="es-NI" sz="1500" dirty="0">
              <a:latin typeface="Humnst777"/>
              <a:ea typeface="Calibri" panose="020F0502020204030204" pitchFamily="34" charset="0"/>
              <a:cs typeface="Times New Roman" panose="02020603050405020304" pitchFamily="18" charset="0"/>
            </a:endParaRPr>
          </a:p>
        </p:txBody>
      </p:sp>
      <p:sp>
        <p:nvSpPr>
          <p:cNvPr id="10" name="Rectángulo 9"/>
          <p:cNvSpPr/>
          <p:nvPr/>
        </p:nvSpPr>
        <p:spPr>
          <a:xfrm>
            <a:off x="5345002" y="592388"/>
            <a:ext cx="3104404" cy="496996"/>
          </a:xfrm>
          <a:prstGeom prst="rect">
            <a:avLst/>
          </a:prstGeom>
        </p:spPr>
        <p:txBody>
          <a:bodyPr wrap="square">
            <a:spAutoFit/>
          </a:bodyPr>
          <a:lstStyle/>
          <a:p>
            <a:pPr lvl="0" algn="just">
              <a:lnSpc>
                <a:spcPct val="150000"/>
              </a:lnSpc>
              <a:spcAft>
                <a:spcPts val="0"/>
              </a:spcAft>
            </a:pPr>
            <a:r>
              <a:rPr lang="es-NI" sz="2000" dirty="0" smtClean="0">
                <a:latin typeface="Humnst777"/>
                <a:ea typeface="Calibri" panose="020F0502020204030204" pitchFamily="34" charset="0"/>
                <a:cs typeface="Times New Roman" panose="02020603050405020304" pitchFamily="18" charset="0"/>
              </a:rPr>
              <a:t>Conclusiones</a:t>
            </a:r>
          </a:p>
        </p:txBody>
      </p:sp>
    </p:spTree>
    <p:extLst>
      <p:ext uri="{BB962C8B-B14F-4D97-AF65-F5344CB8AC3E}">
        <p14:creationId xmlns:p14="http://schemas.microsoft.com/office/powerpoint/2010/main" val="3249886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Forma&#10;&#10;Descripción generada automáticamente con confianza media">
            <a:extLst>
              <a:ext uri="{FF2B5EF4-FFF2-40B4-BE49-F238E27FC236}">
                <a16:creationId xmlns:a16="http://schemas.microsoft.com/office/drawing/2014/main" id="{19B17951-4184-4435-B21E-2CDB4875EB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267344" cy="6860680"/>
          </a:xfr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193" y="365760"/>
            <a:ext cx="2394066" cy="1493852"/>
          </a:xfrm>
          <a:prstGeom prst="rect">
            <a:avLst/>
          </a:prstGeom>
        </p:spPr>
      </p:pic>
      <p:sp>
        <p:nvSpPr>
          <p:cNvPr id="2" name="Rectángulo 1"/>
          <p:cNvSpPr/>
          <p:nvPr/>
        </p:nvSpPr>
        <p:spPr>
          <a:xfrm>
            <a:off x="2105836" y="1796072"/>
            <a:ext cx="8055672" cy="1131079"/>
          </a:xfrm>
          <a:prstGeom prst="rect">
            <a:avLst/>
          </a:prstGeom>
        </p:spPr>
        <p:txBody>
          <a:bodyPr wrap="square">
            <a:spAutoFit/>
          </a:bodyPr>
          <a:lstStyle/>
          <a:p>
            <a:pPr marL="342900" lvl="0" indent="-342900" algn="just">
              <a:lnSpc>
                <a:spcPct val="150000"/>
              </a:lnSpc>
              <a:spcAft>
                <a:spcPts val="0"/>
              </a:spcAft>
              <a:buFont typeface="Arial" panose="020B0604020202020204" pitchFamily="34" charset="0"/>
              <a:buChar char="•"/>
            </a:pPr>
            <a:r>
              <a:rPr lang="es-NI" sz="1500" dirty="0" smtClean="0">
                <a:latin typeface="Humnst777"/>
                <a:ea typeface="Calibri" panose="020F0502020204030204" pitchFamily="34" charset="0"/>
                <a:cs typeface="Times New Roman" panose="02020603050405020304" pitchFamily="18" charset="0"/>
              </a:rPr>
              <a:t>Uno de los principales retos que para lograr una educación virtual centrada en el aprendizaje del estudiantes, es conocer las características particulares de cada uno de ellos, para trabajar en función de contextualizar en función de sus necesidades.</a:t>
            </a:r>
            <a:endParaRPr lang="es-NI" sz="1500" dirty="0">
              <a:latin typeface="Humnst777"/>
              <a:ea typeface="Calibri" panose="020F0502020204030204" pitchFamily="34" charset="0"/>
              <a:cs typeface="Times New Roman" panose="02020603050405020304" pitchFamily="18" charset="0"/>
            </a:endParaRPr>
          </a:p>
        </p:txBody>
      </p:sp>
      <p:sp>
        <p:nvSpPr>
          <p:cNvPr id="10" name="Rectángulo 9"/>
          <p:cNvSpPr/>
          <p:nvPr/>
        </p:nvSpPr>
        <p:spPr>
          <a:xfrm>
            <a:off x="5345002" y="592388"/>
            <a:ext cx="3104404" cy="496996"/>
          </a:xfrm>
          <a:prstGeom prst="rect">
            <a:avLst/>
          </a:prstGeom>
        </p:spPr>
        <p:txBody>
          <a:bodyPr wrap="square">
            <a:spAutoFit/>
          </a:bodyPr>
          <a:lstStyle/>
          <a:p>
            <a:pPr lvl="0" algn="just">
              <a:lnSpc>
                <a:spcPct val="150000"/>
              </a:lnSpc>
              <a:spcAft>
                <a:spcPts val="0"/>
              </a:spcAft>
            </a:pPr>
            <a:r>
              <a:rPr lang="es-NI" sz="2000" dirty="0" smtClean="0">
                <a:latin typeface="Humnst777"/>
                <a:ea typeface="Calibri" panose="020F0502020204030204" pitchFamily="34" charset="0"/>
                <a:cs typeface="Times New Roman" panose="02020603050405020304" pitchFamily="18" charset="0"/>
              </a:rPr>
              <a:t>Conclusiones</a:t>
            </a:r>
          </a:p>
        </p:txBody>
      </p:sp>
    </p:spTree>
    <p:extLst>
      <p:ext uri="{BB962C8B-B14F-4D97-AF65-F5344CB8AC3E}">
        <p14:creationId xmlns:p14="http://schemas.microsoft.com/office/powerpoint/2010/main" val="3888412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Forma&#10;&#10;Descripción generada automáticamente con confianza media">
            <a:extLst>
              <a:ext uri="{FF2B5EF4-FFF2-40B4-BE49-F238E27FC236}">
                <a16:creationId xmlns:a16="http://schemas.microsoft.com/office/drawing/2014/main" id="{19B17951-4184-4435-B21E-2CDB4875EB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267344" cy="6860680"/>
          </a:xfr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193" y="365760"/>
            <a:ext cx="2394066" cy="1493852"/>
          </a:xfrm>
          <a:prstGeom prst="rect">
            <a:avLst/>
          </a:prstGeom>
        </p:spPr>
      </p:pic>
      <p:sp>
        <p:nvSpPr>
          <p:cNvPr id="2" name="Rectángulo 1"/>
          <p:cNvSpPr/>
          <p:nvPr/>
        </p:nvSpPr>
        <p:spPr>
          <a:xfrm>
            <a:off x="2153395" y="3274102"/>
            <a:ext cx="9302981" cy="1015663"/>
          </a:xfrm>
          <a:prstGeom prst="rect">
            <a:avLst/>
          </a:prstGeom>
        </p:spPr>
        <p:txBody>
          <a:bodyPr wrap="square">
            <a:spAutoFit/>
          </a:bodyPr>
          <a:lstStyle/>
          <a:p>
            <a:pPr lvl="0" algn="just">
              <a:lnSpc>
                <a:spcPct val="150000"/>
              </a:lnSpc>
              <a:spcAft>
                <a:spcPts val="0"/>
              </a:spcAft>
            </a:pPr>
            <a:r>
              <a:rPr lang="es-NI" sz="2000" dirty="0" smtClean="0">
                <a:latin typeface="Humnst777"/>
                <a:ea typeface="Calibri" panose="020F0502020204030204" pitchFamily="34" charset="0"/>
                <a:cs typeface="Times New Roman" panose="02020603050405020304" pitchFamily="18" charset="0"/>
                <a:hlinkClick r:id="rId5"/>
              </a:rPr>
              <a:t>https</a:t>
            </a:r>
            <a:r>
              <a:rPr lang="es-NI" sz="2000" dirty="0">
                <a:latin typeface="Humnst777"/>
                <a:ea typeface="Calibri" panose="020F0502020204030204" pitchFamily="34" charset="0"/>
                <a:cs typeface="Times New Roman" panose="02020603050405020304" pitchFamily="18" charset="0"/>
                <a:hlinkClick r:id="rId5"/>
              </a:rPr>
              <a:t>://dedv.unan.edu.ni/caracterizacion-participantes-unan-managua-cnu-ualn</a:t>
            </a:r>
            <a:r>
              <a:rPr lang="es-NI" sz="2000" dirty="0" smtClean="0">
                <a:latin typeface="Humnst777"/>
                <a:ea typeface="Calibri" panose="020F0502020204030204" pitchFamily="34" charset="0"/>
                <a:cs typeface="Times New Roman" panose="02020603050405020304" pitchFamily="18" charset="0"/>
                <a:hlinkClick r:id="rId5"/>
              </a:rPr>
              <a:t>/</a:t>
            </a:r>
            <a:endParaRPr lang="es-NI" sz="2000" dirty="0" smtClean="0">
              <a:latin typeface="Humnst777"/>
              <a:ea typeface="Calibri" panose="020F0502020204030204" pitchFamily="34" charset="0"/>
              <a:cs typeface="Times New Roman" panose="02020603050405020304" pitchFamily="18" charset="0"/>
            </a:endParaRPr>
          </a:p>
          <a:p>
            <a:pPr lvl="0" algn="just">
              <a:lnSpc>
                <a:spcPct val="150000"/>
              </a:lnSpc>
              <a:spcAft>
                <a:spcPts val="0"/>
              </a:spcAft>
            </a:pPr>
            <a:endParaRPr lang="es-NI" sz="2000" dirty="0">
              <a:latin typeface="Humnst777"/>
              <a:ea typeface="Calibri" panose="020F0502020204030204" pitchFamily="34" charset="0"/>
              <a:cs typeface="Times New Roman" panose="02020603050405020304" pitchFamily="18" charset="0"/>
            </a:endParaRPr>
          </a:p>
        </p:txBody>
      </p:sp>
      <p:sp>
        <p:nvSpPr>
          <p:cNvPr id="10" name="Rectángulo 9"/>
          <p:cNvSpPr/>
          <p:nvPr/>
        </p:nvSpPr>
        <p:spPr>
          <a:xfrm>
            <a:off x="2153395" y="2225372"/>
            <a:ext cx="3104404" cy="496996"/>
          </a:xfrm>
          <a:prstGeom prst="rect">
            <a:avLst/>
          </a:prstGeom>
        </p:spPr>
        <p:txBody>
          <a:bodyPr wrap="square">
            <a:spAutoFit/>
          </a:bodyPr>
          <a:lstStyle/>
          <a:p>
            <a:pPr lvl="0" algn="just">
              <a:lnSpc>
                <a:spcPct val="150000"/>
              </a:lnSpc>
              <a:spcAft>
                <a:spcPts val="0"/>
              </a:spcAft>
            </a:pPr>
            <a:r>
              <a:rPr lang="es-NI" sz="2000" dirty="0" smtClean="0">
                <a:latin typeface="Humnst777"/>
                <a:ea typeface="Calibri" panose="020F0502020204030204" pitchFamily="34" charset="0"/>
                <a:cs typeface="Times New Roman" panose="02020603050405020304" pitchFamily="18" charset="0"/>
              </a:rPr>
              <a:t>Ver artículo completo en:</a:t>
            </a:r>
          </a:p>
        </p:txBody>
      </p:sp>
    </p:spTree>
    <p:extLst>
      <p:ext uri="{BB962C8B-B14F-4D97-AF65-F5344CB8AC3E}">
        <p14:creationId xmlns:p14="http://schemas.microsoft.com/office/powerpoint/2010/main" val="185810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Diagrama&#10;&#10;Descripción generada automáticamente">
            <a:extLst>
              <a:ext uri="{FF2B5EF4-FFF2-40B4-BE49-F238E27FC236}">
                <a16:creationId xmlns:a16="http://schemas.microsoft.com/office/drawing/2014/main" id="{5A4F40F6-7E5B-454D-A4A2-79DE0292F8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67513"/>
          </a:xfr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02" y="615142"/>
            <a:ext cx="2930857" cy="1828800"/>
          </a:xfrm>
          <a:prstGeom prst="rect">
            <a:avLst/>
          </a:prstGeom>
        </p:spPr>
      </p:pic>
      <p:sp>
        <p:nvSpPr>
          <p:cNvPr id="4" name="CuadroTexto 3"/>
          <p:cNvSpPr txBox="1"/>
          <p:nvPr/>
        </p:nvSpPr>
        <p:spPr>
          <a:xfrm>
            <a:off x="2829098" y="4507760"/>
            <a:ext cx="6533804" cy="738664"/>
          </a:xfrm>
          <a:prstGeom prst="rect">
            <a:avLst/>
          </a:prstGeom>
          <a:noFill/>
        </p:spPr>
        <p:txBody>
          <a:bodyPr wrap="square" rtlCol="0">
            <a:spAutoFit/>
          </a:bodyPr>
          <a:lstStyle/>
          <a:p>
            <a:pPr algn="ctr"/>
            <a:r>
              <a:rPr lang="es-NI" sz="1400" dirty="0" smtClean="0">
                <a:latin typeface="Humnst777"/>
              </a:rPr>
              <a:t>Karla Ivania López Laguna</a:t>
            </a:r>
          </a:p>
          <a:p>
            <a:pPr algn="ctr"/>
            <a:r>
              <a:rPr lang="es-NI" sz="1400" dirty="0" smtClean="0">
                <a:latin typeface="Humnst777"/>
                <a:hlinkClick r:id="rId4"/>
              </a:rPr>
              <a:t>klopez@unan.edu.ni</a:t>
            </a:r>
            <a:endParaRPr lang="es-NI" sz="1400" dirty="0" smtClean="0">
              <a:latin typeface="Humnst777"/>
            </a:endParaRPr>
          </a:p>
          <a:p>
            <a:pPr algn="ctr"/>
            <a:r>
              <a:rPr lang="es-NI" sz="1400" dirty="0" smtClean="0">
                <a:latin typeface="Humnst777"/>
              </a:rPr>
              <a:t>UNAN-Managua</a:t>
            </a:r>
            <a:endParaRPr lang="es-NI" sz="1400" dirty="0">
              <a:latin typeface="Humnst777"/>
            </a:endParaRPr>
          </a:p>
        </p:txBody>
      </p:sp>
    </p:spTree>
    <p:extLst>
      <p:ext uri="{BB962C8B-B14F-4D97-AF65-F5344CB8AC3E}">
        <p14:creationId xmlns:p14="http://schemas.microsoft.com/office/powerpoint/2010/main" val="3315034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Forma&#10;&#10;Descripción generada automáticamente con confianza media">
            <a:extLst>
              <a:ext uri="{FF2B5EF4-FFF2-40B4-BE49-F238E27FC236}">
                <a16:creationId xmlns:a16="http://schemas.microsoft.com/office/drawing/2014/main" id="{19B17951-4184-4435-B21E-2CDB4875EBAB}"/>
              </a:ext>
            </a:extLst>
          </p:cNvPr>
          <p:cNvPicPr>
            <a:picLocks noGrp="1" noChangeAspect="1"/>
          </p:cNvPicPr>
          <p:nvPr>
            <p:ph idx="1"/>
          </p:nvPr>
        </p:nvPicPr>
        <p:blipFill>
          <a:blip r:embed="rId2">
            <a:clrChange>
              <a:clrFrom>
                <a:srgbClr val="D6E7F7"/>
              </a:clrFrom>
              <a:clrTo>
                <a:srgbClr val="D6E7F7">
                  <a:alpha val="0"/>
                </a:srgbClr>
              </a:clrTo>
            </a:clrChange>
            <a:extLst>
              <a:ext uri="{28A0092B-C50C-407E-A947-70E740481C1C}">
                <a14:useLocalDpi xmlns:a14="http://schemas.microsoft.com/office/drawing/2010/main" val="0"/>
              </a:ext>
            </a:extLst>
          </a:blip>
          <a:stretch>
            <a:fillRect/>
          </a:stretch>
        </p:blipFill>
        <p:spPr>
          <a:xfrm>
            <a:off x="0" y="0"/>
            <a:ext cx="12267344" cy="6860680"/>
          </a:xfrm>
        </p:spPr>
      </p:pic>
      <p:sp>
        <p:nvSpPr>
          <p:cNvPr id="3" name="CuadroTexto 2"/>
          <p:cNvSpPr txBox="1"/>
          <p:nvPr/>
        </p:nvSpPr>
        <p:spPr>
          <a:xfrm>
            <a:off x="2194561" y="1676014"/>
            <a:ext cx="8387542" cy="4662815"/>
          </a:xfrm>
          <a:prstGeom prst="rect">
            <a:avLst/>
          </a:prstGeom>
          <a:noFill/>
        </p:spPr>
        <p:txBody>
          <a:bodyPr wrap="square" rtlCol="0">
            <a:spAutoFit/>
          </a:bodyPr>
          <a:lstStyle/>
          <a:p>
            <a:pPr algn="just">
              <a:lnSpc>
                <a:spcPct val="150000"/>
              </a:lnSpc>
            </a:pPr>
            <a:r>
              <a:rPr lang="es-ES_tradnl" dirty="0" smtClean="0">
                <a:latin typeface="Humnst777"/>
              </a:rPr>
              <a:t>En todo </a:t>
            </a:r>
            <a:r>
              <a:rPr lang="es-ES_tradnl" dirty="0">
                <a:latin typeface="Humnst777"/>
              </a:rPr>
              <a:t>proceso educativo </a:t>
            </a:r>
            <a:r>
              <a:rPr lang="es-ES_tradnl" dirty="0" smtClean="0">
                <a:latin typeface="Humnst777"/>
              </a:rPr>
              <a:t>es importante fortalecer sistemáticamente  </a:t>
            </a:r>
            <a:r>
              <a:rPr lang="es-ES_tradnl" dirty="0">
                <a:latin typeface="Humnst777"/>
              </a:rPr>
              <a:t>los distintos elementos que forman parte de </a:t>
            </a:r>
            <a:r>
              <a:rPr lang="es-ES_tradnl" dirty="0" smtClean="0">
                <a:latin typeface="Humnst777"/>
              </a:rPr>
              <a:t>este, tales como:</a:t>
            </a:r>
          </a:p>
          <a:p>
            <a:pPr algn="just">
              <a:lnSpc>
                <a:spcPct val="150000"/>
              </a:lnSpc>
            </a:pPr>
            <a:endParaRPr lang="es-ES_tradnl" dirty="0" smtClean="0">
              <a:latin typeface="Humnst777"/>
            </a:endParaRPr>
          </a:p>
          <a:p>
            <a:pPr marL="742950" lvl="1" indent="-285750" algn="just">
              <a:lnSpc>
                <a:spcPct val="150000"/>
              </a:lnSpc>
              <a:buFont typeface="Arial" panose="020B0604020202020204" pitchFamily="34" charset="0"/>
              <a:buChar char="•"/>
            </a:pPr>
            <a:r>
              <a:rPr lang="es-ES_tradnl" dirty="0" smtClean="0">
                <a:latin typeface="Humnst777"/>
              </a:rPr>
              <a:t> Recursos</a:t>
            </a:r>
          </a:p>
          <a:p>
            <a:pPr marL="742950" lvl="1" indent="-285750" algn="just">
              <a:lnSpc>
                <a:spcPct val="150000"/>
              </a:lnSpc>
              <a:buFont typeface="Arial" panose="020B0604020202020204" pitchFamily="34" charset="0"/>
              <a:buChar char="•"/>
            </a:pPr>
            <a:r>
              <a:rPr lang="es-ES_tradnl" dirty="0" smtClean="0">
                <a:latin typeface="Humnst777"/>
              </a:rPr>
              <a:t>Actividades</a:t>
            </a:r>
          </a:p>
          <a:p>
            <a:pPr marL="742950" lvl="1" indent="-285750" algn="just">
              <a:lnSpc>
                <a:spcPct val="150000"/>
              </a:lnSpc>
              <a:buFont typeface="Arial" panose="020B0604020202020204" pitchFamily="34" charset="0"/>
              <a:buChar char="•"/>
            </a:pPr>
            <a:r>
              <a:rPr lang="es-ES_tradnl" dirty="0" smtClean="0">
                <a:latin typeface="Humnst777"/>
              </a:rPr>
              <a:t>LMS (modalidad virtual)</a:t>
            </a:r>
          </a:p>
          <a:p>
            <a:pPr marL="742950" lvl="1" indent="-285750" algn="just">
              <a:lnSpc>
                <a:spcPct val="150000"/>
              </a:lnSpc>
              <a:buFont typeface="Arial" panose="020B0604020202020204" pitchFamily="34" charset="0"/>
              <a:buChar char="•"/>
            </a:pPr>
            <a:r>
              <a:rPr lang="es-ES_tradnl" dirty="0" smtClean="0">
                <a:latin typeface="Humnst777"/>
              </a:rPr>
              <a:t>Cursos</a:t>
            </a:r>
          </a:p>
          <a:p>
            <a:pPr marL="742950" lvl="1" indent="-285750" algn="just">
              <a:lnSpc>
                <a:spcPct val="150000"/>
              </a:lnSpc>
              <a:buFont typeface="Arial" panose="020B0604020202020204" pitchFamily="34" charset="0"/>
              <a:buChar char="•"/>
            </a:pPr>
            <a:r>
              <a:rPr lang="es-ES_tradnl" dirty="0" smtClean="0">
                <a:latin typeface="Humnst777"/>
              </a:rPr>
              <a:t>Competencias Docentes</a:t>
            </a:r>
          </a:p>
          <a:p>
            <a:pPr marL="742950" lvl="1" indent="-285750" algn="just">
              <a:lnSpc>
                <a:spcPct val="150000"/>
              </a:lnSpc>
              <a:buFont typeface="Arial" panose="020B0604020202020204" pitchFamily="34" charset="0"/>
              <a:buChar char="•"/>
            </a:pPr>
            <a:endParaRPr lang="es-ES_tradnl" dirty="0" smtClean="0">
              <a:latin typeface="Humnst777"/>
            </a:endParaRPr>
          </a:p>
          <a:p>
            <a:pPr algn="just">
              <a:lnSpc>
                <a:spcPct val="150000"/>
              </a:lnSpc>
            </a:pPr>
            <a:endParaRPr lang="es-ES_tradnl" dirty="0">
              <a:latin typeface="Humnst777"/>
            </a:endParaRPr>
          </a:p>
          <a:p>
            <a:pPr algn="just">
              <a:lnSpc>
                <a:spcPct val="150000"/>
              </a:lnSpc>
            </a:pPr>
            <a:endParaRPr lang="es-NI" dirty="0">
              <a:latin typeface="Humnst777"/>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193" y="365760"/>
            <a:ext cx="2394066" cy="1493852"/>
          </a:xfrm>
          <a:prstGeom prst="rect">
            <a:avLst/>
          </a:prstGeom>
        </p:spPr>
      </p:pic>
      <p:pic>
        <p:nvPicPr>
          <p:cNvPr id="2" name="Imagen 1"/>
          <p:cNvPicPr>
            <a:picLocks noChangeAspect="1"/>
          </p:cNvPicPr>
          <p:nvPr/>
        </p:nvPicPr>
        <p:blipFill>
          <a:blip r:embed="rId4" cstate="hqprint">
            <a:clrChange>
              <a:clrFrom>
                <a:srgbClr val="D6E7F7"/>
              </a:clrFrom>
              <a:clrTo>
                <a:srgbClr val="D6E7F7">
                  <a:alpha val="0"/>
                </a:srgbClr>
              </a:clrTo>
            </a:clrChange>
            <a:extLst>
              <a:ext uri="{28A0092B-C50C-407E-A947-70E740481C1C}">
                <a14:useLocalDpi xmlns:a14="http://schemas.microsoft.com/office/drawing/2010/main" val="0"/>
              </a:ext>
            </a:extLst>
          </a:blip>
          <a:stretch>
            <a:fillRect/>
          </a:stretch>
        </p:blipFill>
        <p:spPr>
          <a:xfrm>
            <a:off x="7042050" y="2809702"/>
            <a:ext cx="2777889" cy="1859612"/>
          </a:xfrm>
          <a:prstGeom prst="rect">
            <a:avLst/>
          </a:prstGeom>
        </p:spPr>
      </p:pic>
    </p:spTree>
    <p:extLst>
      <p:ext uri="{BB962C8B-B14F-4D97-AF65-F5344CB8AC3E}">
        <p14:creationId xmlns:p14="http://schemas.microsoft.com/office/powerpoint/2010/main" val="2415429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Forma&#10;&#10;Descripción generada automáticamente con confianza media">
            <a:extLst>
              <a:ext uri="{FF2B5EF4-FFF2-40B4-BE49-F238E27FC236}">
                <a16:creationId xmlns:a16="http://schemas.microsoft.com/office/drawing/2014/main" id="{19B17951-4184-4435-B21E-2CDB4875EBAB}"/>
              </a:ext>
            </a:extLst>
          </p:cNvPr>
          <p:cNvPicPr>
            <a:picLocks noGrp="1" noChangeAspect="1"/>
          </p:cNvPicPr>
          <p:nvPr>
            <p:ph idx="1"/>
          </p:nvPr>
        </p:nvPicPr>
        <p:blipFill>
          <a:blip r:embed="rId2">
            <a:clrChange>
              <a:clrFrom>
                <a:srgbClr val="D6E7F7"/>
              </a:clrFrom>
              <a:clrTo>
                <a:srgbClr val="D6E7F7">
                  <a:alpha val="0"/>
                </a:srgbClr>
              </a:clrTo>
            </a:clrChange>
            <a:extLst>
              <a:ext uri="{28A0092B-C50C-407E-A947-70E740481C1C}">
                <a14:useLocalDpi xmlns:a14="http://schemas.microsoft.com/office/drawing/2010/main" val="0"/>
              </a:ext>
            </a:extLst>
          </a:blip>
          <a:stretch>
            <a:fillRect/>
          </a:stretch>
        </p:blipFill>
        <p:spPr>
          <a:xfrm>
            <a:off x="0" y="0"/>
            <a:ext cx="12267344" cy="6860680"/>
          </a:xfrm>
        </p:spPr>
      </p:pic>
      <p:sp>
        <p:nvSpPr>
          <p:cNvPr id="3" name="CuadroTexto 2"/>
          <p:cNvSpPr txBox="1"/>
          <p:nvPr/>
        </p:nvSpPr>
        <p:spPr>
          <a:xfrm>
            <a:off x="2177936" y="1859612"/>
            <a:ext cx="8387542" cy="2169825"/>
          </a:xfrm>
          <a:prstGeom prst="rect">
            <a:avLst/>
          </a:prstGeom>
          <a:noFill/>
        </p:spPr>
        <p:txBody>
          <a:bodyPr wrap="square" rtlCol="0">
            <a:spAutoFit/>
          </a:bodyPr>
          <a:lstStyle/>
          <a:p>
            <a:pPr algn="just">
              <a:lnSpc>
                <a:spcPct val="150000"/>
              </a:lnSpc>
            </a:pPr>
            <a:r>
              <a:rPr lang="es-ES_tradnl" dirty="0">
                <a:latin typeface="Humnst777"/>
              </a:rPr>
              <a:t>La evaluación constante de los distintos elementos que conforman un proceso educativo, es fundamental para la toma de decisiones y establecer rutas de mejora </a:t>
            </a:r>
            <a:r>
              <a:rPr lang="es-ES_tradnl" dirty="0" smtClean="0">
                <a:latin typeface="Humnst777"/>
              </a:rPr>
              <a:t>constante; </a:t>
            </a:r>
            <a:r>
              <a:rPr lang="es-ES_tradnl" dirty="0">
                <a:latin typeface="Humnst777"/>
              </a:rPr>
              <a:t>todo lo </a:t>
            </a:r>
            <a:r>
              <a:rPr lang="es-ES_tradnl" dirty="0" smtClean="0">
                <a:latin typeface="Humnst777"/>
              </a:rPr>
              <a:t>anterior, </a:t>
            </a:r>
            <a:r>
              <a:rPr lang="es-ES_tradnl" dirty="0">
                <a:latin typeface="Humnst777"/>
              </a:rPr>
              <a:t>adecuado a las características de los estudiantes, lo cual permitirá apuntar a que se alcancen las competencias propuestas y sea una educación para la vida</a:t>
            </a:r>
            <a:r>
              <a:rPr lang="es-ES_tradnl" dirty="0" smtClean="0">
                <a:latin typeface="Humnst777"/>
              </a:rPr>
              <a:t>.</a:t>
            </a:r>
            <a:endParaRPr lang="es-NI" dirty="0">
              <a:latin typeface="Humnst777"/>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193" y="365760"/>
            <a:ext cx="2394066" cy="1493852"/>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5012" y="3649287"/>
            <a:ext cx="1874002" cy="1874002"/>
          </a:xfrm>
          <a:prstGeom prst="rect">
            <a:avLst/>
          </a:prstGeom>
        </p:spPr>
      </p:pic>
    </p:spTree>
    <p:extLst>
      <p:ext uri="{BB962C8B-B14F-4D97-AF65-F5344CB8AC3E}">
        <p14:creationId xmlns:p14="http://schemas.microsoft.com/office/powerpoint/2010/main" val="2854605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Forma&#10;&#10;Descripción generada automáticamente con confianza media">
            <a:extLst>
              <a:ext uri="{FF2B5EF4-FFF2-40B4-BE49-F238E27FC236}">
                <a16:creationId xmlns:a16="http://schemas.microsoft.com/office/drawing/2014/main" id="{19B17951-4184-4435-B21E-2CDB4875EB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80"/>
            <a:ext cx="12267344" cy="6860680"/>
          </a:xfr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193" y="365760"/>
            <a:ext cx="2394066" cy="1493852"/>
          </a:xfrm>
          <a:prstGeom prst="rect">
            <a:avLst/>
          </a:prstGeom>
        </p:spPr>
      </p:pic>
      <p:sp>
        <p:nvSpPr>
          <p:cNvPr id="7" name="CuadroTexto 6"/>
          <p:cNvSpPr txBox="1"/>
          <p:nvPr/>
        </p:nvSpPr>
        <p:spPr>
          <a:xfrm>
            <a:off x="2374243" y="1936194"/>
            <a:ext cx="8201144" cy="2169825"/>
          </a:xfrm>
          <a:prstGeom prst="rect">
            <a:avLst/>
          </a:prstGeom>
          <a:noFill/>
        </p:spPr>
        <p:txBody>
          <a:bodyPr wrap="square" rtlCol="0">
            <a:spAutoFit/>
          </a:bodyPr>
          <a:lstStyle/>
          <a:p>
            <a:pPr algn="just">
              <a:lnSpc>
                <a:spcPct val="150000"/>
              </a:lnSpc>
            </a:pPr>
            <a:r>
              <a:rPr lang="es-ES_tradnl" dirty="0" smtClean="0">
                <a:latin typeface="Humnst777"/>
              </a:rPr>
              <a:t>Una estrategia que brinda oportunidades de mejora, es la </a:t>
            </a:r>
            <a:r>
              <a:rPr lang="es-ES_tradnl" b="1" u="sng" dirty="0" smtClean="0">
                <a:latin typeface="Humnst777"/>
              </a:rPr>
              <a:t>caracterización de los estudiantes</a:t>
            </a:r>
            <a:r>
              <a:rPr lang="es-ES_tradnl" dirty="0" smtClean="0">
                <a:latin typeface="Humnst777"/>
              </a:rPr>
              <a:t> que optan por la modalidad de estudios virtual. Esta, permite </a:t>
            </a:r>
            <a:r>
              <a:rPr lang="es-ES_tradnl" dirty="0">
                <a:latin typeface="Humnst777"/>
              </a:rPr>
              <a:t>definir  estrategias que propicien la mejora de los recursos, actividades, cursos, plataformas, de acuerdo a las características poblacionales con las cuales se cuentan.</a:t>
            </a:r>
            <a:endParaRPr lang="es-ES_tradnl" dirty="0" smtClean="0">
              <a:latin typeface="Humnst777"/>
            </a:endParaRPr>
          </a:p>
        </p:txBody>
      </p:sp>
      <p:pic>
        <p:nvPicPr>
          <p:cNvPr id="11" name="Imagen 10"/>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37136" y="828627"/>
            <a:ext cx="1289165" cy="966874"/>
          </a:xfrm>
          <a:prstGeom prst="rect">
            <a:avLst/>
          </a:prstGeom>
        </p:spPr>
      </p:pic>
    </p:spTree>
    <p:extLst>
      <p:ext uri="{BB962C8B-B14F-4D97-AF65-F5344CB8AC3E}">
        <p14:creationId xmlns:p14="http://schemas.microsoft.com/office/powerpoint/2010/main" val="565164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Forma&#10;&#10;Descripción generada automáticamente con confianza media">
            <a:extLst>
              <a:ext uri="{FF2B5EF4-FFF2-40B4-BE49-F238E27FC236}">
                <a16:creationId xmlns:a16="http://schemas.microsoft.com/office/drawing/2014/main" id="{19B17951-4184-4435-B21E-2CDB4875EB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67344" cy="6860680"/>
          </a:xfr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193" y="365760"/>
            <a:ext cx="2394066" cy="1493852"/>
          </a:xfrm>
          <a:prstGeom prst="rect">
            <a:avLst/>
          </a:prstGeom>
        </p:spPr>
      </p:pic>
      <p:sp>
        <p:nvSpPr>
          <p:cNvPr id="10" name="Rectángulo 9"/>
          <p:cNvSpPr/>
          <p:nvPr/>
        </p:nvSpPr>
        <p:spPr>
          <a:xfrm>
            <a:off x="3130381" y="1112686"/>
            <a:ext cx="6787342" cy="1754326"/>
          </a:xfrm>
          <a:prstGeom prst="rect">
            <a:avLst/>
          </a:prstGeom>
        </p:spPr>
        <p:txBody>
          <a:bodyPr wrap="square">
            <a:spAutoFit/>
          </a:bodyPr>
          <a:lstStyle/>
          <a:p>
            <a:pPr algn="just">
              <a:lnSpc>
                <a:spcPct val="150000"/>
              </a:lnSpc>
            </a:pPr>
            <a:r>
              <a:rPr lang="es-ES_tradnl" dirty="0">
                <a:latin typeface="Humnst777"/>
              </a:rPr>
              <a:t>Aprovechando las ventajas que brinda conocer a la población estudiantil, UNAN-Managua, a cada nueva cohorte de las carreras ofertadas a través de UALN, aplica un instrumentos a los </a:t>
            </a:r>
            <a:r>
              <a:rPr lang="es-ES_tradnl" dirty="0" smtClean="0">
                <a:latin typeface="Humnst777"/>
              </a:rPr>
              <a:t>estudiantes</a:t>
            </a:r>
            <a:r>
              <a:rPr lang="es-ES_tradnl" dirty="0">
                <a:latin typeface="Humnst777"/>
              </a:rPr>
              <a:t>.</a:t>
            </a:r>
          </a:p>
        </p:txBody>
      </p:sp>
      <p:pic>
        <p:nvPicPr>
          <p:cNvPr id="2" name="Imagen 1"/>
          <p:cNvPicPr>
            <a:picLocks noChangeAspect="1"/>
          </p:cNvPicPr>
          <p:nvPr/>
        </p:nvPicPr>
        <p:blipFill>
          <a:blip r:embed="rId4"/>
          <a:stretch>
            <a:fillRect/>
          </a:stretch>
        </p:blipFill>
        <p:spPr>
          <a:xfrm>
            <a:off x="4346857" y="3032570"/>
            <a:ext cx="4078577" cy="2121592"/>
          </a:xfrm>
          <a:prstGeom prst="rect">
            <a:avLst/>
          </a:prstGeom>
        </p:spPr>
      </p:pic>
    </p:spTree>
    <p:extLst>
      <p:ext uri="{BB962C8B-B14F-4D97-AF65-F5344CB8AC3E}">
        <p14:creationId xmlns:p14="http://schemas.microsoft.com/office/powerpoint/2010/main" val="180793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Forma&#10;&#10;Descripción generada automáticamente con confianza media">
            <a:extLst>
              <a:ext uri="{FF2B5EF4-FFF2-40B4-BE49-F238E27FC236}">
                <a16:creationId xmlns:a16="http://schemas.microsoft.com/office/drawing/2014/main" id="{19B17951-4184-4435-B21E-2CDB4875EB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67344" cy="6860680"/>
          </a:xfr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193" y="365760"/>
            <a:ext cx="2394066" cy="1493852"/>
          </a:xfrm>
          <a:prstGeom prst="rect">
            <a:avLst/>
          </a:prstGeom>
        </p:spPr>
      </p:pic>
      <p:sp>
        <p:nvSpPr>
          <p:cNvPr id="6" name="CuadroTexto 5"/>
          <p:cNvSpPr txBox="1"/>
          <p:nvPr/>
        </p:nvSpPr>
        <p:spPr>
          <a:xfrm>
            <a:off x="2136371" y="1859612"/>
            <a:ext cx="9170059" cy="2585323"/>
          </a:xfrm>
          <a:prstGeom prst="rect">
            <a:avLst/>
          </a:prstGeom>
          <a:noFill/>
        </p:spPr>
        <p:txBody>
          <a:bodyPr wrap="square" rtlCol="0">
            <a:spAutoFit/>
          </a:bodyPr>
          <a:lstStyle>
            <a:defPPr>
              <a:defRPr lang="es-NI"/>
            </a:defPPr>
            <a:lvl1pPr algn="just">
              <a:lnSpc>
                <a:spcPct val="150000"/>
              </a:lnSpc>
              <a:defRPr>
                <a:latin typeface="Humnst777"/>
              </a:defRPr>
            </a:lvl1pPr>
          </a:lstStyle>
          <a:p>
            <a:r>
              <a:rPr lang="es-ES_tradnl" dirty="0" smtClean="0"/>
              <a:t>Los recursos utilizadas para la aplicación del instrumento son:</a:t>
            </a:r>
          </a:p>
          <a:p>
            <a:endParaRPr lang="es-ES_tradnl" dirty="0" smtClean="0"/>
          </a:p>
          <a:p>
            <a:pPr marL="285750" indent="-285750">
              <a:buFont typeface="Arial" panose="020B0604020202020204" pitchFamily="34" charset="0"/>
              <a:buChar char="•"/>
            </a:pPr>
            <a:r>
              <a:rPr lang="es-ES_tradnl" dirty="0" smtClean="0"/>
              <a:t>Formulario creado en Google Drive</a:t>
            </a:r>
          </a:p>
          <a:p>
            <a:pPr marL="285750" indent="-285750">
              <a:buFont typeface="Arial" panose="020B0604020202020204" pitchFamily="34" charset="0"/>
              <a:buChar char="•"/>
            </a:pPr>
            <a:r>
              <a:rPr lang="es-ES_tradnl" dirty="0" smtClean="0"/>
              <a:t>Cuentas de correos de estudiantes activos</a:t>
            </a:r>
          </a:p>
          <a:p>
            <a:pPr marL="285750" indent="-285750">
              <a:buFont typeface="Arial" panose="020B0604020202020204" pitchFamily="34" charset="0"/>
              <a:buChar char="•"/>
            </a:pPr>
            <a:r>
              <a:rPr lang="es-ES_tradnl" dirty="0" smtClean="0"/>
              <a:t>Cuenta de correo institucional de la DEDV</a:t>
            </a:r>
          </a:p>
          <a:p>
            <a:endParaRPr lang="es-NI" dirty="0"/>
          </a:p>
        </p:txBody>
      </p:sp>
      <p:pic>
        <p:nvPicPr>
          <p:cNvPr id="2" name="Imagen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48204" y="2428702"/>
            <a:ext cx="2417618" cy="2417618"/>
          </a:xfrm>
          <a:prstGeom prst="rect">
            <a:avLst/>
          </a:prstGeom>
        </p:spPr>
      </p:pic>
    </p:spTree>
    <p:extLst>
      <p:ext uri="{BB962C8B-B14F-4D97-AF65-F5344CB8AC3E}">
        <p14:creationId xmlns:p14="http://schemas.microsoft.com/office/powerpoint/2010/main" val="3449982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Forma&#10;&#10;Descripción generada automáticamente con confianza media">
            <a:extLst>
              <a:ext uri="{FF2B5EF4-FFF2-40B4-BE49-F238E27FC236}">
                <a16:creationId xmlns:a16="http://schemas.microsoft.com/office/drawing/2014/main" id="{19B17951-4184-4435-B21E-2CDB4875EB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67344" cy="6860680"/>
          </a:xfr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193" y="365760"/>
            <a:ext cx="2394066" cy="1493852"/>
          </a:xfrm>
          <a:prstGeom prst="rect">
            <a:avLst/>
          </a:prstGeom>
        </p:spPr>
      </p:pic>
      <p:sp>
        <p:nvSpPr>
          <p:cNvPr id="9" name="CuadroTexto 8"/>
          <p:cNvSpPr txBox="1"/>
          <p:nvPr/>
        </p:nvSpPr>
        <p:spPr>
          <a:xfrm>
            <a:off x="3203278" y="1016391"/>
            <a:ext cx="6093229" cy="456535"/>
          </a:xfrm>
          <a:prstGeom prst="rect">
            <a:avLst/>
          </a:prstGeom>
          <a:noFill/>
        </p:spPr>
        <p:txBody>
          <a:bodyPr wrap="square" rtlCol="0">
            <a:spAutoFit/>
          </a:bodyPr>
          <a:lstStyle/>
          <a:p>
            <a:pPr algn="just">
              <a:lnSpc>
                <a:spcPct val="150000"/>
              </a:lnSpc>
            </a:pPr>
            <a:r>
              <a:rPr lang="es-ES_tradnl" dirty="0" smtClean="0">
                <a:latin typeface="Humnst777"/>
              </a:rPr>
              <a:t>Las variables que forman parte de este instrumentos son:</a:t>
            </a:r>
          </a:p>
        </p:txBody>
      </p:sp>
      <p:graphicFrame>
        <p:nvGraphicFramePr>
          <p:cNvPr id="2" name="Diagrama 1"/>
          <p:cNvGraphicFramePr/>
          <p:nvPr>
            <p:extLst>
              <p:ext uri="{D42A27DB-BD31-4B8C-83A1-F6EECF244321}">
                <p14:modId xmlns:p14="http://schemas.microsoft.com/office/powerpoint/2010/main" val="4189844838"/>
              </p:ext>
            </p:extLst>
          </p:nvPr>
        </p:nvGraphicFramePr>
        <p:xfrm>
          <a:off x="2078102" y="677009"/>
          <a:ext cx="8674890" cy="64490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27654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Forma&#10;&#10;Descripción generada automáticamente con confianza media">
            <a:extLst>
              <a:ext uri="{FF2B5EF4-FFF2-40B4-BE49-F238E27FC236}">
                <a16:creationId xmlns:a16="http://schemas.microsoft.com/office/drawing/2014/main" id="{19B17951-4184-4435-B21E-2CDB4875EB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267344" cy="6860680"/>
          </a:xfr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193" y="365760"/>
            <a:ext cx="2394066" cy="1493852"/>
          </a:xfrm>
          <a:prstGeom prst="rect">
            <a:avLst/>
          </a:prstGeom>
        </p:spPr>
      </p:pic>
      <p:sp>
        <p:nvSpPr>
          <p:cNvPr id="6" name="CuadroTexto 5"/>
          <p:cNvSpPr txBox="1"/>
          <p:nvPr/>
        </p:nvSpPr>
        <p:spPr>
          <a:xfrm>
            <a:off x="2776452" y="1319285"/>
            <a:ext cx="7547957" cy="1338828"/>
          </a:xfrm>
          <a:prstGeom prst="rect">
            <a:avLst/>
          </a:prstGeom>
          <a:noFill/>
        </p:spPr>
        <p:txBody>
          <a:bodyPr wrap="square" rtlCol="0">
            <a:spAutoFit/>
          </a:bodyPr>
          <a:lstStyle>
            <a:defPPr>
              <a:defRPr lang="es-NI"/>
            </a:defPPr>
            <a:lvl1pPr algn="just">
              <a:lnSpc>
                <a:spcPct val="150000"/>
              </a:lnSpc>
              <a:defRPr>
                <a:latin typeface="Humnst777"/>
              </a:defRPr>
            </a:lvl1pPr>
          </a:lstStyle>
          <a:p>
            <a:r>
              <a:rPr lang="es-ES_tradnl" dirty="0" smtClean="0"/>
              <a:t>Proceso de aplicación del instrumento para la caracterización de estudiantes en modalidad virtual:</a:t>
            </a:r>
          </a:p>
          <a:p>
            <a:endParaRPr lang="es-NI" dirty="0"/>
          </a:p>
        </p:txBody>
      </p:sp>
      <p:graphicFrame>
        <p:nvGraphicFramePr>
          <p:cNvPr id="3" name="Diagrama 2"/>
          <p:cNvGraphicFramePr/>
          <p:nvPr>
            <p:extLst>
              <p:ext uri="{D42A27DB-BD31-4B8C-83A1-F6EECF244321}">
                <p14:modId xmlns:p14="http://schemas.microsoft.com/office/powerpoint/2010/main" val="1072500992"/>
              </p:ext>
            </p:extLst>
          </p:nvPr>
        </p:nvGraphicFramePr>
        <p:xfrm>
          <a:off x="1055076" y="764931"/>
          <a:ext cx="10478193" cy="67173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87877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Forma&#10;&#10;Descripción generada automáticamente con confianza media">
            <a:extLst>
              <a:ext uri="{FF2B5EF4-FFF2-40B4-BE49-F238E27FC236}">
                <a16:creationId xmlns:a16="http://schemas.microsoft.com/office/drawing/2014/main" id="{19B17951-4184-4435-B21E-2CDB4875EB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267344" cy="6860680"/>
          </a:xfr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193" y="365760"/>
            <a:ext cx="2394066" cy="1493852"/>
          </a:xfrm>
          <a:prstGeom prst="rect">
            <a:avLst/>
          </a:prstGeom>
        </p:spPr>
      </p:pic>
      <p:sp>
        <p:nvSpPr>
          <p:cNvPr id="6" name="CuadroTexto 5"/>
          <p:cNvSpPr txBox="1"/>
          <p:nvPr/>
        </p:nvSpPr>
        <p:spPr>
          <a:xfrm>
            <a:off x="4148052" y="562826"/>
            <a:ext cx="5145577" cy="456535"/>
          </a:xfrm>
          <a:prstGeom prst="rect">
            <a:avLst/>
          </a:prstGeom>
          <a:noFill/>
        </p:spPr>
        <p:txBody>
          <a:bodyPr wrap="square" rtlCol="0">
            <a:spAutoFit/>
          </a:bodyPr>
          <a:lstStyle>
            <a:defPPr>
              <a:defRPr lang="es-NI"/>
            </a:defPPr>
            <a:lvl1pPr algn="just">
              <a:lnSpc>
                <a:spcPct val="150000"/>
              </a:lnSpc>
              <a:defRPr>
                <a:latin typeface="Humnst777"/>
              </a:defRPr>
            </a:lvl1pPr>
          </a:lstStyle>
          <a:p>
            <a:r>
              <a:rPr lang="es-ES_tradnl" dirty="0" smtClean="0"/>
              <a:t>Algunos resultados de la caracterización 2020 </a:t>
            </a:r>
          </a:p>
        </p:txBody>
      </p:sp>
      <p:sp>
        <p:nvSpPr>
          <p:cNvPr id="2" name="Rectángulo 1"/>
          <p:cNvSpPr/>
          <p:nvPr/>
        </p:nvSpPr>
        <p:spPr>
          <a:xfrm>
            <a:off x="2261061" y="1722180"/>
            <a:ext cx="7955281" cy="3416320"/>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es-ES_tradnl" sz="1600" dirty="0">
                <a:latin typeface="Humnst777"/>
                <a:ea typeface="Times New Roman" panose="02020603050405020304" pitchFamily="18" charset="0"/>
              </a:rPr>
              <a:t>Aproximadamente el 70% de los participantes se encuentran en las edades comprendidas entre 20 y 39 años, la edad mínima es de 16 años y la máxima es de 67 años.  </a:t>
            </a:r>
            <a:r>
              <a:rPr lang="es-ES_tradnl" sz="1600" u="sng" dirty="0">
                <a:latin typeface="Humnst777"/>
                <a:ea typeface="Times New Roman" panose="02020603050405020304" pitchFamily="18" charset="0"/>
              </a:rPr>
              <a:t>El promedio de edad de los participantes es de 31 años</a:t>
            </a:r>
            <a:r>
              <a:rPr lang="es-ES_tradnl" sz="1600" dirty="0" smtClean="0">
                <a:latin typeface="Humnst777"/>
                <a:ea typeface="Times New Roman" panose="02020603050405020304" pitchFamily="18" charset="0"/>
              </a:rPr>
              <a:t>.</a:t>
            </a:r>
          </a:p>
          <a:p>
            <a:pPr algn="just">
              <a:lnSpc>
                <a:spcPct val="150000"/>
              </a:lnSpc>
              <a:spcAft>
                <a:spcPts val="0"/>
              </a:spcAft>
            </a:pPr>
            <a:endParaRPr lang="es-ES_tradnl" sz="1600" dirty="0" smtClean="0">
              <a:latin typeface="Humnst777"/>
              <a:ea typeface="Times New Roman" panose="02020603050405020304" pitchFamily="18" charset="0"/>
            </a:endParaRPr>
          </a:p>
          <a:p>
            <a:pPr marL="285750" indent="-285750" algn="just">
              <a:lnSpc>
                <a:spcPct val="150000"/>
              </a:lnSpc>
              <a:buFont typeface="Arial" panose="020B0604020202020204" pitchFamily="34" charset="0"/>
              <a:buChar char="•"/>
            </a:pPr>
            <a:r>
              <a:rPr lang="es-ES_tradnl" sz="1600" dirty="0">
                <a:latin typeface="Humnst777"/>
                <a:ea typeface="Times New Roman" panose="02020603050405020304" pitchFamily="18" charset="0"/>
              </a:rPr>
              <a:t>De acuerdo a datos del estudio el 1% de los participantes presenta discapacidad auditiva, el 17% presenta discapacidad visual y el 3.43% discapacidad motora, en resumen, el 21% de los participantes del estudio indicaron poseer una u otra discapacidad.</a:t>
            </a:r>
            <a:endParaRPr lang="es-NI" sz="1600" dirty="0">
              <a:latin typeface="Humnst777"/>
              <a:ea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endParaRPr lang="es-NI" sz="1600" dirty="0">
              <a:latin typeface="Humnst777"/>
              <a:ea typeface="Times New Roman" panose="02020603050405020304" pitchFamily="18" charset="0"/>
            </a:endParaRPr>
          </a:p>
        </p:txBody>
      </p:sp>
    </p:spTree>
    <p:extLst>
      <p:ext uri="{BB962C8B-B14F-4D97-AF65-F5344CB8AC3E}">
        <p14:creationId xmlns:p14="http://schemas.microsoft.com/office/powerpoint/2010/main" val="2013675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47A1352E6FC5641A77F53D1892FD453" ma:contentTypeVersion="13" ma:contentTypeDescription="Crear nuevo documento." ma:contentTypeScope="" ma:versionID="91e66668413238cf3abcf32697e0092a">
  <xsd:schema xmlns:xsd="http://www.w3.org/2001/XMLSchema" xmlns:xs="http://www.w3.org/2001/XMLSchema" xmlns:p="http://schemas.microsoft.com/office/2006/metadata/properties" xmlns:ns2="309d00ff-01a2-4a8e-a8d7-1015cd4eb33b" xmlns:ns3="29cf2beb-2a90-4b61-8d27-952eb8af79dd" targetNamespace="http://schemas.microsoft.com/office/2006/metadata/properties" ma:root="true" ma:fieldsID="8c5b63787b234c4987cb29793aaa5784" ns2:_="" ns3:_="">
    <xsd:import namespace="309d00ff-01a2-4a8e-a8d7-1015cd4eb33b"/>
    <xsd:import namespace="29cf2beb-2a90-4b61-8d27-952eb8af79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d00ff-01a2-4a8e-a8d7-1015cd4eb3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bbd16b73-22a5-4c2b-a29d-62afeadb1b9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cf2beb-2a90-4b61-8d27-952eb8af79d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a424a01-9fbf-4f51-9e14-41e864dd37c3}" ma:internalName="TaxCatchAll" ma:showField="CatchAllData" ma:web="29cf2beb-2a90-4b61-8d27-952eb8af79d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9cf2beb-2a90-4b61-8d27-952eb8af79dd" xsi:nil="true"/>
    <lcf76f155ced4ddcb4097134ff3c332f xmlns="309d00ff-01a2-4a8e-a8d7-1015cd4eb33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E87C3D0-F771-4E41-B6C6-826454C0DEF8}"/>
</file>

<file path=customXml/itemProps2.xml><?xml version="1.0" encoding="utf-8"?>
<ds:datastoreItem xmlns:ds="http://schemas.openxmlformats.org/officeDocument/2006/customXml" ds:itemID="{516B86E8-9B1A-4E1E-97C9-F39A2B2375EB}"/>
</file>

<file path=customXml/itemProps3.xml><?xml version="1.0" encoding="utf-8"?>
<ds:datastoreItem xmlns:ds="http://schemas.openxmlformats.org/officeDocument/2006/customXml" ds:itemID="{6CEB39BE-CDC9-4911-A29E-3E01384C566E}"/>
</file>

<file path=docProps/app.xml><?xml version="1.0" encoding="utf-8"?>
<Properties xmlns="http://schemas.openxmlformats.org/officeDocument/2006/extended-properties" xmlns:vt="http://schemas.openxmlformats.org/officeDocument/2006/docPropsVTypes">
  <TotalTime>558</TotalTime>
  <Words>878</Words>
  <Application>Microsoft Office PowerPoint</Application>
  <PresentationFormat>Panorámica</PresentationFormat>
  <Paragraphs>71</Paragraphs>
  <Slides>15</Slides>
  <Notes>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vt:lpstr>
      <vt:lpstr>Calibri</vt:lpstr>
      <vt:lpstr>Calibri Light</vt:lpstr>
      <vt:lpstr>Humnst777</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Abierta en Línea de Nicaragua</dc:creator>
  <cp:lastModifiedBy>Karla Ivania López Laguna</cp:lastModifiedBy>
  <cp:revision>65</cp:revision>
  <dcterms:created xsi:type="dcterms:W3CDTF">2021-08-16T20:13:00Z</dcterms:created>
  <dcterms:modified xsi:type="dcterms:W3CDTF">2021-08-26T19:40:22Z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0x010100947A1352E6FC5641A77F53D1892FD453</vt:lpwstr>
  </property>
</Properties>
</file>