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embeddedFontLst>
    <p:embeddedFont>
      <p:font typeface="Proxima Nova Alt Bl" panose="02000506030000020004" pitchFamily="50" charset="0"/>
      <p:bold r:id="rId10"/>
      <p:boldItalic r:id="rId11"/>
    </p:embeddedFont>
    <p:embeddedFont>
      <p:font typeface="Proxima Nova Alt Lt" panose="02000506030000020004" pitchFamily="50" charset="0"/>
      <p:regular r:id="rId12"/>
      <p:italic r:id="rId13"/>
    </p:embeddedFont>
    <p:embeddedFont>
      <p:font typeface="Proxima Nova Rg" panose="02000506030000020004" pitchFamily="50" charset="0"/>
      <p:regular r:id="rId14"/>
      <p:bold r:id="rId15"/>
      <p:italic r:id="rId16"/>
      <p:boldItalic r:id="rId17"/>
    </p:embeddedFont>
  </p:embeddedFont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5F9B"/>
    <a:srgbClr val="E6057F"/>
    <a:srgbClr val="019BDC"/>
    <a:srgbClr val="F29A16"/>
    <a:srgbClr val="FFFFFF"/>
    <a:srgbClr val="C9D794"/>
    <a:srgbClr val="186AAD"/>
    <a:srgbClr val="3C2B55"/>
    <a:srgbClr val="3F1E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16" autoAdjust="0"/>
    <p:restoredTop sz="94660"/>
  </p:normalViewPr>
  <p:slideViewPr>
    <p:cSldViewPr snapToGrid="0">
      <p:cViewPr varScale="1">
        <p:scale>
          <a:sx n="64" d="100"/>
          <a:sy n="64" d="100"/>
        </p:scale>
        <p:origin x="1242" y="78"/>
      </p:cViewPr>
      <p:guideLst/>
    </p:cSldViewPr>
  </p:slideViewPr>
  <p:notesTextViewPr>
    <p:cViewPr>
      <p:scale>
        <a:sx n="1" d="1"/>
        <a:sy n="1" d="1"/>
      </p:scale>
      <p:origin x="0" y="0"/>
    </p:cViewPr>
  </p:notesTextViewPr>
  <p:notesViewPr>
    <p:cSldViewPr snapToGrid="0">
      <p:cViewPr varScale="1">
        <p:scale>
          <a:sx n="83" d="100"/>
          <a:sy n="83" d="100"/>
        </p:scale>
        <p:origin x="385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customXml" Target="../customXml/item1.xml"/><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 Blanco Brenes" userId="fc4b630aa802276f" providerId="LiveId" clId="{9B1B0621-879C-44F5-A0CB-EB6B949539F3}"/>
    <pc:docChg chg="modShowInfo">
      <pc:chgData name="Victor Blanco Brenes" userId="fc4b630aa802276f" providerId="LiveId" clId="{9B1B0621-879C-44F5-A0CB-EB6B949539F3}" dt="2024-10-11T16:30:08.065" v="0" actId="2744"/>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0F7B6-EF6B-4012-B533-76A102E3354C}" type="datetimeFigureOut">
              <a:rPr lang="es-MX" smtClean="0"/>
              <a:t>11/10/2024</a:t>
            </a:fld>
            <a:endParaRPr lang="es-MX"/>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s-MX"/>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2C764D-2762-4AA1-9AB6-9D0CC4F5EA12}" type="slidenum">
              <a:rPr lang="es-MX" smtClean="0"/>
              <a:t>‹Nº›</a:t>
            </a:fld>
            <a:endParaRPr lang="es-MX"/>
          </a:p>
        </p:txBody>
      </p:sp>
    </p:spTree>
    <p:extLst>
      <p:ext uri="{BB962C8B-B14F-4D97-AF65-F5344CB8AC3E}">
        <p14:creationId xmlns:p14="http://schemas.microsoft.com/office/powerpoint/2010/main" val="627439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4E904F-E647-75E6-0AE5-0257A0B209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7086" y="-70367"/>
            <a:ext cx="12357463" cy="6977539"/>
          </a:xfrm>
          <a:prstGeom prst="rect">
            <a:avLst/>
          </a:prstGeom>
        </p:spPr>
      </p:pic>
      <p:sp>
        <p:nvSpPr>
          <p:cNvPr id="3" name="Subtitle 2">
            <a:extLst>
              <a:ext uri="{FF2B5EF4-FFF2-40B4-BE49-F238E27FC236}">
                <a16:creationId xmlns:a16="http://schemas.microsoft.com/office/drawing/2014/main" id="{6AA1DA85-7D9F-59C7-C592-189951EE5578}"/>
              </a:ext>
            </a:extLst>
          </p:cNvPr>
          <p:cNvSpPr>
            <a:spLocks noGrp="1"/>
          </p:cNvSpPr>
          <p:nvPr>
            <p:ph type="subTitle" idx="1" hasCustomPrompt="1"/>
          </p:nvPr>
        </p:nvSpPr>
        <p:spPr>
          <a:xfrm>
            <a:off x="5068390" y="2387871"/>
            <a:ext cx="6479176" cy="3237866"/>
          </a:xfrm>
        </p:spPr>
        <p:txBody>
          <a:bodyPr>
            <a:noAutofit/>
          </a:bodyPr>
          <a:lstStyle>
            <a:lvl1pPr marL="0" indent="0" algn="l">
              <a:buNone/>
              <a:defRPr sz="3600" b="1">
                <a:solidFill>
                  <a:srgbClr val="186AAD"/>
                </a:solidFill>
                <a:latin typeface="Proxima Nova Alt Bl" panose="02000506030000020004" pitchFamily="50"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Agrega el titulo de tu Ponencia</a:t>
            </a:r>
            <a:endParaRPr lang="es-MX" dirty="0"/>
          </a:p>
        </p:txBody>
      </p:sp>
    </p:spTree>
    <p:extLst>
      <p:ext uri="{BB962C8B-B14F-4D97-AF65-F5344CB8AC3E}">
        <p14:creationId xmlns:p14="http://schemas.microsoft.com/office/powerpoint/2010/main" val="2765618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439FA5E-516A-CA40-3DB1-E4159748747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09601" y="-452846"/>
            <a:ext cx="13455936" cy="7545977"/>
          </a:xfrm>
          <a:prstGeom prst="rect">
            <a:avLst/>
          </a:prstGeom>
        </p:spPr>
      </p:pic>
      <p:sp>
        <p:nvSpPr>
          <p:cNvPr id="2" name="Title 1">
            <a:extLst>
              <a:ext uri="{FF2B5EF4-FFF2-40B4-BE49-F238E27FC236}">
                <a16:creationId xmlns:a16="http://schemas.microsoft.com/office/drawing/2014/main" id="{105F5BEB-645F-97BB-2992-AC1EF783F5A6}"/>
              </a:ext>
            </a:extLst>
          </p:cNvPr>
          <p:cNvSpPr>
            <a:spLocks noGrp="1"/>
          </p:cNvSpPr>
          <p:nvPr>
            <p:ph type="title" hasCustomPrompt="1"/>
          </p:nvPr>
        </p:nvSpPr>
        <p:spPr>
          <a:xfrm>
            <a:off x="2333897" y="1230572"/>
            <a:ext cx="6296298" cy="860461"/>
          </a:xfrm>
        </p:spPr>
        <p:txBody>
          <a:bodyPr/>
          <a:lstStyle>
            <a:lvl1pPr>
              <a:defRPr b="1">
                <a:solidFill>
                  <a:srgbClr val="186AAD"/>
                </a:solidFill>
                <a:latin typeface="Proxima Nova Alt Bl" panose="02000506030000020004" pitchFamily="50" charset="0"/>
              </a:defRPr>
            </a:lvl1pPr>
          </a:lstStyle>
          <a:p>
            <a:r>
              <a:rPr lang="es-ES" dirty="0"/>
              <a:t>Nombre del Ponente</a:t>
            </a:r>
            <a:endParaRPr lang="es-MX" dirty="0"/>
          </a:p>
        </p:txBody>
      </p:sp>
      <p:sp>
        <p:nvSpPr>
          <p:cNvPr id="3" name="Content Placeholder 2">
            <a:extLst>
              <a:ext uri="{FF2B5EF4-FFF2-40B4-BE49-F238E27FC236}">
                <a16:creationId xmlns:a16="http://schemas.microsoft.com/office/drawing/2014/main" id="{FF8D7271-1450-0328-BBE4-DB9651DE0762}"/>
              </a:ext>
            </a:extLst>
          </p:cNvPr>
          <p:cNvSpPr>
            <a:spLocks noGrp="1"/>
          </p:cNvSpPr>
          <p:nvPr>
            <p:ph sz="half" idx="1" hasCustomPrompt="1"/>
          </p:nvPr>
        </p:nvSpPr>
        <p:spPr>
          <a:xfrm>
            <a:off x="2333897" y="3068074"/>
            <a:ext cx="2978332" cy="3099616"/>
          </a:xfrm>
        </p:spPr>
        <p:txBody>
          <a:bodyPr/>
          <a:lstStyle>
            <a:lvl1pPr marL="0" indent="0">
              <a:buNone/>
              <a:defRPr b="1">
                <a:solidFill>
                  <a:srgbClr val="0070C0"/>
                </a:solidFill>
                <a:latin typeface="Proxima Nova Rg" panose="02000506030000020004" pitchFamily="50" charset="0"/>
              </a:defRPr>
            </a:lvl1pPr>
            <a:lvl2pPr>
              <a:defRPr>
                <a:solidFill>
                  <a:srgbClr val="186AAD"/>
                </a:solidFill>
                <a:latin typeface="Proxima Nova Rg" panose="02000506030000020004" pitchFamily="50" charset="0"/>
              </a:defRPr>
            </a:lvl2pPr>
            <a:lvl3pPr>
              <a:defRPr>
                <a:solidFill>
                  <a:srgbClr val="186AAD"/>
                </a:solidFill>
                <a:latin typeface="Proxima Nova Rg" panose="02000506030000020004" pitchFamily="50" charset="0"/>
              </a:defRPr>
            </a:lvl3pPr>
            <a:lvl4pPr>
              <a:defRPr>
                <a:solidFill>
                  <a:srgbClr val="186AAD"/>
                </a:solidFill>
                <a:latin typeface="Proxima Nova Rg" panose="02000506030000020004" pitchFamily="50" charset="0"/>
              </a:defRPr>
            </a:lvl4pPr>
            <a:lvl5pPr>
              <a:defRPr>
                <a:solidFill>
                  <a:srgbClr val="186AAD"/>
                </a:solidFill>
                <a:latin typeface="Proxima Nova Rg" panose="02000506030000020004" pitchFamily="50" charset="0"/>
              </a:defRPr>
            </a:lvl5pPr>
          </a:lstStyle>
          <a:p>
            <a:pPr lvl="0"/>
            <a:r>
              <a:rPr lang="es-ES" dirty="0"/>
              <a:t>Foto Personal</a:t>
            </a:r>
            <a:endParaRPr lang="es-MX" dirty="0"/>
          </a:p>
        </p:txBody>
      </p:sp>
      <p:sp>
        <p:nvSpPr>
          <p:cNvPr id="5" name="Date Placeholder 4">
            <a:extLst>
              <a:ext uri="{FF2B5EF4-FFF2-40B4-BE49-F238E27FC236}">
                <a16:creationId xmlns:a16="http://schemas.microsoft.com/office/drawing/2014/main" id="{47FAEC90-DDD8-234D-FDFF-F4840C0C3700}"/>
              </a:ext>
            </a:extLst>
          </p:cNvPr>
          <p:cNvSpPr>
            <a:spLocks noGrp="1"/>
          </p:cNvSpPr>
          <p:nvPr>
            <p:ph type="dt" sz="half" idx="10"/>
          </p:nvPr>
        </p:nvSpPr>
        <p:spPr/>
        <p:txBody>
          <a:bodyPr/>
          <a:lstStyle/>
          <a:p>
            <a:fld id="{68AD74F1-855F-4821-BD5D-680D553F7DC4}" type="datetimeFigureOut">
              <a:rPr lang="es-MX" smtClean="0"/>
              <a:t>11/10/2024</a:t>
            </a:fld>
            <a:endParaRPr lang="es-MX"/>
          </a:p>
        </p:txBody>
      </p:sp>
      <p:sp>
        <p:nvSpPr>
          <p:cNvPr id="6" name="Footer Placeholder 5">
            <a:extLst>
              <a:ext uri="{FF2B5EF4-FFF2-40B4-BE49-F238E27FC236}">
                <a16:creationId xmlns:a16="http://schemas.microsoft.com/office/drawing/2014/main" id="{AB226291-F98D-2739-11F9-67334ED9CB6C}"/>
              </a:ext>
            </a:extLst>
          </p:cNvPr>
          <p:cNvSpPr>
            <a:spLocks noGrp="1"/>
          </p:cNvSpPr>
          <p:nvPr>
            <p:ph type="ftr" sz="quarter" idx="11"/>
          </p:nvPr>
        </p:nvSpPr>
        <p:spPr/>
        <p:txBody>
          <a:bodyPr/>
          <a:lstStyle/>
          <a:p>
            <a:endParaRPr lang="es-MX"/>
          </a:p>
        </p:txBody>
      </p:sp>
      <p:sp>
        <p:nvSpPr>
          <p:cNvPr id="7" name="Slide Number Placeholder 6">
            <a:extLst>
              <a:ext uri="{FF2B5EF4-FFF2-40B4-BE49-F238E27FC236}">
                <a16:creationId xmlns:a16="http://schemas.microsoft.com/office/drawing/2014/main" id="{0FF0B6EB-33EC-1EE7-5D08-BC4F996EE93D}"/>
              </a:ext>
            </a:extLst>
          </p:cNvPr>
          <p:cNvSpPr>
            <a:spLocks noGrp="1"/>
          </p:cNvSpPr>
          <p:nvPr>
            <p:ph type="sldNum" sz="quarter" idx="12"/>
          </p:nvPr>
        </p:nvSpPr>
        <p:spPr/>
        <p:txBody>
          <a:bodyPr/>
          <a:lstStyle/>
          <a:p>
            <a:fld id="{CADBE187-C13F-4B89-BBFD-05A942897C63}" type="slidenum">
              <a:rPr lang="es-MX" smtClean="0"/>
              <a:t>‹Nº›</a:t>
            </a:fld>
            <a:endParaRPr lang="es-MX"/>
          </a:p>
        </p:txBody>
      </p:sp>
      <p:sp>
        <p:nvSpPr>
          <p:cNvPr id="12" name="Content Placeholder 2">
            <a:extLst>
              <a:ext uri="{FF2B5EF4-FFF2-40B4-BE49-F238E27FC236}">
                <a16:creationId xmlns:a16="http://schemas.microsoft.com/office/drawing/2014/main" id="{CB4536F4-FDF0-40A2-6905-392CB1F8BA8D}"/>
              </a:ext>
            </a:extLst>
          </p:cNvPr>
          <p:cNvSpPr>
            <a:spLocks noGrp="1"/>
          </p:cNvSpPr>
          <p:nvPr>
            <p:ph sz="half" idx="13" hasCustomPrompt="1"/>
          </p:nvPr>
        </p:nvSpPr>
        <p:spPr>
          <a:xfrm>
            <a:off x="5721533" y="3057343"/>
            <a:ext cx="5930536" cy="2486115"/>
          </a:xfrm>
        </p:spPr>
        <p:txBody>
          <a:bodyPr/>
          <a:lstStyle>
            <a:lvl1pPr marL="0" indent="0">
              <a:buNone/>
              <a:defRPr b="1">
                <a:solidFill>
                  <a:srgbClr val="0070C0"/>
                </a:solidFill>
                <a:latin typeface="Proxima Nova Rg" panose="02000506030000020004" pitchFamily="50" charset="0"/>
              </a:defRPr>
            </a:lvl1pPr>
            <a:lvl2pPr>
              <a:defRPr>
                <a:solidFill>
                  <a:srgbClr val="186AAD"/>
                </a:solidFill>
                <a:latin typeface="Proxima Nova Rg" panose="02000506030000020004" pitchFamily="50" charset="0"/>
              </a:defRPr>
            </a:lvl2pPr>
            <a:lvl3pPr>
              <a:defRPr>
                <a:solidFill>
                  <a:srgbClr val="186AAD"/>
                </a:solidFill>
                <a:latin typeface="Proxima Nova Rg" panose="02000506030000020004" pitchFamily="50" charset="0"/>
              </a:defRPr>
            </a:lvl3pPr>
            <a:lvl4pPr>
              <a:defRPr>
                <a:solidFill>
                  <a:srgbClr val="186AAD"/>
                </a:solidFill>
                <a:latin typeface="Proxima Nova Rg" panose="02000506030000020004" pitchFamily="50" charset="0"/>
              </a:defRPr>
            </a:lvl4pPr>
            <a:lvl5pPr>
              <a:defRPr>
                <a:solidFill>
                  <a:srgbClr val="186AAD"/>
                </a:solidFill>
                <a:latin typeface="Proxima Nova Rg" panose="02000506030000020004" pitchFamily="50" charset="0"/>
              </a:defRPr>
            </a:lvl5pPr>
          </a:lstStyle>
          <a:p>
            <a:r>
              <a:rPr lang="es-ES" sz="2800" dirty="0">
                <a:latin typeface="Proxima Nova Alt Lt" panose="02000506030000020004" pitchFamily="50" charset="0"/>
              </a:rPr>
              <a:t>Breve descripción profesional</a:t>
            </a:r>
            <a:endParaRPr lang="es-MX" sz="2800" dirty="0">
              <a:latin typeface="Proxima Nova Alt Lt" panose="02000506030000020004" pitchFamily="50" charset="0"/>
            </a:endParaRPr>
          </a:p>
        </p:txBody>
      </p:sp>
      <p:sp>
        <p:nvSpPr>
          <p:cNvPr id="15" name="Content Placeholder 2">
            <a:extLst>
              <a:ext uri="{FF2B5EF4-FFF2-40B4-BE49-F238E27FC236}">
                <a16:creationId xmlns:a16="http://schemas.microsoft.com/office/drawing/2014/main" id="{A2AF9B3D-9D9A-6646-10A3-C136B51FA042}"/>
              </a:ext>
            </a:extLst>
          </p:cNvPr>
          <p:cNvSpPr>
            <a:spLocks noGrp="1"/>
          </p:cNvSpPr>
          <p:nvPr>
            <p:ph sz="half" idx="14" hasCustomPrompt="1"/>
          </p:nvPr>
        </p:nvSpPr>
        <p:spPr>
          <a:xfrm>
            <a:off x="2333897" y="2145600"/>
            <a:ext cx="3892730" cy="428588"/>
          </a:xfrm>
        </p:spPr>
        <p:txBody>
          <a:bodyPr>
            <a:noAutofit/>
          </a:bodyPr>
          <a:lstStyle>
            <a:lvl1pPr marL="0" indent="0">
              <a:buNone/>
              <a:defRPr sz="2200" b="1">
                <a:solidFill>
                  <a:srgbClr val="0070C0"/>
                </a:solidFill>
                <a:latin typeface="Proxima Nova Rg" panose="02000506030000020004" pitchFamily="50" charset="0"/>
              </a:defRPr>
            </a:lvl1pPr>
            <a:lvl2pPr>
              <a:defRPr>
                <a:solidFill>
                  <a:srgbClr val="186AAD"/>
                </a:solidFill>
                <a:latin typeface="Proxima Nova Rg" panose="02000506030000020004" pitchFamily="50" charset="0"/>
              </a:defRPr>
            </a:lvl2pPr>
            <a:lvl3pPr>
              <a:defRPr>
                <a:solidFill>
                  <a:srgbClr val="186AAD"/>
                </a:solidFill>
                <a:latin typeface="Proxima Nova Rg" panose="02000506030000020004" pitchFamily="50" charset="0"/>
              </a:defRPr>
            </a:lvl3pPr>
            <a:lvl4pPr>
              <a:defRPr>
                <a:solidFill>
                  <a:srgbClr val="186AAD"/>
                </a:solidFill>
                <a:latin typeface="Proxima Nova Rg" panose="02000506030000020004" pitchFamily="50" charset="0"/>
              </a:defRPr>
            </a:lvl4pPr>
            <a:lvl5pPr>
              <a:defRPr>
                <a:solidFill>
                  <a:srgbClr val="186AAD"/>
                </a:solidFill>
                <a:latin typeface="Proxima Nova Rg" panose="02000506030000020004" pitchFamily="50" charset="0"/>
              </a:defRPr>
            </a:lvl5pPr>
          </a:lstStyle>
          <a:p>
            <a:r>
              <a:rPr lang="es-ES" sz="2800" dirty="0">
                <a:latin typeface="Proxima Nova Alt Lt" panose="02000506030000020004" pitchFamily="50" charset="0"/>
              </a:rPr>
              <a:t>Nombre de institución</a:t>
            </a:r>
            <a:endParaRPr lang="es-MX" sz="2800" dirty="0">
              <a:latin typeface="Proxima Nova Alt Lt" panose="02000506030000020004" pitchFamily="50" charset="0"/>
            </a:endParaRPr>
          </a:p>
        </p:txBody>
      </p:sp>
      <p:sp>
        <p:nvSpPr>
          <p:cNvPr id="16" name="Content Placeholder 2">
            <a:extLst>
              <a:ext uri="{FF2B5EF4-FFF2-40B4-BE49-F238E27FC236}">
                <a16:creationId xmlns:a16="http://schemas.microsoft.com/office/drawing/2014/main" id="{DA4C5FD1-D25E-7270-2D03-D91F0F89D19D}"/>
              </a:ext>
            </a:extLst>
          </p:cNvPr>
          <p:cNvSpPr>
            <a:spLocks noGrp="1"/>
          </p:cNvSpPr>
          <p:nvPr>
            <p:ph sz="half" idx="15" hasCustomPrompt="1"/>
          </p:nvPr>
        </p:nvSpPr>
        <p:spPr>
          <a:xfrm>
            <a:off x="2333897" y="2577155"/>
            <a:ext cx="3892730" cy="428588"/>
          </a:xfrm>
        </p:spPr>
        <p:txBody>
          <a:bodyPr>
            <a:noAutofit/>
          </a:bodyPr>
          <a:lstStyle>
            <a:lvl1pPr marL="0" indent="0">
              <a:buNone/>
              <a:defRPr sz="2400" b="1">
                <a:solidFill>
                  <a:srgbClr val="0070C0"/>
                </a:solidFill>
                <a:latin typeface="Proxima Nova Rg" panose="02000506030000020004" pitchFamily="50" charset="0"/>
              </a:defRPr>
            </a:lvl1pPr>
            <a:lvl2pPr>
              <a:defRPr>
                <a:solidFill>
                  <a:srgbClr val="186AAD"/>
                </a:solidFill>
                <a:latin typeface="Proxima Nova Rg" panose="02000506030000020004" pitchFamily="50" charset="0"/>
              </a:defRPr>
            </a:lvl2pPr>
            <a:lvl3pPr>
              <a:defRPr>
                <a:solidFill>
                  <a:srgbClr val="186AAD"/>
                </a:solidFill>
                <a:latin typeface="Proxima Nova Rg" panose="02000506030000020004" pitchFamily="50" charset="0"/>
              </a:defRPr>
            </a:lvl3pPr>
            <a:lvl4pPr>
              <a:defRPr>
                <a:solidFill>
                  <a:srgbClr val="186AAD"/>
                </a:solidFill>
                <a:latin typeface="Proxima Nova Rg" panose="02000506030000020004" pitchFamily="50" charset="0"/>
              </a:defRPr>
            </a:lvl4pPr>
            <a:lvl5pPr>
              <a:defRPr>
                <a:solidFill>
                  <a:srgbClr val="186AAD"/>
                </a:solidFill>
                <a:latin typeface="Proxima Nova Rg" panose="02000506030000020004" pitchFamily="50" charset="0"/>
              </a:defRPr>
            </a:lvl5pPr>
          </a:lstStyle>
          <a:p>
            <a:r>
              <a:rPr lang="es-ES" sz="2800" dirty="0">
                <a:latin typeface="Proxima Nova Alt Lt" panose="02000506030000020004" pitchFamily="50" charset="0"/>
              </a:rPr>
              <a:t>Correo electrónico</a:t>
            </a:r>
            <a:endParaRPr lang="es-MX" sz="2800" dirty="0">
              <a:latin typeface="Proxima Nova Alt Lt" panose="02000506030000020004" pitchFamily="50" charset="0"/>
            </a:endParaRPr>
          </a:p>
        </p:txBody>
      </p:sp>
    </p:spTree>
    <p:extLst>
      <p:ext uri="{BB962C8B-B14F-4D97-AF65-F5344CB8AC3E}">
        <p14:creationId xmlns:p14="http://schemas.microsoft.com/office/powerpoint/2010/main" val="1994927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E3ECF3-ADB1-E229-9264-286AAB951E2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87086"/>
            <a:ext cx="12191999" cy="6945086"/>
          </a:xfrm>
          <a:prstGeom prst="rect">
            <a:avLst/>
          </a:prstGeom>
        </p:spPr>
      </p:pic>
      <p:sp>
        <p:nvSpPr>
          <p:cNvPr id="2" name="Title 1">
            <a:extLst>
              <a:ext uri="{FF2B5EF4-FFF2-40B4-BE49-F238E27FC236}">
                <a16:creationId xmlns:a16="http://schemas.microsoft.com/office/drawing/2014/main" id="{9517B3F3-99B3-DA5A-5CC1-5D11BD32363A}"/>
              </a:ext>
            </a:extLst>
          </p:cNvPr>
          <p:cNvSpPr>
            <a:spLocks noGrp="1"/>
          </p:cNvSpPr>
          <p:nvPr>
            <p:ph type="title"/>
          </p:nvPr>
        </p:nvSpPr>
        <p:spPr>
          <a:xfrm>
            <a:off x="838200" y="1280160"/>
            <a:ext cx="10515600" cy="905691"/>
          </a:xfrm>
        </p:spPr>
        <p:txBody>
          <a:bodyPr/>
          <a:lstStyle>
            <a:lvl1pPr>
              <a:defRPr b="1">
                <a:solidFill>
                  <a:srgbClr val="185F9B"/>
                </a:solidFill>
                <a:latin typeface="Proxima Nova Alt Bl" panose="02000506030000020004" pitchFamily="50" charset="0"/>
                <a:ea typeface="Roboto" panose="02000000000000000000" pitchFamily="2" charset="0"/>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s-MX" dirty="0"/>
          </a:p>
        </p:txBody>
      </p:sp>
      <p:sp>
        <p:nvSpPr>
          <p:cNvPr id="3" name="Content Placeholder 2">
            <a:extLst>
              <a:ext uri="{FF2B5EF4-FFF2-40B4-BE49-F238E27FC236}">
                <a16:creationId xmlns:a16="http://schemas.microsoft.com/office/drawing/2014/main" id="{8FD055BB-ADEC-ED80-00B9-ADF2498882B4}"/>
              </a:ext>
            </a:extLst>
          </p:cNvPr>
          <p:cNvSpPr>
            <a:spLocks noGrp="1"/>
          </p:cNvSpPr>
          <p:nvPr>
            <p:ph idx="1"/>
          </p:nvPr>
        </p:nvSpPr>
        <p:spPr>
          <a:xfrm>
            <a:off x="838200" y="2316480"/>
            <a:ext cx="10515600" cy="3860483"/>
          </a:xfrm>
        </p:spPr>
        <p:txBody>
          <a:bodyPr/>
          <a:lstStyle>
            <a:lvl1pPr>
              <a:defRPr>
                <a:solidFill>
                  <a:srgbClr val="185F9B"/>
                </a:solidFill>
                <a:latin typeface="Proxima Nova Rg" panose="02000506030000020004" pitchFamily="50" charset="0"/>
              </a:defRPr>
            </a:lvl1pPr>
            <a:lvl2pPr>
              <a:defRPr>
                <a:solidFill>
                  <a:srgbClr val="185F9B"/>
                </a:solidFill>
                <a:latin typeface="Proxima Nova Rg" panose="02000506030000020004" pitchFamily="50" charset="0"/>
              </a:defRPr>
            </a:lvl2pPr>
            <a:lvl3pPr>
              <a:defRPr>
                <a:solidFill>
                  <a:srgbClr val="185F9B"/>
                </a:solidFill>
                <a:latin typeface="Proxima Nova Rg" panose="02000506030000020004" pitchFamily="50" charset="0"/>
              </a:defRPr>
            </a:lvl3pPr>
            <a:lvl4pPr>
              <a:defRPr>
                <a:solidFill>
                  <a:srgbClr val="185F9B"/>
                </a:solidFill>
                <a:latin typeface="Proxima Nova Rg" panose="02000506030000020004" pitchFamily="50" charset="0"/>
              </a:defRPr>
            </a:lvl4pPr>
            <a:lvl5pPr>
              <a:defRPr>
                <a:solidFill>
                  <a:srgbClr val="185F9B"/>
                </a:solidFill>
                <a:latin typeface="Proxima Nova Rg" panose="02000506030000020004" pitchFamily="50" charset="0"/>
              </a:defRPr>
            </a:lvl5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s-MX" dirty="0"/>
          </a:p>
        </p:txBody>
      </p:sp>
    </p:spTree>
    <p:extLst>
      <p:ext uri="{BB962C8B-B14F-4D97-AF65-F5344CB8AC3E}">
        <p14:creationId xmlns:p14="http://schemas.microsoft.com/office/powerpoint/2010/main" val="1338675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551A5B0-52B9-464B-BF4C-20B82DE7A43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5794" y="0"/>
            <a:ext cx="12287794" cy="6858000"/>
          </a:xfrm>
          <a:prstGeom prst="rect">
            <a:avLst/>
          </a:prstGeom>
        </p:spPr>
      </p:pic>
      <p:sp>
        <p:nvSpPr>
          <p:cNvPr id="2" name="Title 1">
            <a:extLst>
              <a:ext uri="{FF2B5EF4-FFF2-40B4-BE49-F238E27FC236}">
                <a16:creationId xmlns:a16="http://schemas.microsoft.com/office/drawing/2014/main" id="{CFEA13FB-4559-D47B-0F9D-79132AA0CE3A}"/>
              </a:ext>
            </a:extLst>
          </p:cNvPr>
          <p:cNvSpPr>
            <a:spLocks noGrp="1"/>
          </p:cNvSpPr>
          <p:nvPr>
            <p:ph type="title"/>
          </p:nvPr>
        </p:nvSpPr>
        <p:spPr>
          <a:xfrm>
            <a:off x="709929" y="1219200"/>
            <a:ext cx="11064059" cy="2036989"/>
          </a:xfrm>
        </p:spPr>
        <p:txBody>
          <a:bodyPr anchor="b"/>
          <a:lstStyle>
            <a:lvl1pPr>
              <a:defRPr sz="6000" b="1">
                <a:solidFill>
                  <a:srgbClr val="185F9B"/>
                </a:solidFill>
                <a:latin typeface="Proxima Nova Alt Bl" panose="02000506030000020004" pitchFamily="50" charset="0"/>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s-MX" dirty="0"/>
          </a:p>
        </p:txBody>
      </p:sp>
      <p:sp>
        <p:nvSpPr>
          <p:cNvPr id="3" name="Text Placeholder 2">
            <a:extLst>
              <a:ext uri="{FF2B5EF4-FFF2-40B4-BE49-F238E27FC236}">
                <a16:creationId xmlns:a16="http://schemas.microsoft.com/office/drawing/2014/main" id="{8CE2C0F5-51DB-B2E7-EAE7-8F51C13AC3BC}"/>
              </a:ext>
            </a:extLst>
          </p:cNvPr>
          <p:cNvSpPr>
            <a:spLocks noGrp="1"/>
          </p:cNvSpPr>
          <p:nvPr>
            <p:ph type="body" idx="1"/>
          </p:nvPr>
        </p:nvSpPr>
        <p:spPr>
          <a:xfrm>
            <a:off x="640261" y="3429000"/>
            <a:ext cx="10515600" cy="1500187"/>
          </a:xfrm>
        </p:spPr>
        <p:txBody>
          <a:bodyPr/>
          <a:lstStyle>
            <a:lvl1pPr marL="0" indent="0">
              <a:buNone/>
              <a:defRPr sz="2400">
                <a:solidFill>
                  <a:schemeClr val="bg2">
                    <a:lumMod val="25000"/>
                  </a:schemeClr>
                </a:solidFill>
                <a:latin typeface="Proxima Nova Rg" panose="02000506030000020004"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p:txBody>
      </p:sp>
    </p:spTree>
    <p:extLst>
      <p:ext uri="{BB962C8B-B14F-4D97-AF65-F5344CB8AC3E}">
        <p14:creationId xmlns:p14="http://schemas.microsoft.com/office/powerpoint/2010/main" val="2685999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439FA5E-516A-CA40-3DB1-E4159748747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378" y="-57311"/>
            <a:ext cx="12331337" cy="6915311"/>
          </a:xfrm>
          <a:prstGeom prst="rect">
            <a:avLst/>
          </a:prstGeom>
        </p:spPr>
      </p:pic>
      <p:sp>
        <p:nvSpPr>
          <p:cNvPr id="2" name="Title 1">
            <a:extLst>
              <a:ext uri="{FF2B5EF4-FFF2-40B4-BE49-F238E27FC236}">
                <a16:creationId xmlns:a16="http://schemas.microsoft.com/office/drawing/2014/main" id="{105F5BEB-645F-97BB-2992-AC1EF783F5A6}"/>
              </a:ext>
            </a:extLst>
          </p:cNvPr>
          <p:cNvSpPr>
            <a:spLocks noGrp="1"/>
          </p:cNvSpPr>
          <p:nvPr>
            <p:ph type="title"/>
          </p:nvPr>
        </p:nvSpPr>
        <p:spPr>
          <a:xfrm>
            <a:off x="2908663" y="365125"/>
            <a:ext cx="6296298" cy="1325563"/>
          </a:xfrm>
        </p:spPr>
        <p:txBody>
          <a:bodyPr/>
          <a:lstStyle>
            <a:lvl1pPr>
              <a:defRPr b="1">
                <a:solidFill>
                  <a:srgbClr val="186AAD"/>
                </a:solidFill>
                <a:latin typeface="Proxima Nova Alt Bl" panose="02000506030000020004" pitchFamily="50" charset="0"/>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s-MX" dirty="0"/>
          </a:p>
        </p:txBody>
      </p:sp>
      <p:sp>
        <p:nvSpPr>
          <p:cNvPr id="3" name="Content Placeholder 2">
            <a:extLst>
              <a:ext uri="{FF2B5EF4-FFF2-40B4-BE49-F238E27FC236}">
                <a16:creationId xmlns:a16="http://schemas.microsoft.com/office/drawing/2014/main" id="{FF8D7271-1450-0328-BBE4-DB9651DE0762}"/>
              </a:ext>
            </a:extLst>
          </p:cNvPr>
          <p:cNvSpPr>
            <a:spLocks noGrp="1"/>
          </p:cNvSpPr>
          <p:nvPr>
            <p:ph sz="half" idx="1" hasCustomPrompt="1"/>
          </p:nvPr>
        </p:nvSpPr>
        <p:spPr>
          <a:xfrm>
            <a:off x="838200" y="1825625"/>
            <a:ext cx="5181600" cy="4351338"/>
          </a:xfrm>
        </p:spPr>
        <p:txBody>
          <a:bodyPr/>
          <a:lstStyle>
            <a:lvl1pPr>
              <a:defRPr b="1">
                <a:solidFill>
                  <a:srgbClr val="186AAD"/>
                </a:solidFill>
                <a:latin typeface="Proxima Nova Rg" panose="02000506030000020004" pitchFamily="50" charset="0"/>
              </a:defRPr>
            </a:lvl1pPr>
            <a:lvl2pPr>
              <a:defRPr>
                <a:solidFill>
                  <a:srgbClr val="186AAD"/>
                </a:solidFill>
                <a:latin typeface="Proxima Nova Rg" panose="02000506030000020004" pitchFamily="50" charset="0"/>
              </a:defRPr>
            </a:lvl2pPr>
            <a:lvl3pPr>
              <a:defRPr>
                <a:solidFill>
                  <a:srgbClr val="186AAD"/>
                </a:solidFill>
                <a:latin typeface="Proxima Nova Rg" panose="02000506030000020004" pitchFamily="50" charset="0"/>
              </a:defRPr>
            </a:lvl3pPr>
            <a:lvl4pPr>
              <a:defRPr>
                <a:solidFill>
                  <a:srgbClr val="186AAD"/>
                </a:solidFill>
                <a:latin typeface="Proxima Nova Rg" panose="02000506030000020004" pitchFamily="50" charset="0"/>
              </a:defRPr>
            </a:lvl4pPr>
            <a:lvl5pPr>
              <a:defRPr>
                <a:solidFill>
                  <a:srgbClr val="186AAD"/>
                </a:solidFill>
                <a:latin typeface="Proxima Nova Rg" panose="02000506030000020004" pitchFamily="50" charset="0"/>
              </a:defRPr>
            </a:lvl5pPr>
          </a:lstStyle>
          <a:p>
            <a:pPr lvl="0"/>
            <a:r>
              <a:rPr lang="es-ES" dirty="0"/>
              <a:t>Agrega tu imagen o texto</a:t>
            </a:r>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s-MX" dirty="0"/>
          </a:p>
        </p:txBody>
      </p:sp>
      <p:sp>
        <p:nvSpPr>
          <p:cNvPr id="4" name="Content Placeholder 3">
            <a:extLst>
              <a:ext uri="{FF2B5EF4-FFF2-40B4-BE49-F238E27FC236}">
                <a16:creationId xmlns:a16="http://schemas.microsoft.com/office/drawing/2014/main" id="{3BE4BF8E-0AB0-7DAD-9EBA-CA02EF28AC03}"/>
              </a:ext>
            </a:extLst>
          </p:cNvPr>
          <p:cNvSpPr>
            <a:spLocks noGrp="1"/>
          </p:cNvSpPr>
          <p:nvPr>
            <p:ph sz="half" idx="2" hasCustomPrompt="1"/>
          </p:nvPr>
        </p:nvSpPr>
        <p:spPr>
          <a:xfrm>
            <a:off x="6172200" y="1825625"/>
            <a:ext cx="5181600" cy="4351338"/>
          </a:xfrm>
        </p:spPr>
        <p:txBody>
          <a:bodyPr/>
          <a:lstStyle>
            <a:lvl1pPr>
              <a:defRPr b="1">
                <a:solidFill>
                  <a:srgbClr val="186AAD"/>
                </a:solidFill>
                <a:latin typeface="Proxima Nova Rg" panose="02000506030000020004" pitchFamily="50" charset="0"/>
              </a:defRPr>
            </a:lvl1pPr>
            <a:lvl2pPr>
              <a:defRPr>
                <a:solidFill>
                  <a:srgbClr val="186AAD"/>
                </a:solidFill>
                <a:latin typeface="Proxima Nova Rg" panose="02000506030000020004" pitchFamily="50" charset="0"/>
              </a:defRPr>
            </a:lvl2pPr>
            <a:lvl3pPr>
              <a:defRPr>
                <a:solidFill>
                  <a:srgbClr val="186AAD"/>
                </a:solidFill>
                <a:latin typeface="Proxima Nova Rg" panose="02000506030000020004" pitchFamily="50" charset="0"/>
              </a:defRPr>
            </a:lvl3pPr>
            <a:lvl4pPr>
              <a:defRPr>
                <a:solidFill>
                  <a:srgbClr val="186AAD"/>
                </a:solidFill>
                <a:latin typeface="Proxima Nova Rg" panose="02000506030000020004" pitchFamily="50" charset="0"/>
              </a:defRPr>
            </a:lvl4pPr>
            <a:lvl5pPr>
              <a:defRPr>
                <a:solidFill>
                  <a:srgbClr val="186AAD"/>
                </a:solidFill>
                <a:latin typeface="Proxima Nova Rg" panose="02000506030000020004" pitchFamily="50" charset="0"/>
              </a:defRPr>
            </a:lvl5pPr>
          </a:lstStyle>
          <a:p>
            <a:pPr lvl="0"/>
            <a:r>
              <a:rPr lang="es-ES" dirty="0"/>
              <a:t>Agrega tu imagen o texto</a:t>
            </a:r>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s-MX" dirty="0"/>
          </a:p>
        </p:txBody>
      </p:sp>
      <p:sp>
        <p:nvSpPr>
          <p:cNvPr id="5" name="Date Placeholder 4">
            <a:extLst>
              <a:ext uri="{FF2B5EF4-FFF2-40B4-BE49-F238E27FC236}">
                <a16:creationId xmlns:a16="http://schemas.microsoft.com/office/drawing/2014/main" id="{47FAEC90-DDD8-234D-FDFF-F4840C0C3700}"/>
              </a:ext>
            </a:extLst>
          </p:cNvPr>
          <p:cNvSpPr>
            <a:spLocks noGrp="1"/>
          </p:cNvSpPr>
          <p:nvPr>
            <p:ph type="dt" sz="half" idx="10"/>
          </p:nvPr>
        </p:nvSpPr>
        <p:spPr/>
        <p:txBody>
          <a:bodyPr/>
          <a:lstStyle/>
          <a:p>
            <a:fld id="{68AD74F1-855F-4821-BD5D-680D553F7DC4}" type="datetimeFigureOut">
              <a:rPr lang="es-MX" smtClean="0"/>
              <a:t>11/10/2024</a:t>
            </a:fld>
            <a:endParaRPr lang="es-MX"/>
          </a:p>
        </p:txBody>
      </p:sp>
      <p:sp>
        <p:nvSpPr>
          <p:cNvPr id="6" name="Footer Placeholder 5">
            <a:extLst>
              <a:ext uri="{FF2B5EF4-FFF2-40B4-BE49-F238E27FC236}">
                <a16:creationId xmlns:a16="http://schemas.microsoft.com/office/drawing/2014/main" id="{AB226291-F98D-2739-11F9-67334ED9CB6C}"/>
              </a:ext>
            </a:extLst>
          </p:cNvPr>
          <p:cNvSpPr>
            <a:spLocks noGrp="1"/>
          </p:cNvSpPr>
          <p:nvPr>
            <p:ph type="ftr" sz="quarter" idx="11"/>
          </p:nvPr>
        </p:nvSpPr>
        <p:spPr/>
        <p:txBody>
          <a:bodyPr/>
          <a:lstStyle/>
          <a:p>
            <a:endParaRPr lang="es-MX"/>
          </a:p>
        </p:txBody>
      </p:sp>
      <p:sp>
        <p:nvSpPr>
          <p:cNvPr id="7" name="Slide Number Placeholder 6">
            <a:extLst>
              <a:ext uri="{FF2B5EF4-FFF2-40B4-BE49-F238E27FC236}">
                <a16:creationId xmlns:a16="http://schemas.microsoft.com/office/drawing/2014/main" id="{0FF0B6EB-33EC-1EE7-5D08-BC4F996EE93D}"/>
              </a:ext>
            </a:extLst>
          </p:cNvPr>
          <p:cNvSpPr>
            <a:spLocks noGrp="1"/>
          </p:cNvSpPr>
          <p:nvPr>
            <p:ph type="sldNum" sz="quarter" idx="12"/>
          </p:nvPr>
        </p:nvSpPr>
        <p:spPr/>
        <p:txBody>
          <a:bodyPr/>
          <a:lstStyle/>
          <a:p>
            <a:fld id="{CADBE187-C13F-4B89-BBFD-05A942897C63}" type="slidenum">
              <a:rPr lang="es-MX" smtClean="0"/>
              <a:t>‹Nº›</a:t>
            </a:fld>
            <a:endParaRPr lang="es-MX"/>
          </a:p>
        </p:txBody>
      </p:sp>
    </p:spTree>
    <p:extLst>
      <p:ext uri="{BB962C8B-B14F-4D97-AF65-F5344CB8AC3E}">
        <p14:creationId xmlns:p14="http://schemas.microsoft.com/office/powerpoint/2010/main" val="572023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3A6B568-686C-37E3-43BD-E7E48FF42F9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4698" y="-21926"/>
            <a:ext cx="12261395" cy="6879926"/>
          </a:xfrm>
          <a:prstGeom prst="rect">
            <a:avLst/>
          </a:prstGeom>
        </p:spPr>
      </p:pic>
      <p:sp>
        <p:nvSpPr>
          <p:cNvPr id="2" name="Title 1">
            <a:extLst>
              <a:ext uri="{FF2B5EF4-FFF2-40B4-BE49-F238E27FC236}">
                <a16:creationId xmlns:a16="http://schemas.microsoft.com/office/drawing/2014/main" id="{A53E11CD-90F8-9894-C172-602043944D60}"/>
              </a:ext>
            </a:extLst>
          </p:cNvPr>
          <p:cNvSpPr>
            <a:spLocks noGrp="1"/>
          </p:cNvSpPr>
          <p:nvPr>
            <p:ph type="title"/>
          </p:nvPr>
        </p:nvSpPr>
        <p:spPr>
          <a:xfrm>
            <a:off x="839788" y="687976"/>
            <a:ext cx="3932237" cy="1550126"/>
          </a:xfrm>
        </p:spPr>
        <p:txBody>
          <a:bodyPr anchor="b"/>
          <a:lstStyle>
            <a:lvl1pPr>
              <a:defRPr sz="3200" b="1">
                <a:solidFill>
                  <a:srgbClr val="186AAD"/>
                </a:solidFill>
                <a:latin typeface="Proxima Nova Alt Bl" panose="02000506030000020004" pitchFamily="50" charset="0"/>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s-MX" dirty="0"/>
          </a:p>
        </p:txBody>
      </p:sp>
      <p:sp>
        <p:nvSpPr>
          <p:cNvPr id="3" name="Content Placeholder 2">
            <a:extLst>
              <a:ext uri="{FF2B5EF4-FFF2-40B4-BE49-F238E27FC236}">
                <a16:creationId xmlns:a16="http://schemas.microsoft.com/office/drawing/2014/main" id="{DA0D0326-E4E4-EA79-E4CB-80B557595409}"/>
              </a:ext>
            </a:extLst>
          </p:cNvPr>
          <p:cNvSpPr>
            <a:spLocks noGrp="1"/>
          </p:cNvSpPr>
          <p:nvPr>
            <p:ph idx="1"/>
          </p:nvPr>
        </p:nvSpPr>
        <p:spPr>
          <a:xfrm>
            <a:off x="5183188" y="987425"/>
            <a:ext cx="6172200" cy="4873625"/>
          </a:xfrm>
        </p:spPr>
        <p:txBody>
          <a:bodyPr/>
          <a:lstStyle>
            <a:lvl1pPr>
              <a:defRPr sz="3200" b="1">
                <a:solidFill>
                  <a:srgbClr val="186AAD"/>
                </a:solidFill>
                <a:latin typeface="Proxima Nova Rg" panose="02000506030000020004" pitchFamily="50" charset="0"/>
              </a:defRPr>
            </a:lvl1pPr>
            <a:lvl2pPr>
              <a:defRPr sz="2800">
                <a:latin typeface="Proxima Nova Rg" panose="02000506030000020004" pitchFamily="50" charset="0"/>
              </a:defRPr>
            </a:lvl2pPr>
            <a:lvl3pPr>
              <a:defRPr sz="2400">
                <a:latin typeface="Proxima Nova Rg" panose="02000506030000020004" pitchFamily="50" charset="0"/>
              </a:defRPr>
            </a:lvl3pPr>
            <a:lvl4pPr>
              <a:defRPr sz="2000">
                <a:latin typeface="Proxima Nova Rg" panose="02000506030000020004" pitchFamily="50" charset="0"/>
              </a:defRPr>
            </a:lvl4pPr>
            <a:lvl5pPr>
              <a:defRPr sz="2000">
                <a:latin typeface="Proxima Nova Rg" panose="02000506030000020004" pitchFamily="50" charset="0"/>
              </a:defRPr>
            </a:lvl5pPr>
            <a:lvl6pPr>
              <a:defRPr sz="2000"/>
            </a:lvl6pPr>
            <a:lvl7pPr>
              <a:defRPr sz="2000"/>
            </a:lvl7pPr>
            <a:lvl8pPr>
              <a:defRPr sz="2000"/>
            </a:lvl8pPr>
            <a:lvl9pPr>
              <a:defRPr sz="2000"/>
            </a:lvl9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s-MX" dirty="0"/>
          </a:p>
        </p:txBody>
      </p:sp>
      <p:sp>
        <p:nvSpPr>
          <p:cNvPr id="4" name="Text Placeholder 3">
            <a:extLst>
              <a:ext uri="{FF2B5EF4-FFF2-40B4-BE49-F238E27FC236}">
                <a16:creationId xmlns:a16="http://schemas.microsoft.com/office/drawing/2014/main" id="{859FAD70-652F-5AE6-E7EB-ECE11517AA98}"/>
              </a:ext>
            </a:extLst>
          </p:cNvPr>
          <p:cNvSpPr>
            <a:spLocks noGrp="1"/>
          </p:cNvSpPr>
          <p:nvPr>
            <p:ph type="body" sz="half" idx="2"/>
          </p:nvPr>
        </p:nvSpPr>
        <p:spPr>
          <a:xfrm>
            <a:off x="839788" y="2238102"/>
            <a:ext cx="3932237" cy="3630885"/>
          </a:xfrm>
        </p:spPr>
        <p:txBody>
          <a:bodyPr/>
          <a:lstStyle>
            <a:lvl1pPr marL="0" indent="0">
              <a:buNone/>
              <a:defRPr sz="1600">
                <a:latin typeface="Proxima Nova Rg" panose="02000506030000020004"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p:txBody>
      </p:sp>
      <p:sp>
        <p:nvSpPr>
          <p:cNvPr id="5" name="Date Placeholder 4">
            <a:extLst>
              <a:ext uri="{FF2B5EF4-FFF2-40B4-BE49-F238E27FC236}">
                <a16:creationId xmlns:a16="http://schemas.microsoft.com/office/drawing/2014/main" id="{F3A8EACF-8AD4-47E4-154D-43AC836DFFC0}"/>
              </a:ext>
            </a:extLst>
          </p:cNvPr>
          <p:cNvSpPr>
            <a:spLocks noGrp="1"/>
          </p:cNvSpPr>
          <p:nvPr>
            <p:ph type="dt" sz="half" idx="10"/>
          </p:nvPr>
        </p:nvSpPr>
        <p:spPr/>
        <p:txBody>
          <a:bodyPr/>
          <a:lstStyle/>
          <a:p>
            <a:fld id="{68AD74F1-855F-4821-BD5D-680D553F7DC4}" type="datetimeFigureOut">
              <a:rPr lang="es-MX" smtClean="0"/>
              <a:t>11/10/2024</a:t>
            </a:fld>
            <a:endParaRPr lang="es-MX"/>
          </a:p>
        </p:txBody>
      </p:sp>
      <p:sp>
        <p:nvSpPr>
          <p:cNvPr id="6" name="Footer Placeholder 5">
            <a:extLst>
              <a:ext uri="{FF2B5EF4-FFF2-40B4-BE49-F238E27FC236}">
                <a16:creationId xmlns:a16="http://schemas.microsoft.com/office/drawing/2014/main" id="{538F69C7-B963-8574-3D57-3AAA19D03200}"/>
              </a:ext>
            </a:extLst>
          </p:cNvPr>
          <p:cNvSpPr>
            <a:spLocks noGrp="1"/>
          </p:cNvSpPr>
          <p:nvPr>
            <p:ph type="ftr" sz="quarter" idx="11"/>
          </p:nvPr>
        </p:nvSpPr>
        <p:spPr/>
        <p:txBody>
          <a:bodyPr/>
          <a:lstStyle/>
          <a:p>
            <a:endParaRPr lang="es-MX"/>
          </a:p>
        </p:txBody>
      </p:sp>
      <p:sp>
        <p:nvSpPr>
          <p:cNvPr id="7" name="Slide Number Placeholder 6">
            <a:extLst>
              <a:ext uri="{FF2B5EF4-FFF2-40B4-BE49-F238E27FC236}">
                <a16:creationId xmlns:a16="http://schemas.microsoft.com/office/drawing/2014/main" id="{A5916C9A-06B7-5F6C-0998-442884D86098}"/>
              </a:ext>
            </a:extLst>
          </p:cNvPr>
          <p:cNvSpPr>
            <a:spLocks noGrp="1"/>
          </p:cNvSpPr>
          <p:nvPr>
            <p:ph type="sldNum" sz="quarter" idx="12"/>
          </p:nvPr>
        </p:nvSpPr>
        <p:spPr/>
        <p:txBody>
          <a:bodyPr/>
          <a:lstStyle/>
          <a:p>
            <a:fld id="{CADBE187-C13F-4B89-BBFD-05A942897C63}" type="slidenum">
              <a:rPr lang="es-MX" smtClean="0"/>
              <a:t>‹Nº›</a:t>
            </a:fld>
            <a:endParaRPr lang="es-MX"/>
          </a:p>
        </p:txBody>
      </p:sp>
    </p:spTree>
    <p:extLst>
      <p:ext uri="{BB962C8B-B14F-4D97-AF65-F5344CB8AC3E}">
        <p14:creationId xmlns:p14="http://schemas.microsoft.com/office/powerpoint/2010/main" val="1918398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3D4184-8892-780C-E66C-839B8454A06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181" y="-17803"/>
            <a:ext cx="12229654" cy="6914898"/>
          </a:xfrm>
          <a:prstGeom prst="rect">
            <a:avLst/>
          </a:prstGeom>
        </p:spPr>
      </p:pic>
      <p:sp>
        <p:nvSpPr>
          <p:cNvPr id="12" name="Content Placeholder 2">
            <a:extLst>
              <a:ext uri="{FF2B5EF4-FFF2-40B4-BE49-F238E27FC236}">
                <a16:creationId xmlns:a16="http://schemas.microsoft.com/office/drawing/2014/main" id="{A242051A-1D1C-6CB7-C7E5-BE367913D422}"/>
              </a:ext>
            </a:extLst>
          </p:cNvPr>
          <p:cNvSpPr>
            <a:spLocks noGrp="1"/>
          </p:cNvSpPr>
          <p:nvPr>
            <p:ph idx="1" hasCustomPrompt="1"/>
          </p:nvPr>
        </p:nvSpPr>
        <p:spPr>
          <a:xfrm>
            <a:off x="2693126" y="4360884"/>
            <a:ext cx="6797039" cy="513625"/>
          </a:xfrm>
        </p:spPr>
        <p:txBody>
          <a:bodyPr/>
          <a:lstStyle>
            <a:lvl1pPr marL="0" indent="0" algn="ctr">
              <a:buNone/>
              <a:defRPr sz="3200" b="1">
                <a:solidFill>
                  <a:srgbClr val="186AAD"/>
                </a:solidFill>
                <a:latin typeface="Proxima Nova Rg" panose="02000506030000020004" pitchFamily="50" charset="0"/>
              </a:defRPr>
            </a:lvl1pPr>
            <a:lvl2pPr marL="457200" indent="0" algn="ctr">
              <a:buNone/>
              <a:defRPr sz="2800">
                <a:latin typeface="Proxima Nova Rg" panose="02000506030000020004" pitchFamily="50" charset="0"/>
              </a:defRPr>
            </a:lvl2pPr>
            <a:lvl3pPr>
              <a:defRPr sz="2400">
                <a:latin typeface="Proxima Nova Rg" panose="02000506030000020004" pitchFamily="50" charset="0"/>
              </a:defRPr>
            </a:lvl3pPr>
            <a:lvl4pPr>
              <a:defRPr sz="2000">
                <a:latin typeface="Proxima Nova Rg" panose="02000506030000020004" pitchFamily="50" charset="0"/>
              </a:defRPr>
            </a:lvl4pPr>
            <a:lvl5pPr>
              <a:defRPr sz="2000">
                <a:latin typeface="Proxima Nova Rg" panose="02000506030000020004" pitchFamily="50" charset="0"/>
              </a:defRPr>
            </a:lvl5pPr>
            <a:lvl6pPr>
              <a:defRPr sz="2000"/>
            </a:lvl6pPr>
            <a:lvl7pPr>
              <a:defRPr sz="2000"/>
            </a:lvl7pPr>
            <a:lvl8pPr>
              <a:defRPr sz="2000"/>
            </a:lvl8pPr>
            <a:lvl9pPr>
              <a:defRPr sz="2000"/>
            </a:lvl9pPr>
          </a:lstStyle>
          <a:p>
            <a:pPr lvl="0"/>
            <a:r>
              <a:rPr lang="es-ES" dirty="0"/>
              <a:t>Nombre ponente</a:t>
            </a:r>
          </a:p>
        </p:txBody>
      </p:sp>
      <p:sp>
        <p:nvSpPr>
          <p:cNvPr id="13" name="Content Placeholder 2">
            <a:extLst>
              <a:ext uri="{FF2B5EF4-FFF2-40B4-BE49-F238E27FC236}">
                <a16:creationId xmlns:a16="http://schemas.microsoft.com/office/drawing/2014/main" id="{D5AE1103-5260-B487-94ED-09256AFB2963}"/>
              </a:ext>
            </a:extLst>
          </p:cNvPr>
          <p:cNvSpPr>
            <a:spLocks noGrp="1"/>
          </p:cNvSpPr>
          <p:nvPr>
            <p:ph idx="10" hasCustomPrompt="1"/>
          </p:nvPr>
        </p:nvSpPr>
        <p:spPr>
          <a:xfrm>
            <a:off x="2701835" y="4874509"/>
            <a:ext cx="6797039" cy="513625"/>
          </a:xfrm>
        </p:spPr>
        <p:txBody>
          <a:bodyPr/>
          <a:lstStyle>
            <a:lvl1pPr marL="0" indent="0" algn="ctr">
              <a:buNone/>
              <a:defRPr sz="3200" b="0">
                <a:solidFill>
                  <a:srgbClr val="186AAD"/>
                </a:solidFill>
                <a:latin typeface="Proxima Nova Rg" panose="02000506030000020004" pitchFamily="50" charset="0"/>
              </a:defRPr>
            </a:lvl1pPr>
            <a:lvl2pPr marL="457200" indent="0" algn="ctr">
              <a:buNone/>
              <a:defRPr sz="2800">
                <a:latin typeface="Proxima Nova Rg" panose="02000506030000020004" pitchFamily="50" charset="0"/>
              </a:defRPr>
            </a:lvl2pPr>
            <a:lvl3pPr>
              <a:defRPr sz="2400">
                <a:latin typeface="Proxima Nova Rg" panose="02000506030000020004" pitchFamily="50" charset="0"/>
              </a:defRPr>
            </a:lvl3pPr>
            <a:lvl4pPr>
              <a:defRPr sz="2000">
                <a:latin typeface="Proxima Nova Rg" panose="02000506030000020004" pitchFamily="50" charset="0"/>
              </a:defRPr>
            </a:lvl4pPr>
            <a:lvl5pPr>
              <a:defRPr sz="2000">
                <a:latin typeface="Proxima Nova Rg" panose="02000506030000020004" pitchFamily="50" charset="0"/>
              </a:defRPr>
            </a:lvl5pPr>
            <a:lvl6pPr>
              <a:defRPr sz="2000"/>
            </a:lvl6pPr>
            <a:lvl7pPr>
              <a:defRPr sz="2000"/>
            </a:lvl7pPr>
            <a:lvl8pPr>
              <a:defRPr sz="2000"/>
            </a:lvl8pPr>
            <a:lvl9pPr>
              <a:defRPr sz="2000"/>
            </a:lvl9pPr>
          </a:lstStyle>
          <a:p>
            <a:pPr lvl="0"/>
            <a:r>
              <a:rPr lang="es-ES" dirty="0"/>
              <a:t>Correo electrónico</a:t>
            </a:r>
          </a:p>
        </p:txBody>
      </p:sp>
      <p:sp>
        <p:nvSpPr>
          <p:cNvPr id="15" name="TextBox 14">
            <a:extLst>
              <a:ext uri="{FF2B5EF4-FFF2-40B4-BE49-F238E27FC236}">
                <a16:creationId xmlns:a16="http://schemas.microsoft.com/office/drawing/2014/main" id="{147B23A1-1893-ED95-6D93-1A86DAE82D2D}"/>
              </a:ext>
            </a:extLst>
          </p:cNvPr>
          <p:cNvSpPr txBox="1"/>
          <p:nvPr userDrawn="1"/>
        </p:nvSpPr>
        <p:spPr>
          <a:xfrm>
            <a:off x="422366" y="2588594"/>
            <a:ext cx="11347268" cy="1016755"/>
          </a:xfrm>
          <a:prstGeom prst="rect">
            <a:avLst/>
          </a:prstGeom>
          <a:noFill/>
        </p:spPr>
        <p:txBody>
          <a:bodyPr wrap="square">
            <a:spAutoFit/>
          </a:bodyPr>
          <a:lstStyle/>
          <a:p>
            <a:pPr algn="ctr"/>
            <a:r>
              <a:rPr lang="es-ES" sz="6000" b="1" kern="1200" dirty="0">
                <a:solidFill>
                  <a:srgbClr val="185F9B"/>
                </a:solidFill>
                <a:latin typeface="Proxima Nova Alt Bl" panose="02000506030000020004" pitchFamily="50" charset="0"/>
                <a:ea typeface="+mj-ea"/>
                <a:cs typeface="+mj-cs"/>
              </a:rPr>
              <a:t>Gracias por su atención!</a:t>
            </a:r>
            <a:endParaRPr lang="es-MX" sz="6000" b="1" kern="1200" dirty="0">
              <a:solidFill>
                <a:srgbClr val="185F9B"/>
              </a:solidFill>
              <a:latin typeface="Proxima Nova Alt Bl" panose="02000506030000020004" pitchFamily="50" charset="0"/>
              <a:ea typeface="+mj-ea"/>
              <a:cs typeface="+mj-cs"/>
            </a:endParaRPr>
          </a:p>
        </p:txBody>
      </p:sp>
    </p:spTree>
    <p:extLst>
      <p:ext uri="{BB962C8B-B14F-4D97-AF65-F5344CB8AC3E}">
        <p14:creationId xmlns:p14="http://schemas.microsoft.com/office/powerpoint/2010/main" val="3154286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086C7E-8621-E6FE-FE0A-F6D40F60EB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Click to edit Master title style</a:t>
            </a:r>
            <a:endParaRPr lang="es-MX"/>
          </a:p>
        </p:txBody>
      </p:sp>
      <p:sp>
        <p:nvSpPr>
          <p:cNvPr id="3" name="Text Placeholder 2">
            <a:extLst>
              <a:ext uri="{FF2B5EF4-FFF2-40B4-BE49-F238E27FC236}">
                <a16:creationId xmlns:a16="http://schemas.microsoft.com/office/drawing/2014/main" id="{5CE8BFCC-00AB-2312-2BA8-C9B2D3A9E7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s-MX"/>
          </a:p>
        </p:txBody>
      </p:sp>
      <p:sp>
        <p:nvSpPr>
          <p:cNvPr id="4" name="Date Placeholder 3">
            <a:extLst>
              <a:ext uri="{FF2B5EF4-FFF2-40B4-BE49-F238E27FC236}">
                <a16:creationId xmlns:a16="http://schemas.microsoft.com/office/drawing/2014/main" id="{5727B1ED-1FAB-79E9-10FC-2D0B1A6144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AD74F1-855F-4821-BD5D-680D553F7DC4}" type="datetimeFigureOut">
              <a:rPr lang="es-MX" smtClean="0"/>
              <a:t>11/10/2024</a:t>
            </a:fld>
            <a:endParaRPr lang="es-MX"/>
          </a:p>
        </p:txBody>
      </p:sp>
      <p:sp>
        <p:nvSpPr>
          <p:cNvPr id="5" name="Footer Placeholder 4">
            <a:extLst>
              <a:ext uri="{FF2B5EF4-FFF2-40B4-BE49-F238E27FC236}">
                <a16:creationId xmlns:a16="http://schemas.microsoft.com/office/drawing/2014/main" id="{CEEEEAE2-26EE-A358-2CE0-517FAD5714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a:extLst>
              <a:ext uri="{FF2B5EF4-FFF2-40B4-BE49-F238E27FC236}">
                <a16:creationId xmlns:a16="http://schemas.microsoft.com/office/drawing/2014/main" id="{11723FEE-CFAD-4A43-99AA-B614D87B3D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DBE187-C13F-4B89-BBFD-05A942897C63}" type="slidenum">
              <a:rPr lang="es-MX" smtClean="0"/>
              <a:t>‹Nº›</a:t>
            </a:fld>
            <a:endParaRPr lang="es-MX"/>
          </a:p>
        </p:txBody>
      </p:sp>
    </p:spTree>
    <p:extLst>
      <p:ext uri="{BB962C8B-B14F-4D97-AF65-F5344CB8AC3E}">
        <p14:creationId xmlns:p14="http://schemas.microsoft.com/office/powerpoint/2010/main" val="2956752806"/>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6" r:id="rId6"/>
    <p:sldLayoutId id="214748365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B773A5A-C90D-48B6-4F08-7D4406DAF9E8}"/>
              </a:ext>
            </a:extLst>
          </p:cNvPr>
          <p:cNvSpPr>
            <a:spLocks noGrp="1"/>
          </p:cNvSpPr>
          <p:nvPr>
            <p:ph type="subTitle" idx="1"/>
          </p:nvPr>
        </p:nvSpPr>
        <p:spPr>
          <a:xfrm>
            <a:off x="5068390" y="1446245"/>
            <a:ext cx="6479176" cy="4179492"/>
          </a:xfrm>
        </p:spPr>
        <p:txBody>
          <a:bodyPr/>
          <a:lstStyle/>
          <a:p>
            <a:r>
              <a:rPr lang="es-NI" dirty="0"/>
              <a:t>Innovación educativa en la Educación a Distancia Virtual en la Educación Nicaragüense</a:t>
            </a:r>
            <a:endParaRPr lang="es-MX" dirty="0"/>
          </a:p>
        </p:txBody>
      </p:sp>
    </p:spTree>
    <p:extLst>
      <p:ext uri="{BB962C8B-B14F-4D97-AF65-F5344CB8AC3E}">
        <p14:creationId xmlns:p14="http://schemas.microsoft.com/office/powerpoint/2010/main" val="1747695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5971D5-2467-686C-7C71-4AE6516FD276}"/>
              </a:ext>
            </a:extLst>
          </p:cNvPr>
          <p:cNvSpPr>
            <a:spLocks noGrp="1"/>
          </p:cNvSpPr>
          <p:nvPr>
            <p:ph type="title"/>
          </p:nvPr>
        </p:nvSpPr>
        <p:spPr/>
        <p:txBody>
          <a:bodyPr/>
          <a:lstStyle/>
          <a:p>
            <a:r>
              <a:rPr lang="es-MX" dirty="0"/>
              <a:t>Raúl Hidalgo</a:t>
            </a:r>
          </a:p>
        </p:txBody>
      </p:sp>
      <p:pic>
        <p:nvPicPr>
          <p:cNvPr id="3" name="Marcador de contenido 2"/>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57016" t="12776" b="9737"/>
          <a:stretch/>
        </p:blipFill>
        <p:spPr>
          <a:xfrm>
            <a:off x="2875084" y="3057343"/>
            <a:ext cx="1922031" cy="2309037"/>
          </a:xfrm>
          <a:prstGeom prst="rect">
            <a:avLst/>
          </a:prstGeom>
          <a:ln>
            <a:noFill/>
          </a:ln>
          <a:effectLst>
            <a:outerShdw blurRad="190500" algn="tl" rotWithShape="0">
              <a:srgbClr val="000000">
                <a:alpha val="70000"/>
              </a:srgbClr>
            </a:outerShdw>
          </a:effectLst>
        </p:spPr>
      </p:pic>
      <p:sp>
        <p:nvSpPr>
          <p:cNvPr id="6" name="Content Placeholder 5">
            <a:extLst>
              <a:ext uri="{FF2B5EF4-FFF2-40B4-BE49-F238E27FC236}">
                <a16:creationId xmlns:a16="http://schemas.microsoft.com/office/drawing/2014/main" id="{ED5234A4-D1C1-876E-415A-FCBA0F03CF57}"/>
              </a:ext>
            </a:extLst>
          </p:cNvPr>
          <p:cNvSpPr>
            <a:spLocks noGrp="1"/>
          </p:cNvSpPr>
          <p:nvPr>
            <p:ph sz="half" idx="13"/>
          </p:nvPr>
        </p:nvSpPr>
        <p:spPr/>
        <p:txBody>
          <a:bodyPr>
            <a:normAutofit fontScale="85000" lnSpcReduction="10000"/>
          </a:bodyPr>
          <a:lstStyle/>
          <a:p>
            <a:pPr algn="just"/>
            <a:r>
              <a:rPr lang="es-NI" dirty="0"/>
              <a:t>Especialista en el manejo de plataformas virtuales de aprendizaje. Con 19 años de experiencia en el área educativa desempeñando actualmente el cargo de Responsable del Departamento de Recursos Tecnológicos Educativos de la Dirección de Tecnología Educativa del MINED-</a:t>
            </a:r>
            <a:endParaRPr lang="es-MX" dirty="0"/>
          </a:p>
        </p:txBody>
      </p:sp>
      <p:sp>
        <p:nvSpPr>
          <p:cNvPr id="7" name="Content Placeholder 6">
            <a:extLst>
              <a:ext uri="{FF2B5EF4-FFF2-40B4-BE49-F238E27FC236}">
                <a16:creationId xmlns:a16="http://schemas.microsoft.com/office/drawing/2014/main" id="{6AAA0C1A-8DEB-798D-2F66-3499F59F3224}"/>
              </a:ext>
            </a:extLst>
          </p:cNvPr>
          <p:cNvSpPr>
            <a:spLocks noGrp="1"/>
          </p:cNvSpPr>
          <p:nvPr>
            <p:ph sz="half" idx="14"/>
          </p:nvPr>
        </p:nvSpPr>
        <p:spPr/>
        <p:txBody>
          <a:bodyPr/>
          <a:lstStyle/>
          <a:p>
            <a:r>
              <a:rPr lang="es-MX" dirty="0"/>
              <a:t>Ministerio de Educación</a:t>
            </a:r>
          </a:p>
        </p:txBody>
      </p:sp>
      <p:sp>
        <p:nvSpPr>
          <p:cNvPr id="8" name="Content Placeholder 7">
            <a:extLst>
              <a:ext uri="{FF2B5EF4-FFF2-40B4-BE49-F238E27FC236}">
                <a16:creationId xmlns:a16="http://schemas.microsoft.com/office/drawing/2014/main" id="{205E0533-72BA-8362-BBB7-A3FFCDDA3841}"/>
              </a:ext>
            </a:extLst>
          </p:cNvPr>
          <p:cNvSpPr>
            <a:spLocks noGrp="1"/>
          </p:cNvSpPr>
          <p:nvPr>
            <p:ph sz="half" idx="15"/>
          </p:nvPr>
        </p:nvSpPr>
        <p:spPr/>
        <p:txBody>
          <a:bodyPr/>
          <a:lstStyle/>
          <a:p>
            <a:r>
              <a:rPr lang="es-MX" dirty="0"/>
              <a:t>hidalgor@mined.gob.ni</a:t>
            </a:r>
          </a:p>
        </p:txBody>
      </p:sp>
    </p:spTree>
    <p:extLst>
      <p:ext uri="{BB962C8B-B14F-4D97-AF65-F5344CB8AC3E}">
        <p14:creationId xmlns:p14="http://schemas.microsoft.com/office/powerpoint/2010/main" val="3041421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9FF85-552B-AECF-903F-0CA44E2FD6C6}"/>
              </a:ext>
            </a:extLst>
          </p:cNvPr>
          <p:cNvSpPr>
            <a:spLocks noGrp="1"/>
          </p:cNvSpPr>
          <p:nvPr>
            <p:ph type="title"/>
          </p:nvPr>
        </p:nvSpPr>
        <p:spPr/>
        <p:txBody>
          <a:bodyPr>
            <a:normAutofit fontScale="90000"/>
          </a:bodyPr>
          <a:lstStyle/>
          <a:p>
            <a:r>
              <a:rPr lang="es-NI" dirty="0"/>
              <a:t>Contexto de la Educación a Distancia en Nicaragua</a:t>
            </a:r>
            <a:endParaRPr lang="es-MX" dirty="0"/>
          </a:p>
        </p:txBody>
      </p:sp>
      <p:sp>
        <p:nvSpPr>
          <p:cNvPr id="4" name="Rectangle 1"/>
          <p:cNvSpPr>
            <a:spLocks noGrp="1" noChangeArrowheads="1"/>
          </p:cNvSpPr>
          <p:nvPr>
            <p:ph idx="1"/>
          </p:nvPr>
        </p:nvSpPr>
        <p:spPr bwMode="auto">
          <a:xfrm>
            <a:off x="2412469" y="3970172"/>
            <a:ext cx="2358732" cy="369332"/>
          </a:xfrm>
          <a:prstGeom prst="rect">
            <a:avLst/>
          </a:prstGeom>
          <a:solidFill>
            <a:srgbClr val="185F9B"/>
          </a:solidFill>
          <a:ln>
            <a:noFill/>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None/>
              <a:tabLst/>
            </a:pPr>
            <a:r>
              <a:rPr kumimoji="0" lang="es-NI" altLang="es-NI" sz="1800" b="0" i="0" u="none" strike="noStrike" cap="none" normalizeH="0" baseline="0" dirty="0">
                <a:ln>
                  <a:noFill/>
                </a:ln>
                <a:solidFill>
                  <a:schemeClr val="bg1"/>
                </a:solidFill>
                <a:effectLst/>
                <a:latin typeface="Arial" panose="020B0604020202020204" pitchFamily="34" charset="0"/>
              </a:rPr>
              <a:t>Secundaria en línea:</a:t>
            </a:r>
          </a:p>
        </p:txBody>
      </p:sp>
      <p:pic>
        <p:nvPicPr>
          <p:cNvPr id="6" name="Picture 2" descr="Docentes24 – Nicaragua Edu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1201" y="2162316"/>
            <a:ext cx="2027472" cy="141005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526472" y="2549236"/>
            <a:ext cx="3269673" cy="923330"/>
          </a:xfrm>
          <a:prstGeom prst="rect">
            <a:avLst/>
          </a:prstGeom>
          <a:solidFill>
            <a:srgbClr val="E6057F"/>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just"/>
            <a:r>
              <a:rPr lang="es-NI" altLang="es-NI" dirty="0">
                <a:latin typeface="Arial" panose="020B0604020202020204" pitchFamily="34" charset="0"/>
              </a:rPr>
              <a:t>Fortalecimiento de modelo educativo con el uso de herramientas digitales</a:t>
            </a:r>
            <a:endParaRPr lang="es-NI" dirty="0"/>
          </a:p>
        </p:txBody>
      </p:sp>
      <p:sp>
        <p:nvSpPr>
          <p:cNvPr id="7" name="Flecha derecha 6"/>
          <p:cNvSpPr/>
          <p:nvPr/>
        </p:nvSpPr>
        <p:spPr>
          <a:xfrm>
            <a:off x="3886571" y="2803290"/>
            <a:ext cx="692727" cy="323166"/>
          </a:xfrm>
          <a:prstGeom prst="rightArrow">
            <a:avLst/>
          </a:prstGeom>
          <a:solidFill>
            <a:srgbClr val="E60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pic>
        <p:nvPicPr>
          <p:cNvPr id="1028" name="Picture 4" descr="nicaraguaeduca - YouTube"/>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t="21518" b="20650"/>
          <a:stretch/>
        </p:blipFill>
        <p:spPr bwMode="auto">
          <a:xfrm>
            <a:off x="6990576" y="2131803"/>
            <a:ext cx="1671687" cy="141005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4"/>
          <a:stretch>
            <a:fillRect/>
          </a:stretch>
        </p:blipFill>
        <p:spPr>
          <a:xfrm>
            <a:off x="8975976" y="2964873"/>
            <a:ext cx="2121590" cy="2258292"/>
          </a:xfrm>
          <a:prstGeom prst="ellipse">
            <a:avLst/>
          </a:prstGeom>
          <a:ln>
            <a:noFill/>
          </a:ln>
          <a:effectLst>
            <a:softEdge rad="112500"/>
          </a:effectLst>
        </p:spPr>
      </p:pic>
      <p:sp>
        <p:nvSpPr>
          <p:cNvPr id="11" name="Rectangle 1"/>
          <p:cNvSpPr txBox="1">
            <a:spLocks noChangeArrowheads="1"/>
          </p:cNvSpPr>
          <p:nvPr/>
        </p:nvSpPr>
        <p:spPr bwMode="auto">
          <a:xfrm>
            <a:off x="526472" y="4767814"/>
            <a:ext cx="7994074"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85F9B"/>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85F9B"/>
                </a:solidFill>
                <a:latin typeface="Proxima Nova Rg"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85F9B"/>
                </a:solidFill>
                <a:latin typeface="Proxima Nova Rg"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85F9B"/>
                </a:solidFill>
                <a:latin typeface="Proxima Nova Rg"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85F9B"/>
                </a:solidFill>
                <a:latin typeface="Proxima Nova Rg"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eaLnBrk="0" fontAlgn="base" hangingPunct="0">
              <a:lnSpc>
                <a:spcPct val="100000"/>
              </a:lnSpc>
              <a:spcBef>
                <a:spcPct val="0"/>
              </a:spcBef>
              <a:spcAft>
                <a:spcPct val="0"/>
              </a:spcAft>
              <a:buFont typeface="Arial" panose="020B0604020202020204" pitchFamily="34" charset="0"/>
              <a:buNone/>
            </a:pPr>
            <a:endParaRPr lang="es-NI" altLang="es-NI" sz="1800" dirty="0">
              <a:solidFill>
                <a:schemeClr val="tx1"/>
              </a:solidFill>
              <a:latin typeface="Arial" panose="020B0604020202020204" pitchFamily="34" charset="0"/>
            </a:endParaRPr>
          </a:p>
          <a:p>
            <a:pPr marL="0" indent="0" algn="just" eaLnBrk="0" fontAlgn="base" hangingPunct="0">
              <a:lnSpc>
                <a:spcPct val="100000"/>
              </a:lnSpc>
              <a:spcBef>
                <a:spcPct val="0"/>
              </a:spcBef>
              <a:spcAft>
                <a:spcPct val="0"/>
              </a:spcAft>
              <a:buFontTx/>
              <a:buChar char="•"/>
            </a:pPr>
            <a:r>
              <a:rPr lang="es-NI" altLang="es-NI" sz="1800" dirty="0">
                <a:solidFill>
                  <a:schemeClr val="tx1"/>
                </a:solidFill>
                <a:latin typeface="Arial" panose="020B0604020202020204" pitchFamily="34" charset="0"/>
              </a:rPr>
              <a:t>Durante la pandemia y post-pandemia. El uso de  estas plataformas jugó un papel fundamental para la formacion de docentes, estudiantes, madres y padres de familia de todas las modalidades.</a:t>
            </a:r>
          </a:p>
          <a:p>
            <a:pPr marL="0" indent="0" algn="just" eaLnBrk="0" fontAlgn="base" hangingPunct="0">
              <a:lnSpc>
                <a:spcPct val="100000"/>
              </a:lnSpc>
              <a:spcBef>
                <a:spcPct val="0"/>
              </a:spcBef>
              <a:spcAft>
                <a:spcPct val="0"/>
              </a:spcAft>
              <a:buFontTx/>
              <a:buChar char="•"/>
            </a:pPr>
            <a:endParaRPr lang="es-NI" altLang="es-NI" sz="1800" dirty="0">
              <a:solidFill>
                <a:schemeClr val="tx1"/>
              </a:solidFill>
              <a:latin typeface="Arial" panose="020B0604020202020204" pitchFamily="34" charset="0"/>
            </a:endParaRPr>
          </a:p>
          <a:p>
            <a:pPr marL="0" indent="0" algn="just" eaLnBrk="0" fontAlgn="base" hangingPunct="0">
              <a:lnSpc>
                <a:spcPct val="100000"/>
              </a:lnSpc>
              <a:spcBef>
                <a:spcPct val="0"/>
              </a:spcBef>
              <a:spcAft>
                <a:spcPct val="0"/>
              </a:spcAft>
              <a:buFontTx/>
              <a:buChar char="•"/>
            </a:pPr>
            <a:endParaRPr lang="es-NI" altLang="es-NI" sz="1800" dirty="0">
              <a:solidFill>
                <a:schemeClr val="tx1"/>
              </a:solidFill>
              <a:latin typeface="Arial" panose="020B0604020202020204" pitchFamily="34" charset="0"/>
            </a:endParaRPr>
          </a:p>
        </p:txBody>
      </p:sp>
      <p:sp>
        <p:nvSpPr>
          <p:cNvPr id="12" name="Flecha derecha 11"/>
          <p:cNvSpPr/>
          <p:nvPr/>
        </p:nvSpPr>
        <p:spPr>
          <a:xfrm rot="5400000">
            <a:off x="3179601" y="3576148"/>
            <a:ext cx="381013" cy="312442"/>
          </a:xfrm>
          <a:prstGeom prst="rightArrow">
            <a:avLst/>
          </a:prstGeom>
          <a:solidFill>
            <a:srgbClr val="E605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pic>
        <p:nvPicPr>
          <p:cNvPr id="1030" name="Picture 6" descr="Celebran primer aniversario del Instituto de Secundaria en Línea Georgino  Andrade - Ministerio de Educación"/>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4896335" y="3754064"/>
            <a:ext cx="1902338" cy="117261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49462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DE898B4-9E3D-374A-791A-F9D827763A82}"/>
              </a:ext>
            </a:extLst>
          </p:cNvPr>
          <p:cNvSpPr>
            <a:spLocks noGrp="1"/>
          </p:cNvSpPr>
          <p:nvPr>
            <p:ph type="title"/>
          </p:nvPr>
        </p:nvSpPr>
        <p:spPr>
          <a:xfrm>
            <a:off x="2610468" y="512618"/>
            <a:ext cx="7406369" cy="845498"/>
          </a:xfrm>
        </p:spPr>
        <p:txBody>
          <a:bodyPr>
            <a:normAutofit fontScale="90000"/>
          </a:bodyPr>
          <a:lstStyle/>
          <a:p>
            <a:r>
              <a:rPr lang="es-NI" dirty="0"/>
              <a:t>Lecciones Aprendidas</a:t>
            </a:r>
            <a:endParaRPr lang="es-MX" dirty="0"/>
          </a:p>
        </p:txBody>
      </p:sp>
      <p:sp>
        <p:nvSpPr>
          <p:cNvPr id="2" name="Rectangle 1"/>
          <p:cNvSpPr>
            <a:spLocks noGrp="1" noChangeArrowheads="1"/>
          </p:cNvSpPr>
          <p:nvPr>
            <p:ph type="body" idx="1"/>
          </p:nvPr>
        </p:nvSpPr>
        <p:spPr bwMode="auto">
          <a:xfrm>
            <a:off x="737244" y="1219617"/>
            <a:ext cx="9916901"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NI" altLang="es-NI"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lang="es-NI" altLang="es-NI" sz="1800" u="sng" dirty="0">
                <a:solidFill>
                  <a:schemeClr val="tx1"/>
                </a:solidFill>
                <a:latin typeface="Arial" panose="020B0604020202020204" pitchFamily="34" charset="0"/>
              </a:rPr>
              <a:t>L</a:t>
            </a:r>
            <a:r>
              <a:rPr kumimoji="0" lang="es-NI" altLang="es-NI" sz="1800" b="0" i="0" u="sng" strike="noStrike" cap="none" normalizeH="0" baseline="0" dirty="0">
                <a:ln>
                  <a:noFill/>
                </a:ln>
                <a:solidFill>
                  <a:schemeClr val="tx1"/>
                </a:solidFill>
                <a:effectLst/>
                <a:latin typeface="Arial" panose="020B0604020202020204" pitchFamily="34" charset="0"/>
              </a:rPr>
              <a:t>ecciones clave en la implementación de herramientas digitales</a:t>
            </a:r>
            <a:r>
              <a:rPr kumimoji="0" lang="es-NI" altLang="es-NI"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lang="es-NI" altLang="es-NI" sz="1800" dirty="0">
                <a:solidFill>
                  <a:schemeClr val="tx1"/>
                </a:solidFill>
                <a:latin typeface="Arial" panose="020B0604020202020204" pitchFamily="34" charset="0"/>
              </a:rPr>
              <a:t>La formación continua de los Docente juega un papel fundamental en la integración de las tic y producción</a:t>
            </a:r>
          </a:p>
          <a:p>
            <a:pPr marL="0" marR="0" lvl="0" indent="0" algn="l" defTabSz="914400" rtl="0" eaLnBrk="0" fontAlgn="base" latinLnBrk="0" hangingPunct="0">
              <a:lnSpc>
                <a:spcPct val="100000"/>
              </a:lnSpc>
              <a:spcBef>
                <a:spcPct val="0"/>
              </a:spcBef>
              <a:spcAft>
                <a:spcPct val="0"/>
              </a:spcAft>
              <a:buClrTx/>
              <a:buSzTx/>
              <a:buFontTx/>
              <a:buChar char="•"/>
              <a:tabLst/>
            </a:pPr>
            <a:r>
              <a:rPr lang="es-NI" altLang="es-NI" sz="1800" dirty="0">
                <a:solidFill>
                  <a:schemeClr val="tx1"/>
                </a:solidFill>
                <a:latin typeface="Arial" panose="020B0604020202020204" pitchFamily="34" charset="0"/>
              </a:rPr>
              <a:t>De recursos digitales en su quehacer pedagógico.</a:t>
            </a:r>
          </a:p>
          <a:p>
            <a:pPr marL="0" marR="0" lvl="0" indent="0" algn="l" defTabSz="914400" rtl="0" eaLnBrk="0" fontAlgn="base" latinLnBrk="0" hangingPunct="0">
              <a:lnSpc>
                <a:spcPct val="100000"/>
              </a:lnSpc>
              <a:spcBef>
                <a:spcPct val="0"/>
              </a:spcBef>
              <a:spcAft>
                <a:spcPct val="0"/>
              </a:spcAft>
              <a:buClrTx/>
              <a:buSzTx/>
              <a:buFontTx/>
              <a:buChar char="•"/>
              <a:tabLst/>
            </a:pPr>
            <a:r>
              <a:rPr lang="es-NI" altLang="es-NI" sz="1800" dirty="0">
                <a:solidFill>
                  <a:schemeClr val="tx1"/>
                </a:solidFill>
                <a:latin typeface="Arial" panose="020B0604020202020204" pitchFamily="34" charset="0"/>
              </a:rPr>
              <a:t>Seguir avanzando en el equipamiento tecnológico e internet a los centros educativos.</a:t>
            </a:r>
          </a:p>
          <a:p>
            <a:pPr marL="0" marR="0" lvl="0" indent="0" algn="l" defTabSz="914400" rtl="0" eaLnBrk="0" fontAlgn="base" latinLnBrk="0" hangingPunct="0">
              <a:lnSpc>
                <a:spcPct val="100000"/>
              </a:lnSpc>
              <a:spcBef>
                <a:spcPct val="0"/>
              </a:spcBef>
              <a:spcAft>
                <a:spcPct val="0"/>
              </a:spcAft>
              <a:buClrTx/>
              <a:buSzTx/>
              <a:buFontTx/>
              <a:buChar char="•"/>
              <a:tabLst/>
            </a:pPr>
            <a:r>
              <a:rPr lang="es-NI" altLang="es-NI" sz="1800" dirty="0">
                <a:solidFill>
                  <a:schemeClr val="tx1"/>
                </a:solidFill>
                <a:latin typeface="Arial" panose="020B0604020202020204" pitchFamily="34" charset="0"/>
              </a:rPr>
              <a:t>Seguir promoviendo el uso seguro y responsable de las tecnologías.</a:t>
            </a:r>
          </a:p>
          <a:p>
            <a:pPr marL="0" marR="0" lvl="0" indent="0" algn="l" defTabSz="914400" rtl="0" eaLnBrk="0" fontAlgn="base" latinLnBrk="0" hangingPunct="0">
              <a:lnSpc>
                <a:spcPct val="100000"/>
              </a:lnSpc>
              <a:spcBef>
                <a:spcPct val="0"/>
              </a:spcBef>
              <a:spcAft>
                <a:spcPct val="0"/>
              </a:spcAft>
              <a:buClrTx/>
              <a:buSzTx/>
              <a:buFontTx/>
              <a:buChar char="•"/>
              <a:tabLst/>
            </a:pPr>
            <a:r>
              <a:rPr lang="es-NI" altLang="es-NI" sz="1800" dirty="0">
                <a:solidFill>
                  <a:schemeClr val="tx1"/>
                </a:solidFill>
                <a:latin typeface="Arial" panose="020B0604020202020204" pitchFamily="34" charset="0"/>
              </a:rPr>
              <a:t>Se hace necesario contar con una ruta de formacion en TIC para los docentes</a:t>
            </a:r>
          </a:p>
          <a:p>
            <a:pPr lvl="1" eaLnBrk="0" fontAlgn="base" hangingPunct="0">
              <a:lnSpc>
                <a:spcPct val="100000"/>
              </a:lnSpc>
              <a:spcBef>
                <a:spcPct val="0"/>
              </a:spcBef>
              <a:spcAft>
                <a:spcPct val="0"/>
              </a:spcAft>
              <a:buFontTx/>
              <a:buChar char="•"/>
            </a:pPr>
            <a:r>
              <a:rPr lang="es-NI" altLang="es-NI" sz="1800" dirty="0">
                <a:solidFill>
                  <a:schemeClr val="tx1"/>
                </a:solidFill>
                <a:latin typeface="Arial" panose="020B0604020202020204" pitchFamily="34" charset="0"/>
              </a:rPr>
              <a:t>Nivel de Conocimiento</a:t>
            </a:r>
          </a:p>
          <a:p>
            <a:pPr lvl="1" eaLnBrk="0" fontAlgn="base" hangingPunct="0">
              <a:lnSpc>
                <a:spcPct val="100000"/>
              </a:lnSpc>
              <a:spcBef>
                <a:spcPct val="0"/>
              </a:spcBef>
              <a:spcAft>
                <a:spcPct val="0"/>
              </a:spcAft>
              <a:buFontTx/>
              <a:buChar char="•"/>
            </a:pPr>
            <a:r>
              <a:rPr lang="es-NI" altLang="es-NI" sz="1800" dirty="0">
                <a:solidFill>
                  <a:schemeClr val="tx1"/>
                </a:solidFill>
                <a:latin typeface="Arial" panose="020B0604020202020204" pitchFamily="34" charset="0"/>
              </a:rPr>
              <a:t>Áreas en TIC</a:t>
            </a:r>
          </a:p>
          <a:p>
            <a:pPr marL="0" marR="0" lvl="0" indent="0" defTabSz="914400" rtl="0" eaLnBrk="0" fontAlgn="base" latinLnBrk="0" hangingPunct="0">
              <a:lnSpc>
                <a:spcPct val="100000"/>
              </a:lnSpc>
              <a:spcBef>
                <a:spcPct val="0"/>
              </a:spcBef>
              <a:spcAft>
                <a:spcPct val="0"/>
              </a:spcAft>
              <a:buClrTx/>
              <a:buSzTx/>
              <a:buFontTx/>
              <a:buChar char="•"/>
              <a:tabLst/>
            </a:pPr>
            <a:endParaRPr lang="es-NI" altLang="es-NI" sz="1800" dirty="0">
              <a:solidFill>
                <a:schemeClr val="tx1"/>
              </a:solidFill>
              <a:latin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es-NI" altLang="es-NI" sz="1800" b="0" i="0" u="none" strike="noStrike" cap="none" normalizeH="0" baseline="0" dirty="0">
              <a:ln>
                <a:noFill/>
              </a:ln>
              <a:solidFill>
                <a:schemeClr val="tx1"/>
              </a:solidFill>
              <a:effectLst/>
              <a:latin typeface="Arial" panose="020B0604020202020204" pitchFamily="34" charset="0"/>
            </a:endParaRPr>
          </a:p>
        </p:txBody>
      </p:sp>
      <p:sp>
        <p:nvSpPr>
          <p:cNvPr id="5" name="Title 6">
            <a:extLst>
              <a:ext uri="{FF2B5EF4-FFF2-40B4-BE49-F238E27FC236}">
                <a16:creationId xmlns:a16="http://schemas.microsoft.com/office/drawing/2014/main" id="{7DE898B4-9E3D-374A-791A-F9D827763A82}"/>
              </a:ext>
            </a:extLst>
          </p:cNvPr>
          <p:cNvSpPr txBox="1">
            <a:spLocks/>
          </p:cNvSpPr>
          <p:nvPr/>
        </p:nvSpPr>
        <p:spPr>
          <a:xfrm>
            <a:off x="476869" y="4815013"/>
            <a:ext cx="1518186" cy="540698"/>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6000" b="1" kern="1200">
                <a:solidFill>
                  <a:srgbClr val="185F9B"/>
                </a:solidFill>
                <a:latin typeface="Proxima Nova Alt Bl" panose="02000506030000020004" pitchFamily="50" charset="0"/>
                <a:ea typeface="+mj-ea"/>
                <a:cs typeface="+mj-cs"/>
              </a:defRPr>
            </a:lvl1pPr>
          </a:lstStyle>
          <a:p>
            <a:r>
              <a:rPr lang="es-NI" sz="3600" dirty="0"/>
              <a:t>2024:</a:t>
            </a:r>
            <a:endParaRPr lang="es-MX" sz="3600" dirty="0"/>
          </a:p>
        </p:txBody>
      </p:sp>
      <p:sp>
        <p:nvSpPr>
          <p:cNvPr id="4" name="Rectángulo 3"/>
          <p:cNvSpPr/>
          <p:nvPr/>
        </p:nvSpPr>
        <p:spPr>
          <a:xfrm>
            <a:off x="2284352" y="4191049"/>
            <a:ext cx="4426468" cy="369332"/>
          </a:xfrm>
          <a:prstGeom prst="rect">
            <a:avLst/>
          </a:prstGeom>
          <a:solidFill>
            <a:srgbClr val="E6057F"/>
          </a:solidFill>
        </p:spPr>
        <p:txBody>
          <a:bodyPr wrap="none">
            <a:spAutoFit/>
          </a:bodyPr>
          <a:lstStyle/>
          <a:p>
            <a:r>
              <a:rPr lang="es-NI" dirty="0">
                <a:solidFill>
                  <a:schemeClr val="bg1"/>
                </a:solidFill>
              </a:rPr>
              <a:t> Taller de Producción de Recursos Didácticos</a:t>
            </a:r>
          </a:p>
        </p:txBody>
      </p:sp>
      <p:sp>
        <p:nvSpPr>
          <p:cNvPr id="8" name="Rectángulo 7"/>
          <p:cNvSpPr/>
          <p:nvPr/>
        </p:nvSpPr>
        <p:spPr>
          <a:xfrm>
            <a:off x="2284352" y="4652714"/>
            <a:ext cx="4426468" cy="369332"/>
          </a:xfrm>
          <a:prstGeom prst="rect">
            <a:avLst/>
          </a:prstGeom>
          <a:solidFill>
            <a:srgbClr val="C9D794"/>
          </a:solidFill>
        </p:spPr>
        <p:txBody>
          <a:bodyPr wrap="none">
            <a:spAutoFit/>
          </a:bodyPr>
          <a:lstStyle/>
          <a:p>
            <a:r>
              <a:rPr lang="es-NI" dirty="0">
                <a:solidFill>
                  <a:schemeClr val="bg1"/>
                </a:solidFill>
              </a:rPr>
              <a:t>Integración de Plataformas y Herramientas IA</a:t>
            </a:r>
          </a:p>
        </p:txBody>
      </p:sp>
      <p:sp>
        <p:nvSpPr>
          <p:cNvPr id="9" name="Rectángulo 8"/>
          <p:cNvSpPr/>
          <p:nvPr/>
        </p:nvSpPr>
        <p:spPr>
          <a:xfrm>
            <a:off x="2284353" y="5158265"/>
            <a:ext cx="4426468" cy="307777"/>
          </a:xfrm>
          <a:prstGeom prst="rect">
            <a:avLst/>
          </a:prstGeom>
          <a:solidFill>
            <a:srgbClr val="F29A16"/>
          </a:solidFill>
        </p:spPr>
        <p:txBody>
          <a:bodyPr wrap="square">
            <a:spAutoFit/>
          </a:bodyPr>
          <a:lstStyle/>
          <a:p>
            <a:r>
              <a:rPr lang="es-NI" sz="1400" dirty="0">
                <a:solidFill>
                  <a:schemeClr val="bg1"/>
                </a:solidFill>
              </a:rPr>
              <a:t>Integración de herramientas de Realidad Aumentada</a:t>
            </a:r>
          </a:p>
        </p:txBody>
      </p:sp>
      <p:sp>
        <p:nvSpPr>
          <p:cNvPr id="10" name="Rectángulo 9"/>
          <p:cNvSpPr/>
          <p:nvPr/>
        </p:nvSpPr>
        <p:spPr>
          <a:xfrm>
            <a:off x="6970512" y="4652714"/>
            <a:ext cx="4573788" cy="307777"/>
          </a:xfrm>
          <a:prstGeom prst="rect">
            <a:avLst/>
          </a:prstGeom>
          <a:solidFill>
            <a:srgbClr val="019BDC"/>
          </a:solidFill>
        </p:spPr>
        <p:txBody>
          <a:bodyPr wrap="square">
            <a:spAutoFit/>
          </a:bodyPr>
          <a:lstStyle/>
          <a:p>
            <a:r>
              <a:rPr lang="es-NI" sz="1400" dirty="0">
                <a:solidFill>
                  <a:schemeClr val="bg1"/>
                </a:solidFill>
              </a:rPr>
              <a:t>Herramientas para Evaluar y consolidar los aprendizajes</a:t>
            </a:r>
          </a:p>
        </p:txBody>
      </p:sp>
      <p:sp>
        <p:nvSpPr>
          <p:cNvPr id="11" name="Rectángulo 10"/>
          <p:cNvSpPr/>
          <p:nvPr/>
        </p:nvSpPr>
        <p:spPr>
          <a:xfrm>
            <a:off x="2284352" y="5672892"/>
            <a:ext cx="4426468" cy="276999"/>
          </a:xfrm>
          <a:prstGeom prst="rect">
            <a:avLst/>
          </a:prstGeom>
          <a:solidFill>
            <a:srgbClr val="185F9B"/>
          </a:solidFill>
        </p:spPr>
        <p:txBody>
          <a:bodyPr wrap="square">
            <a:spAutoFit/>
          </a:bodyPr>
          <a:lstStyle/>
          <a:p>
            <a:r>
              <a:rPr lang="es-NI" sz="1200" dirty="0">
                <a:solidFill>
                  <a:schemeClr val="bg1"/>
                </a:solidFill>
              </a:rPr>
              <a:t>Taller virtual creación de presentaciones y juegos con </a:t>
            </a:r>
            <a:r>
              <a:rPr lang="es-NI" sz="1200" dirty="0" err="1">
                <a:solidFill>
                  <a:schemeClr val="bg1"/>
                </a:solidFill>
              </a:rPr>
              <a:t>Scratch</a:t>
            </a:r>
            <a:endParaRPr lang="es-NI" sz="1200" dirty="0">
              <a:solidFill>
                <a:schemeClr val="bg1"/>
              </a:solidFill>
            </a:endParaRPr>
          </a:p>
        </p:txBody>
      </p:sp>
      <p:sp>
        <p:nvSpPr>
          <p:cNvPr id="12" name="Rectángulo 11"/>
          <p:cNvSpPr/>
          <p:nvPr/>
        </p:nvSpPr>
        <p:spPr>
          <a:xfrm>
            <a:off x="6970512" y="4191049"/>
            <a:ext cx="4512133" cy="369332"/>
          </a:xfrm>
          <a:prstGeom prst="rect">
            <a:avLst/>
          </a:prstGeom>
          <a:solidFill>
            <a:srgbClr val="E6057F"/>
          </a:solidFill>
        </p:spPr>
        <p:txBody>
          <a:bodyPr wrap="none">
            <a:spAutoFit/>
          </a:bodyPr>
          <a:lstStyle/>
          <a:p>
            <a:r>
              <a:rPr lang="es-NI" dirty="0">
                <a:solidFill>
                  <a:schemeClr val="bg1"/>
                </a:solidFill>
              </a:rPr>
              <a:t> Taller de Producción de Aplicaciones móviles</a:t>
            </a:r>
          </a:p>
        </p:txBody>
      </p:sp>
      <p:sp>
        <p:nvSpPr>
          <p:cNvPr id="13" name="Abrir llave 12"/>
          <p:cNvSpPr/>
          <p:nvPr/>
        </p:nvSpPr>
        <p:spPr>
          <a:xfrm>
            <a:off x="1995055" y="4106008"/>
            <a:ext cx="45719" cy="1969477"/>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NI"/>
          </a:p>
        </p:txBody>
      </p:sp>
    </p:spTree>
    <p:extLst>
      <p:ext uri="{BB962C8B-B14F-4D97-AF65-F5344CB8AC3E}">
        <p14:creationId xmlns:p14="http://schemas.microsoft.com/office/powerpoint/2010/main" val="1141314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97423-4195-598C-74C0-0792FB0F9BA5}"/>
              </a:ext>
            </a:extLst>
          </p:cNvPr>
          <p:cNvSpPr>
            <a:spLocks noGrp="1"/>
          </p:cNvSpPr>
          <p:nvPr>
            <p:ph type="title"/>
          </p:nvPr>
        </p:nvSpPr>
        <p:spPr>
          <a:xfrm>
            <a:off x="2826328" y="0"/>
            <a:ext cx="8271163" cy="1325563"/>
          </a:xfrm>
        </p:spPr>
        <p:txBody>
          <a:bodyPr>
            <a:noAutofit/>
          </a:bodyPr>
          <a:lstStyle/>
          <a:p>
            <a:r>
              <a:rPr lang="es-NI" sz="2800" dirty="0"/>
              <a:t>Contribución al Modelo de Protagonismo de las Personas, la Familia y la Comunidad</a:t>
            </a:r>
            <a:endParaRPr lang="es-MX" sz="2800" dirty="0"/>
          </a:p>
        </p:txBody>
      </p:sp>
      <p:sp>
        <p:nvSpPr>
          <p:cNvPr id="3" name="Rectángulo 2"/>
          <p:cNvSpPr/>
          <p:nvPr/>
        </p:nvSpPr>
        <p:spPr>
          <a:xfrm>
            <a:off x="360884" y="3519506"/>
            <a:ext cx="6523493" cy="1754326"/>
          </a:xfrm>
          <a:prstGeom prst="rect">
            <a:avLst/>
          </a:prstGeom>
        </p:spPr>
        <p:txBody>
          <a:bodyPr wrap="square">
            <a:spAutoFit/>
          </a:bodyPr>
          <a:lstStyle/>
          <a:p>
            <a:pPr algn="just" fontAlgn="base"/>
            <a:r>
              <a:rPr lang="es-NI" dirty="0">
                <a:latin typeface="Arial" panose="020B0604020202020204" pitchFamily="34" charset="0"/>
              </a:rPr>
              <a:t>La calidad educativa en el país, es el resultado del esfuerzo que realiza el gobierno de Nicaragua a través del Ministerio de Educación (MINED), en cuanto a la constante actualización del modelo educativo, lo que ha permitido un mejor desarrollo y manejo de las nuevas herramientas tecnológicas por parte de la comunidad educativa.</a:t>
            </a:r>
          </a:p>
        </p:txBody>
      </p:sp>
      <p:sp>
        <p:nvSpPr>
          <p:cNvPr id="6" name="Rectángulo 5"/>
          <p:cNvSpPr/>
          <p:nvPr/>
        </p:nvSpPr>
        <p:spPr>
          <a:xfrm>
            <a:off x="3988777" y="1448655"/>
            <a:ext cx="7300546" cy="1754326"/>
          </a:xfrm>
          <a:prstGeom prst="rect">
            <a:avLst/>
          </a:prstGeom>
        </p:spPr>
        <p:txBody>
          <a:bodyPr wrap="square">
            <a:spAutoFit/>
          </a:bodyPr>
          <a:lstStyle/>
          <a:p>
            <a:pPr algn="just" fontAlgn="base"/>
            <a:r>
              <a:rPr lang="es-NI" dirty="0">
                <a:latin typeface="Arial" panose="020B0604020202020204" pitchFamily="34" charset="0"/>
              </a:rPr>
              <a:t>Nicaragua avanza en la modernización del modelo educativo a través del equipamiento tecnológico de los centros educativos, formación de los docentes en la integración de recursos digitales en su quehacer pedagógico, logrando que los niños desde las primeras edades y niveles educativos puedan acceder al mundo tecnológico para el fortalecimiento de sus aprendizajes.</a:t>
            </a:r>
          </a:p>
        </p:txBody>
      </p:sp>
      <p:sp>
        <p:nvSpPr>
          <p:cNvPr id="7" name="Rectángulo 6"/>
          <p:cNvSpPr/>
          <p:nvPr/>
        </p:nvSpPr>
        <p:spPr>
          <a:xfrm>
            <a:off x="1" y="633065"/>
            <a:ext cx="2118946" cy="1600438"/>
          </a:xfrm>
          <a:prstGeom prst="rect">
            <a:avLst/>
          </a:prstGeom>
        </p:spPr>
        <p:txBody>
          <a:bodyPr wrap="square">
            <a:spAutoFit/>
          </a:bodyPr>
          <a:lstStyle/>
          <a:p>
            <a:pPr algn="just" fontAlgn="base"/>
            <a:r>
              <a:rPr lang="es-NI" sz="1400" b="1" dirty="0">
                <a:solidFill>
                  <a:schemeClr val="bg1"/>
                </a:solidFill>
                <a:latin typeface="Arial" panose="020B0604020202020204" pitchFamily="34" charset="0"/>
              </a:rPr>
              <a:t>742 institutos de secundaria con ADM </a:t>
            </a:r>
          </a:p>
          <a:p>
            <a:pPr algn="just" fontAlgn="base"/>
            <a:r>
              <a:rPr lang="es-NI" sz="1400" b="1" dirty="0">
                <a:solidFill>
                  <a:schemeClr val="bg1"/>
                </a:solidFill>
                <a:latin typeface="Arial" panose="020B0604020202020204" pitchFamily="34" charset="0"/>
              </a:rPr>
              <a:t>80 centros de primaria multigrado.</a:t>
            </a:r>
          </a:p>
          <a:p>
            <a:pPr algn="just" fontAlgn="base"/>
            <a:r>
              <a:rPr lang="es-NI" sz="1400" b="1" dirty="0">
                <a:solidFill>
                  <a:schemeClr val="bg1"/>
                </a:solidFill>
                <a:latin typeface="Arial" panose="020B0604020202020204" pitchFamily="34" charset="0"/>
              </a:rPr>
              <a:t>646 centros con conectividad a internet.</a:t>
            </a:r>
          </a:p>
        </p:txBody>
      </p:sp>
      <p:sp>
        <p:nvSpPr>
          <p:cNvPr id="9" name="Lágrima 8"/>
          <p:cNvSpPr/>
          <p:nvPr/>
        </p:nvSpPr>
        <p:spPr>
          <a:xfrm>
            <a:off x="7743092" y="3748104"/>
            <a:ext cx="4448908" cy="2881296"/>
          </a:xfrm>
          <a:prstGeom prst="teardrop">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Tree>
    <p:extLst>
      <p:ext uri="{BB962C8B-B14F-4D97-AF65-F5344CB8AC3E}">
        <p14:creationId xmlns:p14="http://schemas.microsoft.com/office/powerpoint/2010/main" val="2267176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557CF-58D0-2F0A-668F-87265D784419}"/>
              </a:ext>
            </a:extLst>
          </p:cNvPr>
          <p:cNvSpPr>
            <a:spLocks noGrp="1"/>
          </p:cNvSpPr>
          <p:nvPr>
            <p:ph type="title"/>
          </p:nvPr>
        </p:nvSpPr>
        <p:spPr>
          <a:xfrm>
            <a:off x="382587" y="1402611"/>
            <a:ext cx="5983043" cy="1550126"/>
          </a:xfrm>
        </p:spPr>
        <p:txBody>
          <a:bodyPr>
            <a:normAutofit fontScale="90000"/>
          </a:bodyPr>
          <a:lstStyle/>
          <a:p>
            <a:r>
              <a:rPr lang="es-NI" sz="3100" dirty="0"/>
              <a:t>Conclusiones y Recomendaciones para mejorar la implementación de la estrategia digital.</a:t>
            </a:r>
            <a:br>
              <a:rPr lang="es-NI" dirty="0"/>
            </a:br>
            <a:endParaRPr lang="es-MX" dirty="0"/>
          </a:p>
        </p:txBody>
      </p:sp>
      <p:pic>
        <p:nvPicPr>
          <p:cNvPr id="2050" name="Picture 2" descr="Docentes de Secundaria Regular fortalecen competencias sobre herramientas  tecnológicas en Manag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5630" y="1355400"/>
            <a:ext cx="4909881" cy="382326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
          <p:cNvSpPr txBox="1">
            <a:spLocks noChangeArrowheads="1"/>
          </p:cNvSpPr>
          <p:nvPr/>
        </p:nvSpPr>
        <p:spPr bwMode="auto">
          <a:xfrm>
            <a:off x="839788" y="2897703"/>
            <a:ext cx="460265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Proxima Nova Rg" panose="02000506030000020004"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eaLnBrk="0" fontAlgn="base" hangingPunct="0">
              <a:lnSpc>
                <a:spcPct val="100000"/>
              </a:lnSpc>
              <a:spcBef>
                <a:spcPct val="0"/>
              </a:spcBef>
              <a:spcAft>
                <a:spcPct val="0"/>
              </a:spcAft>
            </a:pPr>
            <a:r>
              <a:rPr lang="es-NI" altLang="es-NI" sz="1400" b="1" dirty="0">
                <a:latin typeface="Arial" panose="020B0604020202020204" pitchFamily="34" charset="0"/>
              </a:rPr>
              <a:t>Avanzar en producción de materiales educativos digitales con herramientas de autor: bajo DUA Diseño Universal para los aprendizajes</a:t>
            </a:r>
          </a:p>
        </p:txBody>
      </p:sp>
      <p:sp>
        <p:nvSpPr>
          <p:cNvPr id="9" name="Rectangle 1"/>
          <p:cNvSpPr txBox="1">
            <a:spLocks noChangeArrowheads="1"/>
          </p:cNvSpPr>
          <p:nvPr/>
        </p:nvSpPr>
        <p:spPr bwMode="auto">
          <a:xfrm>
            <a:off x="839788" y="3770267"/>
            <a:ext cx="385530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Proxima Nova Rg" panose="02000506030000020004"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eaLnBrk="0" fontAlgn="base" hangingPunct="0">
              <a:lnSpc>
                <a:spcPct val="100000"/>
              </a:lnSpc>
              <a:spcBef>
                <a:spcPct val="0"/>
              </a:spcBef>
              <a:spcAft>
                <a:spcPct val="0"/>
              </a:spcAft>
            </a:pPr>
            <a:r>
              <a:rPr lang="es-NI" altLang="es-NI" sz="1400" b="1" dirty="0">
                <a:latin typeface="Arial" panose="020B0604020202020204" pitchFamily="34" charset="0"/>
              </a:rPr>
              <a:t>Materiales interactivo en plataforma.</a:t>
            </a:r>
          </a:p>
        </p:txBody>
      </p:sp>
      <p:sp>
        <p:nvSpPr>
          <p:cNvPr id="12" name="Rectangle 1"/>
          <p:cNvSpPr txBox="1">
            <a:spLocks noChangeArrowheads="1"/>
          </p:cNvSpPr>
          <p:nvPr/>
        </p:nvSpPr>
        <p:spPr bwMode="auto">
          <a:xfrm>
            <a:off x="846382" y="4261895"/>
            <a:ext cx="472574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Proxima Nova Rg" panose="02000506030000020004"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eaLnBrk="0" fontAlgn="base" hangingPunct="0">
              <a:lnSpc>
                <a:spcPct val="100000"/>
              </a:lnSpc>
              <a:spcBef>
                <a:spcPct val="0"/>
              </a:spcBef>
              <a:spcAft>
                <a:spcPct val="0"/>
              </a:spcAft>
            </a:pPr>
            <a:r>
              <a:rPr lang="es-NI" altLang="es-NI" sz="1400" b="1" dirty="0">
                <a:latin typeface="Arial" panose="020B0604020202020204" pitchFamily="34" charset="0"/>
              </a:rPr>
              <a:t>Avanzar con conectividad de centros educativos. </a:t>
            </a:r>
          </a:p>
        </p:txBody>
      </p:sp>
      <p:sp>
        <p:nvSpPr>
          <p:cNvPr id="14" name="Rectangle 1"/>
          <p:cNvSpPr txBox="1">
            <a:spLocks noChangeArrowheads="1"/>
          </p:cNvSpPr>
          <p:nvPr/>
        </p:nvSpPr>
        <p:spPr bwMode="auto">
          <a:xfrm>
            <a:off x="846382" y="4870892"/>
            <a:ext cx="472574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Proxima Nova Rg" panose="02000506030000020004"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eaLnBrk="0" fontAlgn="base" hangingPunct="0">
              <a:lnSpc>
                <a:spcPct val="100000"/>
              </a:lnSpc>
              <a:spcBef>
                <a:spcPct val="0"/>
              </a:spcBef>
              <a:spcAft>
                <a:spcPct val="0"/>
              </a:spcAft>
            </a:pPr>
            <a:r>
              <a:rPr lang="es-NI" altLang="es-NI" sz="1400" b="1" dirty="0">
                <a:latin typeface="Arial" panose="020B0604020202020204" pitchFamily="34" charset="0"/>
              </a:rPr>
              <a:t>Avanzar hacia una soberanía digital a nivel nacional.</a:t>
            </a:r>
          </a:p>
        </p:txBody>
      </p:sp>
    </p:spTree>
    <p:extLst>
      <p:ext uri="{BB962C8B-B14F-4D97-AF65-F5344CB8AC3E}">
        <p14:creationId xmlns:p14="http://schemas.microsoft.com/office/powerpoint/2010/main" val="3383833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E40F603-24A1-B7B3-473E-6DE3A233BC8E}"/>
              </a:ext>
            </a:extLst>
          </p:cNvPr>
          <p:cNvSpPr>
            <a:spLocks noGrp="1"/>
          </p:cNvSpPr>
          <p:nvPr>
            <p:ph idx="1"/>
          </p:nvPr>
        </p:nvSpPr>
        <p:spPr/>
        <p:txBody>
          <a:bodyPr>
            <a:normAutofit lnSpcReduction="10000"/>
          </a:bodyPr>
          <a:lstStyle/>
          <a:p>
            <a:r>
              <a:rPr lang="es-MX" dirty="0"/>
              <a:t>Raúl Hidalgo</a:t>
            </a:r>
          </a:p>
        </p:txBody>
      </p:sp>
      <p:sp>
        <p:nvSpPr>
          <p:cNvPr id="9" name="Content Placeholder 8">
            <a:extLst>
              <a:ext uri="{FF2B5EF4-FFF2-40B4-BE49-F238E27FC236}">
                <a16:creationId xmlns:a16="http://schemas.microsoft.com/office/drawing/2014/main" id="{F9DB9175-52DA-DA85-0522-8908CBFE5BFE}"/>
              </a:ext>
            </a:extLst>
          </p:cNvPr>
          <p:cNvSpPr>
            <a:spLocks noGrp="1"/>
          </p:cNvSpPr>
          <p:nvPr>
            <p:ph idx="10"/>
          </p:nvPr>
        </p:nvSpPr>
        <p:spPr/>
        <p:txBody>
          <a:bodyPr>
            <a:normAutofit lnSpcReduction="10000"/>
          </a:bodyPr>
          <a:lstStyle/>
          <a:p>
            <a:r>
              <a:rPr lang="es-MX" dirty="0"/>
              <a:t>hidalgor@mined.gob.ni</a:t>
            </a:r>
          </a:p>
        </p:txBody>
      </p:sp>
    </p:spTree>
    <p:extLst>
      <p:ext uri="{BB962C8B-B14F-4D97-AF65-F5344CB8AC3E}">
        <p14:creationId xmlns:p14="http://schemas.microsoft.com/office/powerpoint/2010/main" val="17059481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947A1352E6FC5641A77F53D1892FD453" ma:contentTypeVersion="14" ma:contentTypeDescription="Crear nuevo documento." ma:contentTypeScope="" ma:versionID="4c5ac5d89ff37a1cfdd7fd2441742fa9">
  <xsd:schema xmlns:xsd="http://www.w3.org/2001/XMLSchema" xmlns:xs="http://www.w3.org/2001/XMLSchema" xmlns:p="http://schemas.microsoft.com/office/2006/metadata/properties" xmlns:ns2="309d00ff-01a2-4a8e-a8d7-1015cd4eb33b" xmlns:ns3="29cf2beb-2a90-4b61-8d27-952eb8af79dd" targetNamespace="http://schemas.microsoft.com/office/2006/metadata/properties" ma:root="true" ma:fieldsID="d3b706daaaf319412d185d1f4678d7bf" ns2:_="" ns3:_="">
    <xsd:import namespace="309d00ff-01a2-4a8e-a8d7-1015cd4eb33b"/>
    <xsd:import namespace="29cf2beb-2a90-4b61-8d27-952eb8af79d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9d00ff-01a2-4a8e-a8d7-1015cd4eb3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bbd16b73-22a5-4c2b-a29d-62afeadb1b9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9cf2beb-2a90-4b61-8d27-952eb8af79d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a424a01-9fbf-4f51-9e14-41e864dd37c3}" ma:internalName="TaxCatchAll" ma:showField="CatchAllData" ma:web="29cf2beb-2a90-4b61-8d27-952eb8af79dd">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9cf2beb-2a90-4b61-8d27-952eb8af79dd" xsi:nil="true"/>
    <lcf76f155ced4ddcb4097134ff3c332f xmlns="309d00ff-01a2-4a8e-a8d7-1015cd4eb33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9378F5B-F9C5-4919-A1DC-FA355EC4B872}"/>
</file>

<file path=customXml/itemProps2.xml><?xml version="1.0" encoding="utf-8"?>
<ds:datastoreItem xmlns:ds="http://schemas.openxmlformats.org/officeDocument/2006/customXml" ds:itemID="{DD13A247-5F58-467F-B907-9BA984C50F4D}"/>
</file>

<file path=customXml/itemProps3.xml><?xml version="1.0" encoding="utf-8"?>
<ds:datastoreItem xmlns:ds="http://schemas.openxmlformats.org/officeDocument/2006/customXml" ds:itemID="{B6C61FA8-CA22-455C-AA2A-5EB5EF519547}"/>
</file>

<file path=docProps/app.xml><?xml version="1.0" encoding="utf-8"?>
<Properties xmlns="http://schemas.openxmlformats.org/officeDocument/2006/extended-properties" xmlns:vt="http://schemas.openxmlformats.org/officeDocument/2006/docPropsVTypes">
  <TotalTime>522</TotalTime>
  <Words>452</Words>
  <Application>Microsoft Office PowerPoint</Application>
  <PresentationFormat>Panorámica</PresentationFormat>
  <Paragraphs>40</Paragraphs>
  <Slides>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7</vt:i4>
      </vt:variant>
    </vt:vector>
  </HeadingPairs>
  <TitlesOfParts>
    <vt:vector size="14" baseType="lpstr">
      <vt:lpstr>Proxima Nova Alt Bl</vt:lpstr>
      <vt:lpstr>Proxima Nova Rg</vt:lpstr>
      <vt:lpstr>Proxima Nova Alt Lt</vt:lpstr>
      <vt:lpstr>Calibri Light</vt:lpstr>
      <vt:lpstr>Arial</vt:lpstr>
      <vt:lpstr>Calibri</vt:lpstr>
      <vt:lpstr>Office Theme</vt:lpstr>
      <vt:lpstr>Presentación de PowerPoint</vt:lpstr>
      <vt:lpstr>Raúl Hidalgo</vt:lpstr>
      <vt:lpstr>Contexto de la Educación a Distancia en Nicaragua</vt:lpstr>
      <vt:lpstr>Lecciones Aprendidas</vt:lpstr>
      <vt:lpstr>Contribución al Modelo de Protagonismo de las Personas, la Familia y la Comunidad</vt:lpstr>
      <vt:lpstr>Conclusiones y Recomendaciones para mejorar la implementación de la estrategia digital.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Victor Manuel Blanco Brenes</dc:creator>
  <cp:lastModifiedBy>Victor Blanco Brenes</cp:lastModifiedBy>
  <cp:revision>48</cp:revision>
  <dcterms:created xsi:type="dcterms:W3CDTF">2024-08-09T20:35:45Z</dcterms:created>
  <dcterms:modified xsi:type="dcterms:W3CDTF">2024-10-11T16:30:12Z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0x010100947A1352E6FC5641A77F53D1892FD453</vt:lpwstr>
  </property>
</Properties>
</file>