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1"/>
  </p:notesMasterIdLst>
  <p:sldIdLst>
    <p:sldId id="256" r:id="rId5"/>
    <p:sldId id="263" r:id="rId6"/>
    <p:sldId id="258" r:id="rId7"/>
    <p:sldId id="260" r:id="rId8"/>
    <p:sldId id="264" r:id="rId9"/>
    <p:sldId id="262" r:id="rId10"/>
  </p:sldIdLst>
  <p:sldSz cx="12192000" cy="6858000"/>
  <p:notesSz cx="6858000" cy="9144000"/>
  <p:embeddedFontLst>
    <p:embeddedFont>
      <p:font typeface="Proxima Nova Alt Bl" panose="02000506030000020004" pitchFamily="50" charset="0"/>
      <p:bold r:id="rId12"/>
      <p:boldItalic r:id="rId13"/>
    </p:embeddedFont>
    <p:embeddedFont>
      <p:font typeface="Proxima Nova Alt Lt" panose="02000506030000020004" pitchFamily="50" charset="0"/>
      <p:regular r:id="rId14"/>
      <p:italic r:id="rId15"/>
    </p:embeddedFont>
    <p:embeddedFont>
      <p:font typeface="Proxima Nova Rg" panose="02000506030000020004" pitchFamily="50" charset="0"/>
      <p:regular r:id="rId16"/>
      <p:bold r:id="rId17"/>
      <p:italic r:id="rId18"/>
      <p:boldItalic r:id="rId19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AAD"/>
    <a:srgbClr val="185F9B"/>
    <a:srgbClr val="3C2B55"/>
    <a:srgbClr val="3F1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8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Blanco Brenes" userId="fc4b630aa802276f" providerId="LiveId" clId="{457257F6-6BCB-452B-BA8A-78F5D252CA86}"/>
    <pc:docChg chg="modShowInfo">
      <pc:chgData name="Victor Blanco Brenes" userId="fc4b630aa802276f" providerId="LiveId" clId="{457257F6-6BCB-452B-BA8A-78F5D252CA86}" dt="2024-10-11T16:13:17.288" v="0" actId="2744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0F7B6-EF6B-4012-B533-76A102E3354C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C764D-2762-4AA1-9AB6-9D0CC4F5EA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43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4E904F-E647-75E6-0AE5-0257A0B209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87086" y="-70367"/>
            <a:ext cx="12357463" cy="697753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A1DA85-7D9F-59C7-C592-189951EE55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8390" y="2387871"/>
            <a:ext cx="6479176" cy="323786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rgbClr val="186AAD"/>
                </a:solidFill>
                <a:latin typeface="Proxima Nova Alt Bl" panose="02000506030000020004" pitchFamily="50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Agrega el titulo de tu Ponencia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561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439FA5E-516A-CA40-3DB1-E41597487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09601" y="-452846"/>
            <a:ext cx="13455936" cy="75459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5F5BEB-645F-97BB-2992-AC1EF783F5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3897" y="1230572"/>
            <a:ext cx="6296298" cy="860461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/>
              <a:t>Nombre del Ponente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7271-1450-0328-BBE4-DB9651DE076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333897" y="3068074"/>
            <a:ext cx="2978332" cy="3099616"/>
          </a:xfrm>
        </p:spPr>
        <p:txBody>
          <a:bodyPr/>
          <a:lstStyle>
            <a:lvl1pPr marL="0" indent="0">
              <a:buNone/>
              <a:defRPr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Foto Personal</a:t>
            </a:r>
            <a:endParaRPr lang="es-MX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EC90-DDD8-234D-FDFF-F4840C0C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6291-F98D-2739-11F9-67334ED9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0B6EB-33EC-1EE7-5D08-BC4F996E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B4536F4-FDF0-40A2-6905-392CB1F8BA8D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1533" y="3057343"/>
            <a:ext cx="5930536" cy="2486115"/>
          </a:xfrm>
        </p:spPr>
        <p:txBody>
          <a:bodyPr/>
          <a:lstStyle>
            <a:lvl1pPr marL="0" indent="0">
              <a:buNone/>
              <a:defRPr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Breve descripción profesional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2AF9B3D-9D9A-6646-10A3-C136B51FA042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333897" y="2145600"/>
            <a:ext cx="3892730" cy="428588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Nombre de institución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A4C5FD1-D25E-7270-2D03-D91F0F89D19D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2333897" y="2577155"/>
            <a:ext cx="3892730" cy="428588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0070C0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r>
              <a:rPr lang="es-ES" sz="2800" dirty="0">
                <a:latin typeface="Proxima Nova Alt Lt" panose="02000506030000020004" pitchFamily="50" charset="0"/>
              </a:rPr>
              <a:t>Correo electrónico</a:t>
            </a:r>
            <a:endParaRPr lang="es-MX" sz="2800" dirty="0">
              <a:latin typeface="Proxima Nova Alt L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2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E3ECF3-ADB1-E229-9264-286AAB951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7086"/>
            <a:ext cx="12191999" cy="69450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17B3F3-99B3-DA5A-5CC1-5D11BD32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160"/>
            <a:ext cx="10515600" cy="905691"/>
          </a:xfrm>
        </p:spPr>
        <p:txBody>
          <a:bodyPr/>
          <a:lstStyle>
            <a:lvl1pPr>
              <a:defRPr b="1">
                <a:solidFill>
                  <a:srgbClr val="185F9B"/>
                </a:solidFill>
                <a:latin typeface="Proxima Nova Alt Bl" panose="02000506030000020004" pitchFamily="50" charset="0"/>
                <a:ea typeface="Roboto" panose="02000000000000000000" pitchFamily="2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055BB-ADEC-ED80-00B9-ADF249888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6480"/>
            <a:ext cx="10515600" cy="3860483"/>
          </a:xfrm>
        </p:spPr>
        <p:txBody>
          <a:bodyPr/>
          <a:lstStyle>
            <a:lvl1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5F9B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867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51A5B0-52B9-464B-BF4C-20B82DE7A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5794" y="0"/>
            <a:ext cx="1228779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EA13FB-4559-D47B-0F9D-79132AA0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9" y="1219200"/>
            <a:ext cx="11064059" cy="2036989"/>
          </a:xfrm>
        </p:spPr>
        <p:txBody>
          <a:bodyPr anchor="b"/>
          <a:lstStyle>
            <a:lvl1pPr>
              <a:defRPr sz="6000" b="1">
                <a:solidFill>
                  <a:srgbClr val="185F9B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2C0F5-51DB-B2E7-EAE7-8F51C13A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261" y="342900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  <a:latin typeface="Proxima Nova Rg" panose="02000506030000020004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599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439FA5E-516A-CA40-3DB1-E41597487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8378" y="-57311"/>
            <a:ext cx="12331337" cy="6915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5F5BEB-645F-97BB-2992-AC1EF783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8663" y="365125"/>
            <a:ext cx="6296298" cy="1325563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7271-1450-0328-BBE4-DB9651DE076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Agrega tu imagen o texto</a:t>
            </a:r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4BF8E-0AB0-7DAD-9EBA-CA02EF28AC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2pPr>
            <a:lvl3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3pPr>
            <a:lvl4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4pPr>
            <a:lvl5pPr>
              <a:defRPr>
                <a:solidFill>
                  <a:srgbClr val="186AAD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s-ES" dirty="0"/>
              <a:t>Agrega tu imagen o texto</a:t>
            </a:r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EC90-DDD8-234D-FDFF-F4840C0C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26291-F98D-2739-11F9-67334ED9C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0B6EB-33EC-1EE7-5D08-BC4F996E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02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3A6B568-686C-37E3-43BD-E7E48FF42F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4698" y="-21926"/>
            <a:ext cx="12261395" cy="68799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3E11CD-90F8-9894-C172-60204394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7976"/>
            <a:ext cx="3932237" cy="1550126"/>
          </a:xfrm>
        </p:spPr>
        <p:txBody>
          <a:bodyPr anchor="b"/>
          <a:lstStyle>
            <a:lvl1pPr>
              <a:defRPr sz="3200" b="1">
                <a:solidFill>
                  <a:srgbClr val="186AAD"/>
                </a:solidFill>
                <a:latin typeface="Proxima Nova Alt Bl" panose="02000506030000020004" pitchFamily="50" charset="0"/>
              </a:defRPr>
            </a:lvl1pPr>
          </a:lstStyle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D0326-E4E4-EA79-E4CB-80B557595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MX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FAD70-652F-5AE6-E7EB-ECE11517A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8102"/>
            <a:ext cx="3932237" cy="3630885"/>
          </a:xfrm>
        </p:spPr>
        <p:txBody>
          <a:bodyPr/>
          <a:lstStyle>
            <a:lvl1pPr marL="0" indent="0">
              <a:buNone/>
              <a:defRPr sz="1600">
                <a:latin typeface="Proxima Nova Rg" panose="02000506030000020004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8EACF-8AD4-47E4-154D-43AC836D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4F1-855F-4821-BD5D-680D553F7DC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F69C7-B963-8574-3D57-3AAA19D0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16C9A-06B7-5F6C-0998-442884D8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39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3D4184-8892-780C-E66C-839B8454A0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181" y="-17803"/>
            <a:ext cx="12229654" cy="6914898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242051A-1D1C-6CB7-C7E5-BE367913D42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93126" y="4360884"/>
            <a:ext cx="6797039" cy="513625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 marL="457200" indent="0" algn="ctr">
              <a:buNone/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Nombre ponente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5AE1103-5260-B487-94ED-09256AFB29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2701835" y="4874509"/>
            <a:ext cx="6797039" cy="513625"/>
          </a:xfrm>
        </p:spPr>
        <p:txBody>
          <a:bodyPr/>
          <a:lstStyle>
            <a:lvl1pPr marL="0" indent="0" algn="ctr">
              <a:buNone/>
              <a:defRPr sz="3200" b="0">
                <a:solidFill>
                  <a:srgbClr val="186AAD"/>
                </a:solidFill>
                <a:latin typeface="Proxima Nova Rg" panose="02000506030000020004" pitchFamily="50" charset="0"/>
              </a:defRPr>
            </a:lvl1pPr>
            <a:lvl2pPr marL="457200" indent="0" algn="ctr">
              <a:buNone/>
              <a:defRPr sz="2800">
                <a:latin typeface="Proxima Nova Rg" panose="02000506030000020004" pitchFamily="50" charset="0"/>
              </a:defRPr>
            </a:lvl2pPr>
            <a:lvl3pPr>
              <a:defRPr sz="2400">
                <a:latin typeface="Proxima Nova Rg" panose="02000506030000020004" pitchFamily="50" charset="0"/>
              </a:defRPr>
            </a:lvl3pPr>
            <a:lvl4pPr>
              <a:defRPr sz="2000">
                <a:latin typeface="Proxima Nova Rg" panose="02000506030000020004" pitchFamily="50" charset="0"/>
              </a:defRPr>
            </a:lvl4pPr>
            <a:lvl5pPr>
              <a:defRPr sz="2000">
                <a:latin typeface="Proxima Nova Rg" panose="02000506030000020004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Correo electrónico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7B23A1-1893-ED95-6D93-1A86DAE82D2D}"/>
              </a:ext>
            </a:extLst>
          </p:cNvPr>
          <p:cNvSpPr txBox="1"/>
          <p:nvPr userDrawn="1"/>
        </p:nvSpPr>
        <p:spPr>
          <a:xfrm>
            <a:off x="422366" y="2588594"/>
            <a:ext cx="11347268" cy="101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6000" b="1" kern="1200" dirty="0">
                <a:solidFill>
                  <a:srgbClr val="185F9B"/>
                </a:solidFill>
                <a:latin typeface="Proxima Nova Alt Bl" panose="02000506030000020004" pitchFamily="50" charset="0"/>
                <a:ea typeface="+mj-ea"/>
                <a:cs typeface="+mj-cs"/>
              </a:rPr>
              <a:t>Gracias por su atención!</a:t>
            </a:r>
            <a:endParaRPr lang="es-MX" sz="6000" b="1" kern="1200" dirty="0">
              <a:solidFill>
                <a:srgbClr val="185F9B"/>
              </a:solidFill>
              <a:latin typeface="Proxima Nova Alt Bl" panose="02000506030000020004" pitchFamily="50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428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086C7E-8621-E6FE-FE0A-F6D40F60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BFCC-00AB-2312-2BA8-C9B2D3A9E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7B1ED-1FAB-79E9-10FC-2D0B1A614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4F1-855F-4821-BD5D-680D553F7DC4}" type="datetimeFigureOut">
              <a:rPr lang="es-MX" smtClean="0"/>
              <a:t>11/10/2024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EEAE2-26EE-A358-2CE0-517FAD571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23FEE-CFAD-4A43-99AA-B614D87B3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E187-C13F-4B89-BBFD-05A942897C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75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B773A5A-C90D-48B6-4F08-7D4406DAF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8390" y="1446245"/>
            <a:ext cx="6479176" cy="4179492"/>
          </a:xfrm>
        </p:spPr>
        <p:txBody>
          <a:bodyPr/>
          <a:lstStyle/>
          <a:p>
            <a:r>
              <a:rPr lang="es-NI" dirty="0"/>
              <a:t>Innovación educativa en la Educación a Distancia Virtual en la Educación Nicaragüense.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769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5971D5-2467-686C-7C71-4AE6516F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Will Johnny Flores Delgadillo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3E4E9CE1-822A-4B71-8F7D-037DFF1BEEA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75" y="3536950"/>
            <a:ext cx="2838450" cy="2162175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234A4-D1C1-876E-415A-FCBA0F03CF57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El es responsable de Unidad UALN de la Oficina Universidad en Línea de la Universidad Nacional de Ingeniería.</a:t>
            </a:r>
          </a:p>
          <a:p>
            <a:r>
              <a:rPr lang="es-MX" dirty="0"/>
              <a:t>Su foco de investigación en aprendizaje en línea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AA0C1A-8DEB-798D-2F66-3499F59F322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2333896" y="2145600"/>
            <a:ext cx="5781404" cy="428588"/>
          </a:xfrm>
        </p:spPr>
        <p:txBody>
          <a:bodyPr/>
          <a:lstStyle/>
          <a:p>
            <a:r>
              <a:rPr lang="es-MX" dirty="0"/>
              <a:t>Universidad Nacional de Ingeniería (UNI)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5E0533-72BA-8362-BBB7-A3FFCDDA3841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r>
              <a:rPr lang="es-MX" dirty="0"/>
              <a:t>wjflores@dactic.uni.edu.ni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2220B35-2378-4EC9-900D-E6CB329D7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75" y="3429000"/>
            <a:ext cx="309562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3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FF85-552B-AECF-903F-0CA44E2F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Nuevas ideas, enfoques, tecnologías y métodos pedagógicos 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3191-96B7-7075-DD90-E3831A5A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experiencia educativa más efectiva, flexible, interactiva y adaptada a las necesidades de los estudiantes y de la sociedad actual.</a:t>
            </a:r>
          </a:p>
          <a:p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de plataformas digitales, herramientas interactivas, recursos multimedia, inteligencia artificial, facilitar el conocimiento y promover un aprendizaje autónomo y colaborativo.</a:t>
            </a:r>
            <a:endParaRPr lang="es-MX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946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97423-4195-598C-74C0-0792FB0F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Desafios</a:t>
            </a:r>
            <a:r>
              <a:rPr lang="es-MX" dirty="0"/>
              <a:t> Docentes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0A38A-BA24-EAD7-2140-0B95C3EF00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Resistencia al cambio</a:t>
            </a:r>
          </a:p>
          <a:p>
            <a:r>
              <a:rPr lang="es-ES" dirty="0"/>
              <a:t>Falta de formación tecnológica</a:t>
            </a:r>
          </a:p>
          <a:p>
            <a:r>
              <a:rPr lang="es-ES" dirty="0"/>
              <a:t>Dificultad para generar interacción</a:t>
            </a:r>
            <a:endParaRPr lang="es-MX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C9912-9937-F879-85DF-BA864BFF69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Gestión del tiempo y las herramientas</a:t>
            </a:r>
          </a:p>
          <a:p>
            <a:r>
              <a:rPr lang="es-ES" dirty="0"/>
              <a:t>Brecha digital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717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FF85-552B-AECF-903F-0CA44E2F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Curriculo</a:t>
            </a:r>
            <a:r>
              <a:rPr lang="es-ES" dirty="0"/>
              <a:t> de formación docente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3191-96B7-7075-DD90-E3831A5A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Competencias digitales.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Metodologías pedagógicas innovadoras.</a:t>
            </a:r>
          </a:p>
          <a:p>
            <a:pPr>
              <a:lnSpc>
                <a:spcPct val="100000"/>
              </a:lnSpc>
            </a:pP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contenidos multimedia.</a:t>
            </a:r>
          </a:p>
          <a:p>
            <a:pPr>
              <a:lnSpc>
                <a:spcPct val="100000"/>
              </a:lnSpc>
            </a:pP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y retroalimentación en línea.</a:t>
            </a:r>
          </a:p>
          <a:p>
            <a:pPr>
              <a:lnSpc>
                <a:spcPct val="100000"/>
              </a:lnSpc>
            </a:pP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competencias blandas</a:t>
            </a:r>
          </a:p>
          <a:p>
            <a:pPr>
              <a:lnSpc>
                <a:spcPct val="100000"/>
              </a:lnSpc>
            </a:pP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Accesibilidad y diseño inclusivo.</a:t>
            </a:r>
            <a:endParaRPr lang="es-MX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352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40F603-24A1-B7B3-473E-6DE3A233B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Johnny Flores </a:t>
            </a:r>
            <a:r>
              <a:rPr lang="es-MX" dirty="0" err="1"/>
              <a:t>Delgadilllo</a:t>
            </a:r>
            <a:endParaRPr lang="es-MX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9DB9175-52DA-DA85-0522-8908CBFE5BF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wjflores@dactic.uni.edu.ni</a:t>
            </a:r>
          </a:p>
        </p:txBody>
      </p:sp>
    </p:spTree>
    <p:extLst>
      <p:ext uri="{BB962C8B-B14F-4D97-AF65-F5344CB8AC3E}">
        <p14:creationId xmlns:p14="http://schemas.microsoft.com/office/powerpoint/2010/main" val="170594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cf2beb-2a90-4b61-8d27-952eb8af79dd" xsi:nil="true"/>
    <lcf76f155ced4ddcb4097134ff3c332f xmlns="309d00ff-01a2-4a8e-a8d7-1015cd4eb33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7A1352E6FC5641A77F53D1892FD453" ma:contentTypeVersion="14" ma:contentTypeDescription="Crear nuevo documento." ma:contentTypeScope="" ma:versionID="4c5ac5d89ff37a1cfdd7fd2441742fa9">
  <xsd:schema xmlns:xsd="http://www.w3.org/2001/XMLSchema" xmlns:xs="http://www.w3.org/2001/XMLSchema" xmlns:p="http://schemas.microsoft.com/office/2006/metadata/properties" xmlns:ns2="309d00ff-01a2-4a8e-a8d7-1015cd4eb33b" xmlns:ns3="29cf2beb-2a90-4b61-8d27-952eb8af79dd" targetNamespace="http://schemas.microsoft.com/office/2006/metadata/properties" ma:root="true" ma:fieldsID="d3b706daaaf319412d185d1f4678d7bf" ns2:_="" ns3:_="">
    <xsd:import namespace="309d00ff-01a2-4a8e-a8d7-1015cd4eb33b"/>
    <xsd:import namespace="29cf2beb-2a90-4b61-8d27-952eb8af7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d00ff-01a2-4a8e-a8d7-1015cd4eb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bbd16b73-22a5-4c2b-a29d-62afeadb1b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f2beb-2a90-4b61-8d27-952eb8af79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424a01-9fbf-4f51-9e14-41e864dd37c3}" ma:internalName="TaxCatchAll" ma:showField="CatchAllData" ma:web="29cf2beb-2a90-4b61-8d27-952eb8af7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6ECBCC-65A8-48BC-BABB-06EA113913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3F1192-1F0B-4734-8FE8-2F0AF069A2B8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309d00ff-01a2-4a8e-a8d7-1015cd4eb33b"/>
    <ds:schemaRef ds:uri="29cf2beb-2a90-4b61-8d27-952eb8af79d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D500CE7-E5B1-475B-97C9-23FFEADB5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9d00ff-01a2-4a8e-a8d7-1015cd4eb33b"/>
    <ds:schemaRef ds:uri="29cf2beb-2a90-4b61-8d27-952eb8af79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181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Proxima Nova Alt Bl</vt:lpstr>
      <vt:lpstr>Calibri Light</vt:lpstr>
      <vt:lpstr>Arial</vt:lpstr>
      <vt:lpstr>Proxima Nova Rg</vt:lpstr>
      <vt:lpstr>Calibri</vt:lpstr>
      <vt:lpstr>Proxima Nova Alt Lt</vt:lpstr>
      <vt:lpstr>Office Theme</vt:lpstr>
      <vt:lpstr>Presentación de PowerPoint</vt:lpstr>
      <vt:lpstr>Will Johnny Flores Delgadillo</vt:lpstr>
      <vt:lpstr>Nuevas ideas, enfoques, tecnologías y métodos pedagógicos </vt:lpstr>
      <vt:lpstr>Desafios Docentes</vt:lpstr>
      <vt:lpstr>Curriculo de formación docente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Manuel Blanco Brenes</dc:creator>
  <cp:lastModifiedBy>Victor Blanco Brenes</cp:lastModifiedBy>
  <cp:revision>32</cp:revision>
  <dcterms:created xsi:type="dcterms:W3CDTF">2024-08-09T20:35:45Z</dcterms:created>
  <dcterms:modified xsi:type="dcterms:W3CDTF">2024-10-11T16:13:19Z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0x010100947A1352E6FC5641A77F53D1892FD453</vt:lpwstr>
  </property>
</Properties>
</file>