
<file path=[Content_Types].xml><?xml version="1.0" encoding="utf-8"?>
<Types xmlns="http://schemas.openxmlformats.org/package/2006/content-types">
  <Default Extension="fntdata" ContentType="application/x-fontdata"/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diagrams/data4.xml" ContentType="application/vnd.openxmlformats-officedocument.drawingml.diagramData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diagrams/data5.xml" ContentType="application/vnd.openxmlformats-officedocument.drawingml.diagramData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layout2.xml" ContentType="application/vnd.openxmlformats-officedocument.drawingml.diagramLayout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rawing3.xml" ContentType="application/vnd.ms-office.drawingml.diagramDrawing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colors2.xml" ContentType="application/vnd.openxmlformats-officedocument.drawingml.diagramColors+xml"/>
  <Override PartName="/ppt/diagrams/quickStyle2.xml" ContentType="application/vnd.openxmlformats-officedocument.drawingml.diagramStyle+xml"/>
  <Override PartName="/ppt/diagrams/layout3.xml" ContentType="application/vnd.openxmlformats-officedocument.drawingml.diagramLayout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quickStyle3.xml" ContentType="application/vnd.openxmlformats-officedocument.drawingml.diagramStyle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drawing2.xml" ContentType="application/vnd.ms-office.drawingml.diagramDrawing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colors3.xml" ContentType="application/vnd.openxmlformats-officedocument.drawingml.diagramColors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63" r:id="rId5"/>
    <p:sldId id="259" r:id="rId6"/>
    <p:sldId id="264" r:id="rId7"/>
    <p:sldId id="266" r:id="rId8"/>
    <p:sldId id="265" r:id="rId9"/>
    <p:sldId id="268" r:id="rId10"/>
    <p:sldId id="267" r:id="rId11"/>
    <p:sldId id="262" r:id="rId12"/>
  </p:sldIdLst>
  <p:sldSz cx="12192000" cy="6858000"/>
  <p:notesSz cx="6858000" cy="9144000"/>
  <p:embeddedFontLst>
    <p:embeddedFont>
      <p:font typeface="Proxima Nova Alt Bl" panose="02000506030000020004" charset="0"/>
      <p:bold r:id="rId14"/>
      <p:boldItalic r:id="rId15"/>
    </p:embeddedFont>
    <p:embeddedFont>
      <p:font typeface="Proxima Nova Alt Lt" panose="02000506030000020004" charset="0"/>
      <p:regular r:id="rId16"/>
      <p:italic r:id="rId17"/>
    </p:embeddedFont>
    <p:embeddedFont>
      <p:font typeface="Proxima Nova Rg" panose="02000506030000020004" charset="0"/>
      <p:regular r:id="rId18"/>
      <p:bold r:id="rId19"/>
      <p:italic r:id="rId20"/>
      <p:boldItalic r:id="rId21"/>
    </p:embeddedFont>
  </p:embeddedFontLst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6AAD"/>
    <a:srgbClr val="185F9B"/>
    <a:srgbClr val="3C2B55"/>
    <a:srgbClr val="3F1E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16" autoAdjust="0"/>
    <p:restoredTop sz="94660"/>
  </p:normalViewPr>
  <p:slideViewPr>
    <p:cSldViewPr snapToGrid="0">
      <p:cViewPr varScale="1">
        <p:scale>
          <a:sx n="61" d="100"/>
          <a:sy n="61" d="100"/>
        </p:scale>
        <p:origin x="128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385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5.fntdata"/><Relationship Id="rId26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font" Target="fonts/font8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4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font" Target="fonts/font7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23" Type="http://schemas.openxmlformats.org/officeDocument/2006/relationships/viewProps" Target="viewProps.xml"/><Relationship Id="rId28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Relationship Id="rId22" Type="http://schemas.openxmlformats.org/officeDocument/2006/relationships/presProps" Target="presProps.xml"/><Relationship Id="rId27" Type="http://schemas.openxmlformats.org/officeDocument/2006/relationships/customXml" Target="../customXml/item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4C6637-FF78-43C0-A1F4-8577468D8C61}" type="doc">
      <dgm:prSet loTypeId="urn:microsoft.com/office/officeart/2005/8/layout/cycle2" loCatId="cycle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s-NI"/>
        </a:p>
      </dgm:t>
    </dgm:pt>
    <dgm:pt modelId="{1A6ABB80-245D-4717-91C2-96715AA867A4}">
      <dgm:prSet/>
      <dgm:spPr/>
      <dgm:t>
        <a:bodyPr/>
        <a:lstStyle/>
        <a:p>
          <a:r>
            <a:rPr lang="es-ES"/>
            <a:t>Son un conjunto de conocimientos, habilidades y actitudes que permiten a los educadores utilizar las tecnologías de la información y la comunicación (TIC) de manera efectiva en el proceso educativo. </a:t>
          </a:r>
          <a:endParaRPr lang="es-NI"/>
        </a:p>
      </dgm:t>
    </dgm:pt>
    <dgm:pt modelId="{9AAB4371-8EF7-4AEE-AE15-724FB12AA257}" type="parTrans" cxnId="{F93AD0FE-8374-48C4-B26F-A0A7C3A26CEB}">
      <dgm:prSet/>
      <dgm:spPr/>
      <dgm:t>
        <a:bodyPr/>
        <a:lstStyle/>
        <a:p>
          <a:endParaRPr lang="es-NI"/>
        </a:p>
      </dgm:t>
    </dgm:pt>
    <dgm:pt modelId="{6882E712-82FB-4A8D-86BA-1A91B730A504}" type="sibTrans" cxnId="{F93AD0FE-8374-48C4-B26F-A0A7C3A26CEB}">
      <dgm:prSet/>
      <dgm:spPr/>
      <dgm:t>
        <a:bodyPr/>
        <a:lstStyle/>
        <a:p>
          <a:endParaRPr lang="es-NI"/>
        </a:p>
      </dgm:t>
    </dgm:pt>
    <dgm:pt modelId="{6E395EEE-B1F9-4429-8A71-BFEF2B7B5433}">
      <dgm:prSet/>
      <dgm:spPr/>
      <dgm:t>
        <a:bodyPr/>
        <a:lstStyle/>
        <a:p>
          <a:r>
            <a:rPr lang="es-ES"/>
            <a:t>Estas competencias son esenciales en un mundo cada vez más digitalizado, donde la educación debe adaptarse a nuevas realidades tecnológicas</a:t>
          </a:r>
          <a:endParaRPr lang="es-NI"/>
        </a:p>
      </dgm:t>
    </dgm:pt>
    <dgm:pt modelId="{71D64B4A-8E43-42C1-A1FB-8D0AC5C46DA1}" type="parTrans" cxnId="{592D20F8-A148-4E9F-8B49-C00CBF8EB4D0}">
      <dgm:prSet/>
      <dgm:spPr/>
      <dgm:t>
        <a:bodyPr/>
        <a:lstStyle/>
        <a:p>
          <a:endParaRPr lang="es-NI"/>
        </a:p>
      </dgm:t>
    </dgm:pt>
    <dgm:pt modelId="{1C68B35F-4714-4E8B-A80D-4FD541F448C5}" type="sibTrans" cxnId="{592D20F8-A148-4E9F-8B49-C00CBF8EB4D0}">
      <dgm:prSet/>
      <dgm:spPr/>
      <dgm:t>
        <a:bodyPr/>
        <a:lstStyle/>
        <a:p>
          <a:endParaRPr lang="es-NI"/>
        </a:p>
      </dgm:t>
    </dgm:pt>
    <dgm:pt modelId="{E0D0C3A5-26A6-4279-987E-91D519DC66B0}" type="pres">
      <dgm:prSet presAssocID="{C94C6637-FF78-43C0-A1F4-8577468D8C61}" presName="cycle" presStyleCnt="0">
        <dgm:presLayoutVars>
          <dgm:dir/>
          <dgm:resizeHandles val="exact"/>
        </dgm:presLayoutVars>
      </dgm:prSet>
      <dgm:spPr/>
    </dgm:pt>
    <dgm:pt modelId="{F5D8EA26-DE58-46F7-8221-039BFB7BF078}" type="pres">
      <dgm:prSet presAssocID="{1A6ABB80-245D-4717-91C2-96715AA867A4}" presName="node" presStyleLbl="node1" presStyleIdx="0" presStyleCnt="2">
        <dgm:presLayoutVars>
          <dgm:bulletEnabled val="1"/>
        </dgm:presLayoutVars>
      </dgm:prSet>
      <dgm:spPr/>
    </dgm:pt>
    <dgm:pt modelId="{F3333B07-1074-40F5-9506-6228F694E209}" type="pres">
      <dgm:prSet presAssocID="{6882E712-82FB-4A8D-86BA-1A91B730A504}" presName="sibTrans" presStyleLbl="sibTrans2D1" presStyleIdx="0" presStyleCnt="2"/>
      <dgm:spPr/>
    </dgm:pt>
    <dgm:pt modelId="{27AB872B-8D50-49A7-A0AE-21A3BF0760F0}" type="pres">
      <dgm:prSet presAssocID="{6882E712-82FB-4A8D-86BA-1A91B730A504}" presName="connectorText" presStyleLbl="sibTrans2D1" presStyleIdx="0" presStyleCnt="2"/>
      <dgm:spPr/>
    </dgm:pt>
    <dgm:pt modelId="{85C1107C-05F7-45F2-B80C-02A39D23E573}" type="pres">
      <dgm:prSet presAssocID="{6E395EEE-B1F9-4429-8A71-BFEF2B7B5433}" presName="node" presStyleLbl="node1" presStyleIdx="1" presStyleCnt="2">
        <dgm:presLayoutVars>
          <dgm:bulletEnabled val="1"/>
        </dgm:presLayoutVars>
      </dgm:prSet>
      <dgm:spPr/>
    </dgm:pt>
    <dgm:pt modelId="{2382966D-4561-452D-B015-A2C489298351}" type="pres">
      <dgm:prSet presAssocID="{1C68B35F-4714-4E8B-A80D-4FD541F448C5}" presName="sibTrans" presStyleLbl="sibTrans2D1" presStyleIdx="1" presStyleCnt="2"/>
      <dgm:spPr/>
    </dgm:pt>
    <dgm:pt modelId="{758778A6-B2C7-4BE1-A0FD-79CAC958EAD4}" type="pres">
      <dgm:prSet presAssocID="{1C68B35F-4714-4E8B-A80D-4FD541F448C5}" presName="connectorText" presStyleLbl="sibTrans2D1" presStyleIdx="1" presStyleCnt="2"/>
      <dgm:spPr/>
    </dgm:pt>
  </dgm:ptLst>
  <dgm:cxnLst>
    <dgm:cxn modelId="{02D8D926-2A57-4273-AF3A-AEB8545ABC24}" type="presOf" srcId="{1C68B35F-4714-4E8B-A80D-4FD541F448C5}" destId="{2382966D-4561-452D-B015-A2C489298351}" srcOrd="0" destOrd="0" presId="urn:microsoft.com/office/officeart/2005/8/layout/cycle2"/>
    <dgm:cxn modelId="{4000AD5D-4481-460B-AC44-D33560242A54}" type="presOf" srcId="{6882E712-82FB-4A8D-86BA-1A91B730A504}" destId="{F3333B07-1074-40F5-9506-6228F694E209}" srcOrd="0" destOrd="0" presId="urn:microsoft.com/office/officeart/2005/8/layout/cycle2"/>
    <dgm:cxn modelId="{326FA958-1A75-4F3C-A747-770AE89F15E0}" type="presOf" srcId="{1A6ABB80-245D-4717-91C2-96715AA867A4}" destId="{F5D8EA26-DE58-46F7-8221-039BFB7BF078}" srcOrd="0" destOrd="0" presId="urn:microsoft.com/office/officeart/2005/8/layout/cycle2"/>
    <dgm:cxn modelId="{0CC35DAF-F90A-4727-B86D-E2935FB6EE24}" type="presOf" srcId="{6E395EEE-B1F9-4429-8A71-BFEF2B7B5433}" destId="{85C1107C-05F7-45F2-B80C-02A39D23E573}" srcOrd="0" destOrd="0" presId="urn:microsoft.com/office/officeart/2005/8/layout/cycle2"/>
    <dgm:cxn modelId="{9D393CD5-BA72-44C1-974A-F435840896BE}" type="presOf" srcId="{6882E712-82FB-4A8D-86BA-1A91B730A504}" destId="{27AB872B-8D50-49A7-A0AE-21A3BF0760F0}" srcOrd="1" destOrd="0" presId="urn:microsoft.com/office/officeart/2005/8/layout/cycle2"/>
    <dgm:cxn modelId="{415EADDA-9214-4AB9-812B-EDE04ED2E90C}" type="presOf" srcId="{C94C6637-FF78-43C0-A1F4-8577468D8C61}" destId="{E0D0C3A5-26A6-4279-987E-91D519DC66B0}" srcOrd="0" destOrd="0" presId="urn:microsoft.com/office/officeart/2005/8/layout/cycle2"/>
    <dgm:cxn modelId="{592D20F8-A148-4E9F-8B49-C00CBF8EB4D0}" srcId="{C94C6637-FF78-43C0-A1F4-8577468D8C61}" destId="{6E395EEE-B1F9-4429-8A71-BFEF2B7B5433}" srcOrd="1" destOrd="0" parTransId="{71D64B4A-8E43-42C1-A1FB-8D0AC5C46DA1}" sibTransId="{1C68B35F-4714-4E8B-A80D-4FD541F448C5}"/>
    <dgm:cxn modelId="{C8C385FD-7FE8-4125-A49E-97F7310491FF}" type="presOf" srcId="{1C68B35F-4714-4E8B-A80D-4FD541F448C5}" destId="{758778A6-B2C7-4BE1-A0FD-79CAC958EAD4}" srcOrd="1" destOrd="0" presId="urn:microsoft.com/office/officeart/2005/8/layout/cycle2"/>
    <dgm:cxn modelId="{F93AD0FE-8374-48C4-B26F-A0A7C3A26CEB}" srcId="{C94C6637-FF78-43C0-A1F4-8577468D8C61}" destId="{1A6ABB80-245D-4717-91C2-96715AA867A4}" srcOrd="0" destOrd="0" parTransId="{9AAB4371-8EF7-4AEE-AE15-724FB12AA257}" sibTransId="{6882E712-82FB-4A8D-86BA-1A91B730A504}"/>
    <dgm:cxn modelId="{DACC41ED-7467-4D48-BC8F-E653CCD8A49C}" type="presParOf" srcId="{E0D0C3A5-26A6-4279-987E-91D519DC66B0}" destId="{F5D8EA26-DE58-46F7-8221-039BFB7BF078}" srcOrd="0" destOrd="0" presId="urn:microsoft.com/office/officeart/2005/8/layout/cycle2"/>
    <dgm:cxn modelId="{79D58B30-BBFB-4955-8541-5F3959C7AC7E}" type="presParOf" srcId="{E0D0C3A5-26A6-4279-987E-91D519DC66B0}" destId="{F3333B07-1074-40F5-9506-6228F694E209}" srcOrd="1" destOrd="0" presId="urn:microsoft.com/office/officeart/2005/8/layout/cycle2"/>
    <dgm:cxn modelId="{A1D07E60-49F8-499E-821E-51E7A0EED42B}" type="presParOf" srcId="{F3333B07-1074-40F5-9506-6228F694E209}" destId="{27AB872B-8D50-49A7-A0AE-21A3BF0760F0}" srcOrd="0" destOrd="0" presId="urn:microsoft.com/office/officeart/2005/8/layout/cycle2"/>
    <dgm:cxn modelId="{7FA97249-AB89-4138-8CE9-2E1BEF29648A}" type="presParOf" srcId="{E0D0C3A5-26A6-4279-987E-91D519DC66B0}" destId="{85C1107C-05F7-45F2-B80C-02A39D23E573}" srcOrd="2" destOrd="0" presId="urn:microsoft.com/office/officeart/2005/8/layout/cycle2"/>
    <dgm:cxn modelId="{F6C2BED2-E09E-4AFF-BEF0-4715C4E8CB9F}" type="presParOf" srcId="{E0D0C3A5-26A6-4279-987E-91D519DC66B0}" destId="{2382966D-4561-452D-B015-A2C489298351}" srcOrd="3" destOrd="0" presId="urn:microsoft.com/office/officeart/2005/8/layout/cycle2"/>
    <dgm:cxn modelId="{9B4BC728-EDFD-4E99-8D08-3FF2DBFC1C1A}" type="presParOf" srcId="{2382966D-4561-452D-B015-A2C489298351}" destId="{758778A6-B2C7-4BE1-A0FD-79CAC958EAD4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A66EF6B-7B9A-4B99-BA2D-A721186B9979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NI"/>
        </a:p>
      </dgm:t>
    </dgm:pt>
    <dgm:pt modelId="{EAB11900-7EF4-4543-87FD-CC0BC813A1C8}">
      <dgm:prSet/>
      <dgm:spPr/>
      <dgm:t>
        <a:bodyPr/>
        <a:lstStyle/>
        <a:p>
          <a:r>
            <a:rPr lang="es-ES" b="1" dirty="0"/>
            <a:t>Adaptación a la Educación Moderna: </a:t>
          </a:r>
          <a:r>
            <a:rPr lang="es-ES" dirty="0"/>
            <a:t>La pandemia de COVID-19 ha resaltado la necesidad de que los docentes estén capacitados en el uso de herramientas digitales para facilitar el aprendizaje a distancia y mejorar la interacción con los estudiantes.</a:t>
          </a:r>
          <a:endParaRPr lang="es-NI" dirty="0"/>
        </a:p>
      </dgm:t>
    </dgm:pt>
    <dgm:pt modelId="{ED30B812-EEDD-4C3E-B2E9-C8534D1B3D84}" type="parTrans" cxnId="{7844A1AE-522F-4701-8B46-A78520320DD6}">
      <dgm:prSet/>
      <dgm:spPr/>
      <dgm:t>
        <a:bodyPr/>
        <a:lstStyle/>
        <a:p>
          <a:endParaRPr lang="es-NI"/>
        </a:p>
      </dgm:t>
    </dgm:pt>
    <dgm:pt modelId="{49EB8082-AC92-45FE-81C9-448B792BF459}" type="sibTrans" cxnId="{7844A1AE-522F-4701-8B46-A78520320DD6}">
      <dgm:prSet/>
      <dgm:spPr/>
      <dgm:t>
        <a:bodyPr/>
        <a:lstStyle/>
        <a:p>
          <a:endParaRPr lang="es-NI"/>
        </a:p>
      </dgm:t>
    </dgm:pt>
    <dgm:pt modelId="{44A88938-3727-41A3-AD32-D85B4545F73A}">
      <dgm:prSet/>
      <dgm:spPr/>
      <dgm:t>
        <a:bodyPr/>
        <a:lstStyle/>
        <a:p>
          <a:r>
            <a:rPr lang="es-ES" b="1" dirty="0"/>
            <a:t>Desarrollo Sostenible: </a:t>
          </a:r>
          <a:r>
            <a:rPr lang="es-ES" dirty="0"/>
            <a:t>Estas competencias son fundamentales para alcanzar el cuarto Objetivo de Desarrollo Sostenible de la Agenda 2030, que busca garantizar una educación inclusiva y equitativa.</a:t>
          </a:r>
          <a:endParaRPr lang="es-NI" dirty="0"/>
        </a:p>
      </dgm:t>
    </dgm:pt>
    <dgm:pt modelId="{50360197-724B-43B5-BC05-301E7026C05E}" type="parTrans" cxnId="{9280006C-B45A-4290-BA28-315C12E24AB1}">
      <dgm:prSet/>
      <dgm:spPr/>
      <dgm:t>
        <a:bodyPr/>
        <a:lstStyle/>
        <a:p>
          <a:endParaRPr lang="es-NI"/>
        </a:p>
      </dgm:t>
    </dgm:pt>
    <dgm:pt modelId="{A4AFEEFC-68E4-40F1-BD08-C2B9CA5B26A6}" type="sibTrans" cxnId="{9280006C-B45A-4290-BA28-315C12E24AB1}">
      <dgm:prSet/>
      <dgm:spPr/>
      <dgm:t>
        <a:bodyPr/>
        <a:lstStyle/>
        <a:p>
          <a:endParaRPr lang="es-NI"/>
        </a:p>
      </dgm:t>
    </dgm:pt>
    <dgm:pt modelId="{4EBF0938-945C-4758-A48D-C956867A8750}">
      <dgm:prSet/>
      <dgm:spPr/>
      <dgm:t>
        <a:bodyPr/>
        <a:lstStyle/>
        <a:p>
          <a:r>
            <a:rPr lang="es-ES" b="1" dirty="0"/>
            <a:t>Integración de Tecnología: </a:t>
          </a:r>
          <a:r>
            <a:rPr lang="es-ES" dirty="0"/>
            <a:t>El marco de competencias digitales, sirven como guías para integrar efectivamente la tecnología en el aula</a:t>
          </a:r>
          <a:endParaRPr lang="es-NI" dirty="0"/>
        </a:p>
      </dgm:t>
    </dgm:pt>
    <dgm:pt modelId="{6F2C2F49-C721-49E9-8B7D-84CD042935D7}" type="parTrans" cxnId="{9257A0DA-4F7E-45BB-9B1E-D9C1879CBB60}">
      <dgm:prSet/>
      <dgm:spPr/>
      <dgm:t>
        <a:bodyPr/>
        <a:lstStyle/>
        <a:p>
          <a:endParaRPr lang="es-NI"/>
        </a:p>
      </dgm:t>
    </dgm:pt>
    <dgm:pt modelId="{039921F6-E04E-49FB-AC20-76B5B12C37AB}" type="sibTrans" cxnId="{9257A0DA-4F7E-45BB-9B1E-D9C1879CBB60}">
      <dgm:prSet/>
      <dgm:spPr/>
      <dgm:t>
        <a:bodyPr/>
        <a:lstStyle/>
        <a:p>
          <a:endParaRPr lang="es-NI"/>
        </a:p>
      </dgm:t>
    </dgm:pt>
    <dgm:pt modelId="{99FD5AE9-1695-43BE-8680-15871884B5DE}" type="pres">
      <dgm:prSet presAssocID="{FA66EF6B-7B9A-4B99-BA2D-A721186B9979}" presName="Name0" presStyleCnt="0">
        <dgm:presLayoutVars>
          <dgm:dir/>
          <dgm:resizeHandles val="exact"/>
        </dgm:presLayoutVars>
      </dgm:prSet>
      <dgm:spPr/>
    </dgm:pt>
    <dgm:pt modelId="{B9657D82-DE65-46C7-9DB2-208B4BFC3CA8}" type="pres">
      <dgm:prSet presAssocID="{FA66EF6B-7B9A-4B99-BA2D-A721186B9979}" presName="arrow" presStyleLbl="bgShp" presStyleIdx="0" presStyleCnt="1"/>
      <dgm:spPr/>
    </dgm:pt>
    <dgm:pt modelId="{1B843581-C8B3-4061-9F53-F1EDA023BB56}" type="pres">
      <dgm:prSet presAssocID="{FA66EF6B-7B9A-4B99-BA2D-A721186B9979}" presName="points" presStyleCnt="0"/>
      <dgm:spPr/>
    </dgm:pt>
    <dgm:pt modelId="{EB494A4E-C620-4971-A70F-875F8046C351}" type="pres">
      <dgm:prSet presAssocID="{EAB11900-7EF4-4543-87FD-CC0BC813A1C8}" presName="compositeA" presStyleCnt="0"/>
      <dgm:spPr/>
    </dgm:pt>
    <dgm:pt modelId="{D9F916E6-30A0-4CE6-A395-8F3D8932D8E5}" type="pres">
      <dgm:prSet presAssocID="{EAB11900-7EF4-4543-87FD-CC0BC813A1C8}" presName="textA" presStyleLbl="revTx" presStyleIdx="0" presStyleCnt="3">
        <dgm:presLayoutVars>
          <dgm:bulletEnabled val="1"/>
        </dgm:presLayoutVars>
      </dgm:prSet>
      <dgm:spPr/>
    </dgm:pt>
    <dgm:pt modelId="{6D76E6D0-DDAF-42ED-B7C8-DE2456253B2F}" type="pres">
      <dgm:prSet presAssocID="{EAB11900-7EF4-4543-87FD-CC0BC813A1C8}" presName="circleA" presStyleLbl="node1" presStyleIdx="0" presStyleCnt="3"/>
      <dgm:spPr/>
    </dgm:pt>
    <dgm:pt modelId="{6237E005-3002-42FB-B1ED-843F83F47010}" type="pres">
      <dgm:prSet presAssocID="{EAB11900-7EF4-4543-87FD-CC0BC813A1C8}" presName="spaceA" presStyleCnt="0"/>
      <dgm:spPr/>
    </dgm:pt>
    <dgm:pt modelId="{EEBFC45C-6A3B-42F8-BF65-55B43C6597F7}" type="pres">
      <dgm:prSet presAssocID="{49EB8082-AC92-45FE-81C9-448B792BF459}" presName="space" presStyleCnt="0"/>
      <dgm:spPr/>
    </dgm:pt>
    <dgm:pt modelId="{97D3E3A1-287A-43AE-BEC3-8C923536D371}" type="pres">
      <dgm:prSet presAssocID="{44A88938-3727-41A3-AD32-D85B4545F73A}" presName="compositeB" presStyleCnt="0"/>
      <dgm:spPr/>
    </dgm:pt>
    <dgm:pt modelId="{F4CB9442-2137-4CFB-890C-543E253BB417}" type="pres">
      <dgm:prSet presAssocID="{44A88938-3727-41A3-AD32-D85B4545F73A}" presName="textB" presStyleLbl="revTx" presStyleIdx="1" presStyleCnt="3">
        <dgm:presLayoutVars>
          <dgm:bulletEnabled val="1"/>
        </dgm:presLayoutVars>
      </dgm:prSet>
      <dgm:spPr/>
    </dgm:pt>
    <dgm:pt modelId="{404BF6C9-1B8A-42E2-9BF2-E72CE462E894}" type="pres">
      <dgm:prSet presAssocID="{44A88938-3727-41A3-AD32-D85B4545F73A}" presName="circleB" presStyleLbl="node1" presStyleIdx="1" presStyleCnt="3"/>
      <dgm:spPr/>
    </dgm:pt>
    <dgm:pt modelId="{76F168C4-D9B2-4C25-95CC-F924AC950B22}" type="pres">
      <dgm:prSet presAssocID="{44A88938-3727-41A3-AD32-D85B4545F73A}" presName="spaceB" presStyleCnt="0"/>
      <dgm:spPr/>
    </dgm:pt>
    <dgm:pt modelId="{DEAED222-E1D5-4D73-9584-2CC6D5996071}" type="pres">
      <dgm:prSet presAssocID="{A4AFEEFC-68E4-40F1-BD08-C2B9CA5B26A6}" presName="space" presStyleCnt="0"/>
      <dgm:spPr/>
    </dgm:pt>
    <dgm:pt modelId="{CE488634-8568-4583-9004-FE4677AC6988}" type="pres">
      <dgm:prSet presAssocID="{4EBF0938-945C-4758-A48D-C956867A8750}" presName="compositeA" presStyleCnt="0"/>
      <dgm:spPr/>
    </dgm:pt>
    <dgm:pt modelId="{79B30AFB-7502-4C40-BA5D-1D3EE351336E}" type="pres">
      <dgm:prSet presAssocID="{4EBF0938-945C-4758-A48D-C956867A8750}" presName="textA" presStyleLbl="revTx" presStyleIdx="2" presStyleCnt="3">
        <dgm:presLayoutVars>
          <dgm:bulletEnabled val="1"/>
        </dgm:presLayoutVars>
      </dgm:prSet>
      <dgm:spPr/>
    </dgm:pt>
    <dgm:pt modelId="{876E7A4A-9879-4773-B7A0-08A6091B4D11}" type="pres">
      <dgm:prSet presAssocID="{4EBF0938-945C-4758-A48D-C956867A8750}" presName="circleA" presStyleLbl="node1" presStyleIdx="2" presStyleCnt="3"/>
      <dgm:spPr/>
    </dgm:pt>
    <dgm:pt modelId="{A201C5BB-199B-469B-A266-2010DA917CE9}" type="pres">
      <dgm:prSet presAssocID="{4EBF0938-945C-4758-A48D-C956867A8750}" presName="spaceA" presStyleCnt="0"/>
      <dgm:spPr/>
    </dgm:pt>
  </dgm:ptLst>
  <dgm:cxnLst>
    <dgm:cxn modelId="{587FB62A-98F5-4AC5-B317-7DFA8E5F6F77}" type="presOf" srcId="{4EBF0938-945C-4758-A48D-C956867A8750}" destId="{79B30AFB-7502-4C40-BA5D-1D3EE351336E}" srcOrd="0" destOrd="0" presId="urn:microsoft.com/office/officeart/2005/8/layout/hProcess11"/>
    <dgm:cxn modelId="{2E9BFB2E-B596-4CC5-A541-FF67F1042045}" type="presOf" srcId="{EAB11900-7EF4-4543-87FD-CC0BC813A1C8}" destId="{D9F916E6-30A0-4CE6-A395-8F3D8932D8E5}" srcOrd="0" destOrd="0" presId="urn:microsoft.com/office/officeart/2005/8/layout/hProcess11"/>
    <dgm:cxn modelId="{F53A053B-3600-4DC5-BE3D-114C58A7EAF1}" type="presOf" srcId="{FA66EF6B-7B9A-4B99-BA2D-A721186B9979}" destId="{99FD5AE9-1695-43BE-8680-15871884B5DE}" srcOrd="0" destOrd="0" presId="urn:microsoft.com/office/officeart/2005/8/layout/hProcess11"/>
    <dgm:cxn modelId="{9280006C-B45A-4290-BA28-315C12E24AB1}" srcId="{FA66EF6B-7B9A-4B99-BA2D-A721186B9979}" destId="{44A88938-3727-41A3-AD32-D85B4545F73A}" srcOrd="1" destOrd="0" parTransId="{50360197-724B-43B5-BC05-301E7026C05E}" sibTransId="{A4AFEEFC-68E4-40F1-BD08-C2B9CA5B26A6}"/>
    <dgm:cxn modelId="{31D8D07D-833F-47AB-BC4B-3E1C3F44936B}" type="presOf" srcId="{44A88938-3727-41A3-AD32-D85B4545F73A}" destId="{F4CB9442-2137-4CFB-890C-543E253BB417}" srcOrd="0" destOrd="0" presId="urn:microsoft.com/office/officeart/2005/8/layout/hProcess11"/>
    <dgm:cxn modelId="{7844A1AE-522F-4701-8B46-A78520320DD6}" srcId="{FA66EF6B-7B9A-4B99-BA2D-A721186B9979}" destId="{EAB11900-7EF4-4543-87FD-CC0BC813A1C8}" srcOrd="0" destOrd="0" parTransId="{ED30B812-EEDD-4C3E-B2E9-C8534D1B3D84}" sibTransId="{49EB8082-AC92-45FE-81C9-448B792BF459}"/>
    <dgm:cxn modelId="{9257A0DA-4F7E-45BB-9B1E-D9C1879CBB60}" srcId="{FA66EF6B-7B9A-4B99-BA2D-A721186B9979}" destId="{4EBF0938-945C-4758-A48D-C956867A8750}" srcOrd="2" destOrd="0" parTransId="{6F2C2F49-C721-49E9-8B7D-84CD042935D7}" sibTransId="{039921F6-E04E-49FB-AC20-76B5B12C37AB}"/>
    <dgm:cxn modelId="{4EA1A20E-D770-4EAD-BDAF-E22622097817}" type="presParOf" srcId="{99FD5AE9-1695-43BE-8680-15871884B5DE}" destId="{B9657D82-DE65-46C7-9DB2-208B4BFC3CA8}" srcOrd="0" destOrd="0" presId="urn:microsoft.com/office/officeart/2005/8/layout/hProcess11"/>
    <dgm:cxn modelId="{558094C9-0F78-4B78-A190-04ED03CC015D}" type="presParOf" srcId="{99FD5AE9-1695-43BE-8680-15871884B5DE}" destId="{1B843581-C8B3-4061-9F53-F1EDA023BB56}" srcOrd="1" destOrd="0" presId="urn:microsoft.com/office/officeart/2005/8/layout/hProcess11"/>
    <dgm:cxn modelId="{D5BBF274-85EA-415B-8C23-00301C1928B1}" type="presParOf" srcId="{1B843581-C8B3-4061-9F53-F1EDA023BB56}" destId="{EB494A4E-C620-4971-A70F-875F8046C351}" srcOrd="0" destOrd="0" presId="urn:microsoft.com/office/officeart/2005/8/layout/hProcess11"/>
    <dgm:cxn modelId="{AF4F3ABF-0243-4D25-B96A-79CA58C4A808}" type="presParOf" srcId="{EB494A4E-C620-4971-A70F-875F8046C351}" destId="{D9F916E6-30A0-4CE6-A395-8F3D8932D8E5}" srcOrd="0" destOrd="0" presId="urn:microsoft.com/office/officeart/2005/8/layout/hProcess11"/>
    <dgm:cxn modelId="{2248B290-E6BD-4443-86D6-BE55519B207E}" type="presParOf" srcId="{EB494A4E-C620-4971-A70F-875F8046C351}" destId="{6D76E6D0-DDAF-42ED-B7C8-DE2456253B2F}" srcOrd="1" destOrd="0" presId="urn:microsoft.com/office/officeart/2005/8/layout/hProcess11"/>
    <dgm:cxn modelId="{90EBD8BA-4A78-4393-A20D-7558E70D3516}" type="presParOf" srcId="{EB494A4E-C620-4971-A70F-875F8046C351}" destId="{6237E005-3002-42FB-B1ED-843F83F47010}" srcOrd="2" destOrd="0" presId="urn:microsoft.com/office/officeart/2005/8/layout/hProcess11"/>
    <dgm:cxn modelId="{D8695B27-B8AB-4C52-92DB-0209420AC3AF}" type="presParOf" srcId="{1B843581-C8B3-4061-9F53-F1EDA023BB56}" destId="{EEBFC45C-6A3B-42F8-BF65-55B43C6597F7}" srcOrd="1" destOrd="0" presId="urn:microsoft.com/office/officeart/2005/8/layout/hProcess11"/>
    <dgm:cxn modelId="{11F6F1D7-C6D7-4DDB-86E4-15D426D2665A}" type="presParOf" srcId="{1B843581-C8B3-4061-9F53-F1EDA023BB56}" destId="{97D3E3A1-287A-43AE-BEC3-8C923536D371}" srcOrd="2" destOrd="0" presId="urn:microsoft.com/office/officeart/2005/8/layout/hProcess11"/>
    <dgm:cxn modelId="{C17F037F-0D8E-4471-AA69-67171248A3CF}" type="presParOf" srcId="{97D3E3A1-287A-43AE-BEC3-8C923536D371}" destId="{F4CB9442-2137-4CFB-890C-543E253BB417}" srcOrd="0" destOrd="0" presId="urn:microsoft.com/office/officeart/2005/8/layout/hProcess11"/>
    <dgm:cxn modelId="{79965023-E3CD-4A89-8A4C-4CF2CE2D85AA}" type="presParOf" srcId="{97D3E3A1-287A-43AE-BEC3-8C923536D371}" destId="{404BF6C9-1B8A-42E2-9BF2-E72CE462E894}" srcOrd="1" destOrd="0" presId="urn:microsoft.com/office/officeart/2005/8/layout/hProcess11"/>
    <dgm:cxn modelId="{8861AB36-F111-47E9-8763-604C9D00B260}" type="presParOf" srcId="{97D3E3A1-287A-43AE-BEC3-8C923536D371}" destId="{76F168C4-D9B2-4C25-95CC-F924AC950B22}" srcOrd="2" destOrd="0" presId="urn:microsoft.com/office/officeart/2005/8/layout/hProcess11"/>
    <dgm:cxn modelId="{17912B70-E960-4EAA-AB7F-8658B6335F39}" type="presParOf" srcId="{1B843581-C8B3-4061-9F53-F1EDA023BB56}" destId="{DEAED222-E1D5-4D73-9584-2CC6D5996071}" srcOrd="3" destOrd="0" presId="urn:microsoft.com/office/officeart/2005/8/layout/hProcess11"/>
    <dgm:cxn modelId="{FAC2FE2B-8DF0-4241-805D-60D1FA3885AD}" type="presParOf" srcId="{1B843581-C8B3-4061-9F53-F1EDA023BB56}" destId="{CE488634-8568-4583-9004-FE4677AC6988}" srcOrd="4" destOrd="0" presId="urn:microsoft.com/office/officeart/2005/8/layout/hProcess11"/>
    <dgm:cxn modelId="{4515D2C1-6DAA-4D47-A4A5-3C608002553D}" type="presParOf" srcId="{CE488634-8568-4583-9004-FE4677AC6988}" destId="{79B30AFB-7502-4C40-BA5D-1D3EE351336E}" srcOrd="0" destOrd="0" presId="urn:microsoft.com/office/officeart/2005/8/layout/hProcess11"/>
    <dgm:cxn modelId="{F45D208A-B1CA-4C60-BFD3-6D5471A28B55}" type="presParOf" srcId="{CE488634-8568-4583-9004-FE4677AC6988}" destId="{876E7A4A-9879-4773-B7A0-08A6091B4D11}" srcOrd="1" destOrd="0" presId="urn:microsoft.com/office/officeart/2005/8/layout/hProcess11"/>
    <dgm:cxn modelId="{F4CFC445-34E5-490C-8263-298CA55E50F5}" type="presParOf" srcId="{CE488634-8568-4583-9004-FE4677AC6988}" destId="{A201C5BB-199B-469B-A266-2010DA917CE9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335BAA1-EFC3-4EF0-BC51-7048636AF7CE}" type="doc">
      <dgm:prSet loTypeId="urn:microsoft.com/office/officeart/2005/8/layout/venn3" loCatId="relationship" qsTypeId="urn:microsoft.com/office/officeart/2005/8/quickstyle/simple1" qsCatId="simple" csTypeId="urn:microsoft.com/office/officeart/2005/8/colors/colorful4" csCatId="colorful"/>
      <dgm:spPr/>
      <dgm:t>
        <a:bodyPr/>
        <a:lstStyle/>
        <a:p>
          <a:endParaRPr lang="es-NI"/>
        </a:p>
      </dgm:t>
    </dgm:pt>
    <dgm:pt modelId="{9555C89B-29A3-4FDC-A46B-A1CDC88E1AF4}">
      <dgm:prSet/>
      <dgm:spPr/>
      <dgm:t>
        <a:bodyPr/>
        <a:lstStyle/>
        <a:p>
          <a:r>
            <a:rPr lang="es-ES" b="1" i="0"/>
            <a:t>Alfabetización tecnológica</a:t>
          </a:r>
          <a:endParaRPr lang="es-NI" b="1"/>
        </a:p>
      </dgm:t>
    </dgm:pt>
    <dgm:pt modelId="{CDD02F05-7C00-412B-8A80-852F4C8A0618}" type="parTrans" cxnId="{D10CC5B2-E314-46EB-B145-59CBC58DB8F2}">
      <dgm:prSet/>
      <dgm:spPr/>
      <dgm:t>
        <a:bodyPr/>
        <a:lstStyle/>
        <a:p>
          <a:endParaRPr lang="es-NI" b="1"/>
        </a:p>
      </dgm:t>
    </dgm:pt>
    <dgm:pt modelId="{A3091E34-7D09-4A1D-8ACF-E2E8A838B78E}" type="sibTrans" cxnId="{D10CC5B2-E314-46EB-B145-59CBC58DB8F2}">
      <dgm:prSet/>
      <dgm:spPr/>
      <dgm:t>
        <a:bodyPr/>
        <a:lstStyle/>
        <a:p>
          <a:endParaRPr lang="es-NI" b="1"/>
        </a:p>
      </dgm:t>
    </dgm:pt>
    <dgm:pt modelId="{BDE9AD64-42B4-487A-94F8-8629EE60C246}">
      <dgm:prSet/>
      <dgm:spPr/>
      <dgm:t>
        <a:bodyPr/>
        <a:lstStyle/>
        <a:p>
          <a:r>
            <a:rPr lang="es-ES" b="1" i="0"/>
            <a:t>Gestión de la información </a:t>
          </a:r>
          <a:endParaRPr lang="es-NI" b="1"/>
        </a:p>
      </dgm:t>
    </dgm:pt>
    <dgm:pt modelId="{A8C8BEC2-AFA3-4DCE-8C7F-935211EBE35F}" type="parTrans" cxnId="{BDE362D0-A1C1-4098-A597-ED061685CEB3}">
      <dgm:prSet/>
      <dgm:spPr/>
      <dgm:t>
        <a:bodyPr/>
        <a:lstStyle/>
        <a:p>
          <a:endParaRPr lang="es-NI" b="1"/>
        </a:p>
      </dgm:t>
    </dgm:pt>
    <dgm:pt modelId="{5DC89CE8-A7AD-487D-BDBE-D3B54A5F0132}" type="sibTrans" cxnId="{BDE362D0-A1C1-4098-A597-ED061685CEB3}">
      <dgm:prSet/>
      <dgm:spPr/>
      <dgm:t>
        <a:bodyPr/>
        <a:lstStyle/>
        <a:p>
          <a:endParaRPr lang="es-NI" b="1"/>
        </a:p>
      </dgm:t>
    </dgm:pt>
    <dgm:pt modelId="{72A2E68F-CE61-4C7E-A484-2C5B8A211E7E}">
      <dgm:prSet/>
      <dgm:spPr/>
      <dgm:t>
        <a:bodyPr/>
        <a:lstStyle/>
        <a:p>
          <a:r>
            <a:rPr lang="es-ES" b="1" i="0"/>
            <a:t>Comunicación</a:t>
          </a:r>
          <a:endParaRPr lang="es-NI" b="1"/>
        </a:p>
      </dgm:t>
    </dgm:pt>
    <dgm:pt modelId="{5A527C96-AE09-4427-966B-FF583BB38A54}" type="parTrans" cxnId="{4AB06744-0538-4762-B87C-C60CF0AD20A3}">
      <dgm:prSet/>
      <dgm:spPr/>
      <dgm:t>
        <a:bodyPr/>
        <a:lstStyle/>
        <a:p>
          <a:endParaRPr lang="es-NI" b="1"/>
        </a:p>
      </dgm:t>
    </dgm:pt>
    <dgm:pt modelId="{4A09D458-47D9-49EB-B542-10C654E15B73}" type="sibTrans" cxnId="{4AB06744-0538-4762-B87C-C60CF0AD20A3}">
      <dgm:prSet/>
      <dgm:spPr/>
      <dgm:t>
        <a:bodyPr/>
        <a:lstStyle/>
        <a:p>
          <a:endParaRPr lang="es-NI" b="1"/>
        </a:p>
      </dgm:t>
    </dgm:pt>
    <dgm:pt modelId="{40C898C9-9143-4F0F-9658-03F7508094CE}">
      <dgm:prSet/>
      <dgm:spPr/>
      <dgm:t>
        <a:bodyPr/>
        <a:lstStyle/>
        <a:p>
          <a:r>
            <a:rPr lang="es-ES" b="1" i="0"/>
            <a:t>Ambientes virtuales de aprendizaje</a:t>
          </a:r>
          <a:endParaRPr lang="es-NI" b="1"/>
        </a:p>
      </dgm:t>
    </dgm:pt>
    <dgm:pt modelId="{2486712D-713F-4893-9251-0C24E1EF3054}" type="parTrans" cxnId="{D5EE2315-CFA2-4162-A840-5CB1A369A3A1}">
      <dgm:prSet/>
      <dgm:spPr/>
      <dgm:t>
        <a:bodyPr/>
        <a:lstStyle/>
        <a:p>
          <a:endParaRPr lang="es-NI" b="1"/>
        </a:p>
      </dgm:t>
    </dgm:pt>
    <dgm:pt modelId="{F26C7A7A-9913-490C-87C5-01C270D958B0}" type="sibTrans" cxnId="{D5EE2315-CFA2-4162-A840-5CB1A369A3A1}">
      <dgm:prSet/>
      <dgm:spPr/>
      <dgm:t>
        <a:bodyPr/>
        <a:lstStyle/>
        <a:p>
          <a:endParaRPr lang="es-NI" b="1"/>
        </a:p>
      </dgm:t>
    </dgm:pt>
    <dgm:pt modelId="{7EBAE961-51AA-4E00-9169-BEF366C232F7}">
      <dgm:prSet/>
      <dgm:spPr/>
      <dgm:t>
        <a:bodyPr/>
        <a:lstStyle/>
        <a:p>
          <a:r>
            <a:rPr lang="es-ES" b="1" i="0"/>
            <a:t>Creación de recursos educativos digitales</a:t>
          </a:r>
          <a:endParaRPr lang="es-NI" b="1"/>
        </a:p>
      </dgm:t>
    </dgm:pt>
    <dgm:pt modelId="{FD8E6DC4-4510-49EB-A906-9D08BF2D4FD8}" type="parTrans" cxnId="{3F958EC2-3A38-428E-8115-1BF51854BE1C}">
      <dgm:prSet/>
      <dgm:spPr/>
      <dgm:t>
        <a:bodyPr/>
        <a:lstStyle/>
        <a:p>
          <a:endParaRPr lang="es-NI" b="1"/>
        </a:p>
      </dgm:t>
    </dgm:pt>
    <dgm:pt modelId="{7EC0334D-FB48-4D94-986C-1D7169E9B9F7}" type="sibTrans" cxnId="{3F958EC2-3A38-428E-8115-1BF51854BE1C}">
      <dgm:prSet/>
      <dgm:spPr/>
      <dgm:t>
        <a:bodyPr/>
        <a:lstStyle/>
        <a:p>
          <a:endParaRPr lang="es-NI" b="1"/>
        </a:p>
      </dgm:t>
    </dgm:pt>
    <dgm:pt modelId="{D8905D72-8158-4DBA-822E-4A37ABCC84A0}">
      <dgm:prSet/>
      <dgm:spPr/>
      <dgm:t>
        <a:bodyPr/>
        <a:lstStyle/>
        <a:p>
          <a:r>
            <a:rPr lang="es-ES" b="1" i="0"/>
            <a:t>Ética y Valores / Seguridad digital</a:t>
          </a:r>
          <a:endParaRPr lang="es-NI" b="1"/>
        </a:p>
      </dgm:t>
    </dgm:pt>
    <dgm:pt modelId="{778A468C-EDB2-4351-A85B-3CCDFF0943BC}" type="parTrans" cxnId="{6D2C47A4-1D28-43C4-A5D8-AD3CC1C57DA3}">
      <dgm:prSet/>
      <dgm:spPr/>
      <dgm:t>
        <a:bodyPr/>
        <a:lstStyle/>
        <a:p>
          <a:endParaRPr lang="es-NI" b="1"/>
        </a:p>
      </dgm:t>
    </dgm:pt>
    <dgm:pt modelId="{F0F3B5CC-E2A5-4163-A827-8E13AF84E5EC}" type="sibTrans" cxnId="{6D2C47A4-1D28-43C4-A5D8-AD3CC1C57DA3}">
      <dgm:prSet/>
      <dgm:spPr/>
      <dgm:t>
        <a:bodyPr/>
        <a:lstStyle/>
        <a:p>
          <a:endParaRPr lang="es-NI" b="1"/>
        </a:p>
      </dgm:t>
    </dgm:pt>
    <dgm:pt modelId="{31499361-CCE2-4549-AE4B-3F7ECE6C9A57}">
      <dgm:prSet/>
      <dgm:spPr/>
      <dgm:t>
        <a:bodyPr/>
        <a:lstStyle/>
        <a:p>
          <a:r>
            <a:rPr lang="es-ES" b="1" i="0"/>
            <a:t>Resolución de problemas</a:t>
          </a:r>
          <a:endParaRPr lang="es-NI" b="1"/>
        </a:p>
      </dgm:t>
    </dgm:pt>
    <dgm:pt modelId="{FD40D6D9-C032-47E6-9185-BB2D9897D8DE}" type="parTrans" cxnId="{A6F17DAC-5EB4-44F6-B79A-F2F4CFD6541A}">
      <dgm:prSet/>
      <dgm:spPr/>
      <dgm:t>
        <a:bodyPr/>
        <a:lstStyle/>
        <a:p>
          <a:endParaRPr lang="es-NI" b="1"/>
        </a:p>
      </dgm:t>
    </dgm:pt>
    <dgm:pt modelId="{DAEC21C3-6A63-4D84-950A-6EB6D4F824CD}" type="sibTrans" cxnId="{A6F17DAC-5EB4-44F6-B79A-F2F4CFD6541A}">
      <dgm:prSet/>
      <dgm:spPr/>
      <dgm:t>
        <a:bodyPr/>
        <a:lstStyle/>
        <a:p>
          <a:endParaRPr lang="es-NI" b="1"/>
        </a:p>
      </dgm:t>
    </dgm:pt>
    <dgm:pt modelId="{137CAEFE-C2BB-4939-A2A8-C7A0AC7A1144}" type="pres">
      <dgm:prSet presAssocID="{5335BAA1-EFC3-4EF0-BC51-7048636AF7CE}" presName="Name0" presStyleCnt="0">
        <dgm:presLayoutVars>
          <dgm:dir/>
          <dgm:resizeHandles val="exact"/>
        </dgm:presLayoutVars>
      </dgm:prSet>
      <dgm:spPr/>
    </dgm:pt>
    <dgm:pt modelId="{D54A7590-00C2-487F-9BDA-44AD11D9C7F2}" type="pres">
      <dgm:prSet presAssocID="{9555C89B-29A3-4FDC-A46B-A1CDC88E1AF4}" presName="Name5" presStyleLbl="vennNode1" presStyleIdx="0" presStyleCnt="7">
        <dgm:presLayoutVars>
          <dgm:bulletEnabled val="1"/>
        </dgm:presLayoutVars>
      </dgm:prSet>
      <dgm:spPr/>
    </dgm:pt>
    <dgm:pt modelId="{92E9C7BF-FB92-4F28-9BDC-E618B7F588BF}" type="pres">
      <dgm:prSet presAssocID="{A3091E34-7D09-4A1D-8ACF-E2E8A838B78E}" presName="space" presStyleCnt="0"/>
      <dgm:spPr/>
    </dgm:pt>
    <dgm:pt modelId="{1173173D-5E61-4B53-9F1F-47242D672BCE}" type="pres">
      <dgm:prSet presAssocID="{BDE9AD64-42B4-487A-94F8-8629EE60C246}" presName="Name5" presStyleLbl="vennNode1" presStyleIdx="1" presStyleCnt="7">
        <dgm:presLayoutVars>
          <dgm:bulletEnabled val="1"/>
        </dgm:presLayoutVars>
      </dgm:prSet>
      <dgm:spPr/>
    </dgm:pt>
    <dgm:pt modelId="{D9ABEA62-836C-4F54-9D7C-7146FBF605F0}" type="pres">
      <dgm:prSet presAssocID="{5DC89CE8-A7AD-487D-BDBE-D3B54A5F0132}" presName="space" presStyleCnt="0"/>
      <dgm:spPr/>
    </dgm:pt>
    <dgm:pt modelId="{D5D9DD7A-C513-474C-8721-D89A6DD4B1C3}" type="pres">
      <dgm:prSet presAssocID="{72A2E68F-CE61-4C7E-A484-2C5B8A211E7E}" presName="Name5" presStyleLbl="vennNode1" presStyleIdx="2" presStyleCnt="7">
        <dgm:presLayoutVars>
          <dgm:bulletEnabled val="1"/>
        </dgm:presLayoutVars>
      </dgm:prSet>
      <dgm:spPr/>
    </dgm:pt>
    <dgm:pt modelId="{301E5ABA-7FD3-46AC-94FA-F22FDB01B98F}" type="pres">
      <dgm:prSet presAssocID="{4A09D458-47D9-49EB-B542-10C654E15B73}" presName="space" presStyleCnt="0"/>
      <dgm:spPr/>
    </dgm:pt>
    <dgm:pt modelId="{9848E437-43B2-4CC0-B641-9D02BED3F83F}" type="pres">
      <dgm:prSet presAssocID="{40C898C9-9143-4F0F-9658-03F7508094CE}" presName="Name5" presStyleLbl="vennNode1" presStyleIdx="3" presStyleCnt="7">
        <dgm:presLayoutVars>
          <dgm:bulletEnabled val="1"/>
        </dgm:presLayoutVars>
      </dgm:prSet>
      <dgm:spPr/>
    </dgm:pt>
    <dgm:pt modelId="{7CAC1276-0CEC-4E7A-B067-78C07FC09847}" type="pres">
      <dgm:prSet presAssocID="{F26C7A7A-9913-490C-87C5-01C270D958B0}" presName="space" presStyleCnt="0"/>
      <dgm:spPr/>
    </dgm:pt>
    <dgm:pt modelId="{395F3987-BF96-49FD-84B7-94B18DAC5E0E}" type="pres">
      <dgm:prSet presAssocID="{7EBAE961-51AA-4E00-9169-BEF366C232F7}" presName="Name5" presStyleLbl="vennNode1" presStyleIdx="4" presStyleCnt="7">
        <dgm:presLayoutVars>
          <dgm:bulletEnabled val="1"/>
        </dgm:presLayoutVars>
      </dgm:prSet>
      <dgm:spPr/>
    </dgm:pt>
    <dgm:pt modelId="{38BA0AEA-DF63-41EE-B44F-614058E43EE5}" type="pres">
      <dgm:prSet presAssocID="{7EC0334D-FB48-4D94-986C-1D7169E9B9F7}" presName="space" presStyleCnt="0"/>
      <dgm:spPr/>
    </dgm:pt>
    <dgm:pt modelId="{D3D12B86-9F05-4B1F-A592-D05DCD93679D}" type="pres">
      <dgm:prSet presAssocID="{D8905D72-8158-4DBA-822E-4A37ABCC84A0}" presName="Name5" presStyleLbl="vennNode1" presStyleIdx="5" presStyleCnt="7">
        <dgm:presLayoutVars>
          <dgm:bulletEnabled val="1"/>
        </dgm:presLayoutVars>
      </dgm:prSet>
      <dgm:spPr/>
    </dgm:pt>
    <dgm:pt modelId="{B8A3B313-C620-44F3-8C3A-9601DE97578B}" type="pres">
      <dgm:prSet presAssocID="{F0F3B5CC-E2A5-4163-A827-8E13AF84E5EC}" presName="space" presStyleCnt="0"/>
      <dgm:spPr/>
    </dgm:pt>
    <dgm:pt modelId="{D5A1C7E6-C4B3-492D-933F-FFC33039E644}" type="pres">
      <dgm:prSet presAssocID="{31499361-CCE2-4549-AE4B-3F7ECE6C9A57}" presName="Name5" presStyleLbl="vennNode1" presStyleIdx="6" presStyleCnt="7">
        <dgm:presLayoutVars>
          <dgm:bulletEnabled val="1"/>
        </dgm:presLayoutVars>
      </dgm:prSet>
      <dgm:spPr/>
    </dgm:pt>
  </dgm:ptLst>
  <dgm:cxnLst>
    <dgm:cxn modelId="{D5EE2315-CFA2-4162-A840-5CB1A369A3A1}" srcId="{5335BAA1-EFC3-4EF0-BC51-7048636AF7CE}" destId="{40C898C9-9143-4F0F-9658-03F7508094CE}" srcOrd="3" destOrd="0" parTransId="{2486712D-713F-4893-9251-0C24E1EF3054}" sibTransId="{F26C7A7A-9913-490C-87C5-01C270D958B0}"/>
    <dgm:cxn modelId="{D018C61F-567D-476E-99CD-4C70355E0D28}" type="presOf" srcId="{40C898C9-9143-4F0F-9658-03F7508094CE}" destId="{9848E437-43B2-4CC0-B641-9D02BED3F83F}" srcOrd="0" destOrd="0" presId="urn:microsoft.com/office/officeart/2005/8/layout/venn3"/>
    <dgm:cxn modelId="{F47BD920-7A22-4EBA-871A-DA755D62834B}" type="presOf" srcId="{7EBAE961-51AA-4E00-9169-BEF366C232F7}" destId="{395F3987-BF96-49FD-84B7-94B18DAC5E0E}" srcOrd="0" destOrd="0" presId="urn:microsoft.com/office/officeart/2005/8/layout/venn3"/>
    <dgm:cxn modelId="{D9537B3F-5438-48F9-8330-F5E715C991CA}" type="presOf" srcId="{D8905D72-8158-4DBA-822E-4A37ABCC84A0}" destId="{D3D12B86-9F05-4B1F-A592-D05DCD93679D}" srcOrd="0" destOrd="0" presId="urn:microsoft.com/office/officeart/2005/8/layout/venn3"/>
    <dgm:cxn modelId="{4AB06744-0538-4762-B87C-C60CF0AD20A3}" srcId="{5335BAA1-EFC3-4EF0-BC51-7048636AF7CE}" destId="{72A2E68F-CE61-4C7E-A484-2C5B8A211E7E}" srcOrd="2" destOrd="0" parTransId="{5A527C96-AE09-4427-966B-FF583BB38A54}" sibTransId="{4A09D458-47D9-49EB-B542-10C654E15B73}"/>
    <dgm:cxn modelId="{3122426C-C4CF-4837-BE82-6D97EC0B719E}" type="presOf" srcId="{9555C89B-29A3-4FDC-A46B-A1CDC88E1AF4}" destId="{D54A7590-00C2-487F-9BDA-44AD11D9C7F2}" srcOrd="0" destOrd="0" presId="urn:microsoft.com/office/officeart/2005/8/layout/venn3"/>
    <dgm:cxn modelId="{6D2C47A4-1D28-43C4-A5D8-AD3CC1C57DA3}" srcId="{5335BAA1-EFC3-4EF0-BC51-7048636AF7CE}" destId="{D8905D72-8158-4DBA-822E-4A37ABCC84A0}" srcOrd="5" destOrd="0" parTransId="{778A468C-EDB2-4351-A85B-3CCDFF0943BC}" sibTransId="{F0F3B5CC-E2A5-4163-A827-8E13AF84E5EC}"/>
    <dgm:cxn modelId="{A6F17DAC-5EB4-44F6-B79A-F2F4CFD6541A}" srcId="{5335BAA1-EFC3-4EF0-BC51-7048636AF7CE}" destId="{31499361-CCE2-4549-AE4B-3F7ECE6C9A57}" srcOrd="6" destOrd="0" parTransId="{FD40D6D9-C032-47E6-9185-BB2D9897D8DE}" sibTransId="{DAEC21C3-6A63-4D84-950A-6EB6D4F824CD}"/>
    <dgm:cxn modelId="{D10CC5B2-E314-46EB-B145-59CBC58DB8F2}" srcId="{5335BAA1-EFC3-4EF0-BC51-7048636AF7CE}" destId="{9555C89B-29A3-4FDC-A46B-A1CDC88E1AF4}" srcOrd="0" destOrd="0" parTransId="{CDD02F05-7C00-412B-8A80-852F4C8A0618}" sibTransId="{A3091E34-7D09-4A1D-8ACF-E2E8A838B78E}"/>
    <dgm:cxn modelId="{3F958EC2-3A38-428E-8115-1BF51854BE1C}" srcId="{5335BAA1-EFC3-4EF0-BC51-7048636AF7CE}" destId="{7EBAE961-51AA-4E00-9169-BEF366C232F7}" srcOrd="4" destOrd="0" parTransId="{FD8E6DC4-4510-49EB-A906-9D08BF2D4FD8}" sibTransId="{7EC0334D-FB48-4D94-986C-1D7169E9B9F7}"/>
    <dgm:cxn modelId="{BDE362D0-A1C1-4098-A597-ED061685CEB3}" srcId="{5335BAA1-EFC3-4EF0-BC51-7048636AF7CE}" destId="{BDE9AD64-42B4-487A-94F8-8629EE60C246}" srcOrd="1" destOrd="0" parTransId="{A8C8BEC2-AFA3-4DCE-8C7F-935211EBE35F}" sibTransId="{5DC89CE8-A7AD-487D-BDBE-D3B54A5F0132}"/>
    <dgm:cxn modelId="{FFD1E7D3-2EED-4EAD-9FD4-715C3734CD6C}" type="presOf" srcId="{31499361-CCE2-4549-AE4B-3F7ECE6C9A57}" destId="{D5A1C7E6-C4B3-492D-933F-FFC33039E644}" srcOrd="0" destOrd="0" presId="urn:microsoft.com/office/officeart/2005/8/layout/venn3"/>
    <dgm:cxn modelId="{1FBD9DE2-0890-48AA-9D83-D49299219EC8}" type="presOf" srcId="{BDE9AD64-42B4-487A-94F8-8629EE60C246}" destId="{1173173D-5E61-4B53-9F1F-47242D672BCE}" srcOrd="0" destOrd="0" presId="urn:microsoft.com/office/officeart/2005/8/layout/venn3"/>
    <dgm:cxn modelId="{5D3621F2-E02B-48F4-B6BD-4D88A8AB1370}" type="presOf" srcId="{72A2E68F-CE61-4C7E-A484-2C5B8A211E7E}" destId="{D5D9DD7A-C513-474C-8721-D89A6DD4B1C3}" srcOrd="0" destOrd="0" presId="urn:microsoft.com/office/officeart/2005/8/layout/venn3"/>
    <dgm:cxn modelId="{5C2629FD-8EE7-4A6D-8508-292412B15302}" type="presOf" srcId="{5335BAA1-EFC3-4EF0-BC51-7048636AF7CE}" destId="{137CAEFE-C2BB-4939-A2A8-C7A0AC7A1144}" srcOrd="0" destOrd="0" presId="urn:microsoft.com/office/officeart/2005/8/layout/venn3"/>
    <dgm:cxn modelId="{7ED69E29-AAC4-439B-9FE2-35287D8DB15A}" type="presParOf" srcId="{137CAEFE-C2BB-4939-A2A8-C7A0AC7A1144}" destId="{D54A7590-00C2-487F-9BDA-44AD11D9C7F2}" srcOrd="0" destOrd="0" presId="urn:microsoft.com/office/officeart/2005/8/layout/venn3"/>
    <dgm:cxn modelId="{D9C7B471-2941-404C-A1A3-9FD261BE833E}" type="presParOf" srcId="{137CAEFE-C2BB-4939-A2A8-C7A0AC7A1144}" destId="{92E9C7BF-FB92-4F28-9BDC-E618B7F588BF}" srcOrd="1" destOrd="0" presId="urn:microsoft.com/office/officeart/2005/8/layout/venn3"/>
    <dgm:cxn modelId="{CC730DA8-40BA-4E6D-B9C9-CA0D1664A3ED}" type="presParOf" srcId="{137CAEFE-C2BB-4939-A2A8-C7A0AC7A1144}" destId="{1173173D-5E61-4B53-9F1F-47242D672BCE}" srcOrd="2" destOrd="0" presId="urn:microsoft.com/office/officeart/2005/8/layout/venn3"/>
    <dgm:cxn modelId="{F4114A4B-DE8D-436B-A882-90C9E7B13B39}" type="presParOf" srcId="{137CAEFE-C2BB-4939-A2A8-C7A0AC7A1144}" destId="{D9ABEA62-836C-4F54-9D7C-7146FBF605F0}" srcOrd="3" destOrd="0" presId="urn:microsoft.com/office/officeart/2005/8/layout/venn3"/>
    <dgm:cxn modelId="{51A23706-B97F-455B-99F4-7A68E249F42B}" type="presParOf" srcId="{137CAEFE-C2BB-4939-A2A8-C7A0AC7A1144}" destId="{D5D9DD7A-C513-474C-8721-D89A6DD4B1C3}" srcOrd="4" destOrd="0" presId="urn:microsoft.com/office/officeart/2005/8/layout/venn3"/>
    <dgm:cxn modelId="{49302175-5415-4AD7-9197-FA4A607ED047}" type="presParOf" srcId="{137CAEFE-C2BB-4939-A2A8-C7A0AC7A1144}" destId="{301E5ABA-7FD3-46AC-94FA-F22FDB01B98F}" srcOrd="5" destOrd="0" presId="urn:microsoft.com/office/officeart/2005/8/layout/venn3"/>
    <dgm:cxn modelId="{9F1A6756-C008-4AC0-AA93-F442AFC09794}" type="presParOf" srcId="{137CAEFE-C2BB-4939-A2A8-C7A0AC7A1144}" destId="{9848E437-43B2-4CC0-B641-9D02BED3F83F}" srcOrd="6" destOrd="0" presId="urn:microsoft.com/office/officeart/2005/8/layout/venn3"/>
    <dgm:cxn modelId="{4E53895A-131C-47DE-9A72-C24823766B16}" type="presParOf" srcId="{137CAEFE-C2BB-4939-A2A8-C7A0AC7A1144}" destId="{7CAC1276-0CEC-4E7A-B067-78C07FC09847}" srcOrd="7" destOrd="0" presId="urn:microsoft.com/office/officeart/2005/8/layout/venn3"/>
    <dgm:cxn modelId="{4FCE931A-CB2C-40B7-8D19-6B608B9F42EB}" type="presParOf" srcId="{137CAEFE-C2BB-4939-A2A8-C7A0AC7A1144}" destId="{395F3987-BF96-49FD-84B7-94B18DAC5E0E}" srcOrd="8" destOrd="0" presId="urn:microsoft.com/office/officeart/2005/8/layout/venn3"/>
    <dgm:cxn modelId="{938FFFB6-4D89-4149-BBC0-1F850406C570}" type="presParOf" srcId="{137CAEFE-C2BB-4939-A2A8-C7A0AC7A1144}" destId="{38BA0AEA-DF63-41EE-B44F-614058E43EE5}" srcOrd="9" destOrd="0" presId="urn:microsoft.com/office/officeart/2005/8/layout/venn3"/>
    <dgm:cxn modelId="{694C2137-920E-4D18-AE8C-403C96FBF610}" type="presParOf" srcId="{137CAEFE-C2BB-4939-A2A8-C7A0AC7A1144}" destId="{D3D12B86-9F05-4B1F-A592-D05DCD93679D}" srcOrd="10" destOrd="0" presId="urn:microsoft.com/office/officeart/2005/8/layout/venn3"/>
    <dgm:cxn modelId="{80F77B6C-7095-48B3-9E32-61CB6AE4361A}" type="presParOf" srcId="{137CAEFE-C2BB-4939-A2A8-C7A0AC7A1144}" destId="{B8A3B313-C620-44F3-8C3A-9601DE97578B}" srcOrd="11" destOrd="0" presId="urn:microsoft.com/office/officeart/2005/8/layout/venn3"/>
    <dgm:cxn modelId="{39592F46-2599-4BB0-93B3-5312A632295D}" type="presParOf" srcId="{137CAEFE-C2BB-4939-A2A8-C7A0AC7A1144}" destId="{D5A1C7E6-C4B3-492D-933F-FFC33039E644}" srcOrd="12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4BCA900-EF29-4398-81D5-F0D02B2A20E1}" type="doc">
      <dgm:prSet loTypeId="urn:microsoft.com/office/officeart/2005/8/layout/venn1" loCatId="relationship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s-NI"/>
        </a:p>
      </dgm:t>
    </dgm:pt>
    <dgm:pt modelId="{316F5381-4D2C-4CD1-AC32-C05FCE76848B}">
      <dgm:prSet/>
      <dgm:spPr/>
      <dgm:t>
        <a:bodyPr/>
        <a:lstStyle/>
        <a:p>
          <a:r>
            <a:rPr lang="es-ES" b="1" i="0"/>
            <a:t>Empoderamiento de los Docentes y Estudiantes</a:t>
          </a:r>
          <a:endParaRPr lang="es-NI" b="1"/>
        </a:p>
      </dgm:t>
    </dgm:pt>
    <dgm:pt modelId="{81E4D5BC-3EF4-4C71-820D-E440E1D5200E}" type="parTrans" cxnId="{B50DD45D-7FDF-4B12-B15F-446E3023DE2A}">
      <dgm:prSet/>
      <dgm:spPr/>
      <dgm:t>
        <a:bodyPr/>
        <a:lstStyle/>
        <a:p>
          <a:endParaRPr lang="es-NI" b="1"/>
        </a:p>
      </dgm:t>
    </dgm:pt>
    <dgm:pt modelId="{443DD505-70F1-4673-8229-FD15B8885E8C}" type="sibTrans" cxnId="{B50DD45D-7FDF-4B12-B15F-446E3023DE2A}">
      <dgm:prSet/>
      <dgm:spPr/>
      <dgm:t>
        <a:bodyPr/>
        <a:lstStyle/>
        <a:p>
          <a:endParaRPr lang="es-NI" b="1"/>
        </a:p>
      </dgm:t>
    </dgm:pt>
    <dgm:pt modelId="{D97BF904-7BBF-4CF0-8014-E3EFEC6D948F}">
      <dgm:prSet/>
      <dgm:spPr/>
      <dgm:t>
        <a:bodyPr/>
        <a:lstStyle/>
        <a:p>
          <a:r>
            <a:rPr lang="es-ES" b="1" i="0"/>
            <a:t>Desarrollo de Ciudadanía Digital</a:t>
          </a:r>
          <a:endParaRPr lang="es-NI" b="1"/>
        </a:p>
      </dgm:t>
    </dgm:pt>
    <dgm:pt modelId="{65254664-D778-4370-84BD-544542F7B1E1}" type="parTrans" cxnId="{015C0C65-F94B-46E9-ABF6-CDB7F63E3A85}">
      <dgm:prSet/>
      <dgm:spPr/>
      <dgm:t>
        <a:bodyPr/>
        <a:lstStyle/>
        <a:p>
          <a:endParaRPr lang="es-NI" b="1"/>
        </a:p>
      </dgm:t>
    </dgm:pt>
    <dgm:pt modelId="{E76DB528-B237-47C0-A58D-C293DA877F01}" type="sibTrans" cxnId="{015C0C65-F94B-46E9-ABF6-CDB7F63E3A85}">
      <dgm:prSet/>
      <dgm:spPr/>
      <dgm:t>
        <a:bodyPr/>
        <a:lstStyle/>
        <a:p>
          <a:endParaRPr lang="es-NI" b="1"/>
        </a:p>
      </dgm:t>
    </dgm:pt>
    <dgm:pt modelId="{DF54A65E-E006-40C2-8AB5-A2EC3BB48874}">
      <dgm:prSet/>
      <dgm:spPr/>
      <dgm:t>
        <a:bodyPr/>
        <a:lstStyle/>
        <a:p>
          <a:r>
            <a:rPr lang="es-ES" b="1" i="0"/>
            <a:t>Inclusión y Equidad Educativa</a:t>
          </a:r>
          <a:endParaRPr lang="es-NI" b="1"/>
        </a:p>
      </dgm:t>
    </dgm:pt>
    <dgm:pt modelId="{3A9C772D-B8EB-406D-8EAF-05E1CF1EDEA8}" type="parTrans" cxnId="{3504AE9D-C4C4-4D9F-A7D1-D72601492D21}">
      <dgm:prSet/>
      <dgm:spPr/>
      <dgm:t>
        <a:bodyPr/>
        <a:lstStyle/>
        <a:p>
          <a:endParaRPr lang="es-NI" b="1"/>
        </a:p>
      </dgm:t>
    </dgm:pt>
    <dgm:pt modelId="{DBC45430-FE42-4D1E-882A-58FDE39A9307}" type="sibTrans" cxnId="{3504AE9D-C4C4-4D9F-A7D1-D72601492D21}">
      <dgm:prSet/>
      <dgm:spPr/>
      <dgm:t>
        <a:bodyPr/>
        <a:lstStyle/>
        <a:p>
          <a:endParaRPr lang="es-NI" b="1"/>
        </a:p>
      </dgm:t>
    </dgm:pt>
    <dgm:pt modelId="{F3256226-B2F4-43A0-B307-1FD953D7E43C}">
      <dgm:prSet/>
      <dgm:spPr/>
      <dgm:t>
        <a:bodyPr/>
        <a:lstStyle/>
        <a:p>
          <a:r>
            <a:rPr lang="es-NI" b="1" i="0"/>
            <a:t>Innovación Pedagógica</a:t>
          </a:r>
          <a:endParaRPr lang="es-NI" b="1"/>
        </a:p>
      </dgm:t>
    </dgm:pt>
    <dgm:pt modelId="{30819811-3B55-4C9C-9B6A-F3DBFA6CCCE8}" type="parTrans" cxnId="{DCDC9D8D-0F0E-4256-B675-61AC79654B46}">
      <dgm:prSet/>
      <dgm:spPr/>
      <dgm:t>
        <a:bodyPr/>
        <a:lstStyle/>
        <a:p>
          <a:endParaRPr lang="es-NI" b="1"/>
        </a:p>
      </dgm:t>
    </dgm:pt>
    <dgm:pt modelId="{36EACBF6-F8C8-47CB-99C3-E20DC73E7B94}" type="sibTrans" cxnId="{DCDC9D8D-0F0E-4256-B675-61AC79654B46}">
      <dgm:prSet/>
      <dgm:spPr/>
      <dgm:t>
        <a:bodyPr/>
        <a:lstStyle/>
        <a:p>
          <a:endParaRPr lang="es-NI" b="1"/>
        </a:p>
      </dgm:t>
    </dgm:pt>
    <dgm:pt modelId="{B272C5D0-FF25-433E-92AD-9F22A0A3F3FE}">
      <dgm:prSet/>
      <dgm:spPr/>
      <dgm:t>
        <a:bodyPr/>
        <a:lstStyle/>
        <a:p>
          <a:r>
            <a:rPr lang="es-NI" b="1" i="0"/>
            <a:t>Promoción del Aprendizaje Colaborativo</a:t>
          </a:r>
          <a:endParaRPr lang="es-NI" b="1"/>
        </a:p>
      </dgm:t>
    </dgm:pt>
    <dgm:pt modelId="{789E4694-4B86-4C00-99FE-C9323D7CDD1E}" type="parTrans" cxnId="{D29CBE9D-C216-496E-BE95-93AA2C6E1A86}">
      <dgm:prSet/>
      <dgm:spPr/>
      <dgm:t>
        <a:bodyPr/>
        <a:lstStyle/>
        <a:p>
          <a:endParaRPr lang="es-NI" b="1"/>
        </a:p>
      </dgm:t>
    </dgm:pt>
    <dgm:pt modelId="{56A66020-5264-489B-B14A-092A5F185E57}" type="sibTrans" cxnId="{D29CBE9D-C216-496E-BE95-93AA2C6E1A86}">
      <dgm:prSet/>
      <dgm:spPr/>
      <dgm:t>
        <a:bodyPr/>
        <a:lstStyle/>
        <a:p>
          <a:endParaRPr lang="es-NI" b="1"/>
        </a:p>
      </dgm:t>
    </dgm:pt>
    <dgm:pt modelId="{0C1022EE-673D-421E-A668-ED738E6844E3}" type="pres">
      <dgm:prSet presAssocID="{C4BCA900-EF29-4398-81D5-F0D02B2A20E1}" presName="compositeShape" presStyleCnt="0">
        <dgm:presLayoutVars>
          <dgm:chMax val="7"/>
          <dgm:dir/>
          <dgm:resizeHandles val="exact"/>
        </dgm:presLayoutVars>
      </dgm:prSet>
      <dgm:spPr/>
    </dgm:pt>
    <dgm:pt modelId="{EDA504F7-7C46-4529-BA4A-613E365AC781}" type="pres">
      <dgm:prSet presAssocID="{316F5381-4D2C-4CD1-AC32-C05FCE76848B}" presName="circ1" presStyleLbl="vennNode1" presStyleIdx="0" presStyleCnt="5"/>
      <dgm:spPr/>
    </dgm:pt>
    <dgm:pt modelId="{A1AB665B-907C-4966-B045-43C9E3061256}" type="pres">
      <dgm:prSet presAssocID="{316F5381-4D2C-4CD1-AC32-C05FCE76848B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D732B6AF-B569-485A-98B9-5A617C030189}" type="pres">
      <dgm:prSet presAssocID="{D97BF904-7BBF-4CF0-8014-E3EFEC6D948F}" presName="circ2" presStyleLbl="vennNode1" presStyleIdx="1" presStyleCnt="5"/>
      <dgm:spPr/>
    </dgm:pt>
    <dgm:pt modelId="{521FA13E-8D19-4DFB-A10C-E46056A213B8}" type="pres">
      <dgm:prSet presAssocID="{D97BF904-7BBF-4CF0-8014-E3EFEC6D948F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31EDB055-C186-4BF6-B22D-8AAEEC63D55B}" type="pres">
      <dgm:prSet presAssocID="{DF54A65E-E006-40C2-8AB5-A2EC3BB48874}" presName="circ3" presStyleLbl="vennNode1" presStyleIdx="2" presStyleCnt="5"/>
      <dgm:spPr/>
    </dgm:pt>
    <dgm:pt modelId="{90780A94-ADA1-4773-BF31-EF429A4D92CB}" type="pres">
      <dgm:prSet presAssocID="{DF54A65E-E006-40C2-8AB5-A2EC3BB48874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A5DEA83E-63A7-4B2F-825A-8F07915A5F49}" type="pres">
      <dgm:prSet presAssocID="{F3256226-B2F4-43A0-B307-1FD953D7E43C}" presName="circ4" presStyleLbl="vennNode1" presStyleIdx="3" presStyleCnt="5"/>
      <dgm:spPr/>
    </dgm:pt>
    <dgm:pt modelId="{21825F40-D9D0-48C6-ADB9-1DA5CB11183A}" type="pres">
      <dgm:prSet presAssocID="{F3256226-B2F4-43A0-B307-1FD953D7E43C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9ED71A8E-A2D8-4F49-90AD-423A405C4A51}" type="pres">
      <dgm:prSet presAssocID="{B272C5D0-FF25-433E-92AD-9F22A0A3F3FE}" presName="circ5" presStyleLbl="vennNode1" presStyleIdx="4" presStyleCnt="5"/>
      <dgm:spPr/>
    </dgm:pt>
    <dgm:pt modelId="{6AF53CA3-251C-4FE0-919E-0F13E4B70D77}" type="pres">
      <dgm:prSet presAssocID="{B272C5D0-FF25-433E-92AD-9F22A0A3F3FE}" presName="circ5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B50DD45D-7FDF-4B12-B15F-446E3023DE2A}" srcId="{C4BCA900-EF29-4398-81D5-F0D02B2A20E1}" destId="{316F5381-4D2C-4CD1-AC32-C05FCE76848B}" srcOrd="0" destOrd="0" parTransId="{81E4D5BC-3EF4-4C71-820D-E440E1D5200E}" sibTransId="{443DD505-70F1-4673-8229-FD15B8885E8C}"/>
    <dgm:cxn modelId="{015C0C65-F94B-46E9-ABF6-CDB7F63E3A85}" srcId="{C4BCA900-EF29-4398-81D5-F0D02B2A20E1}" destId="{D97BF904-7BBF-4CF0-8014-E3EFEC6D948F}" srcOrd="1" destOrd="0" parTransId="{65254664-D778-4370-84BD-544542F7B1E1}" sibTransId="{E76DB528-B237-47C0-A58D-C293DA877F01}"/>
    <dgm:cxn modelId="{93576445-DC9A-48D7-9595-E3FC436FB7C1}" type="presOf" srcId="{B272C5D0-FF25-433E-92AD-9F22A0A3F3FE}" destId="{6AF53CA3-251C-4FE0-919E-0F13E4B70D77}" srcOrd="0" destOrd="0" presId="urn:microsoft.com/office/officeart/2005/8/layout/venn1"/>
    <dgm:cxn modelId="{CCC2F245-1FE3-4CE9-90BB-507A9EC8523E}" type="presOf" srcId="{DF54A65E-E006-40C2-8AB5-A2EC3BB48874}" destId="{90780A94-ADA1-4773-BF31-EF429A4D92CB}" srcOrd="0" destOrd="0" presId="urn:microsoft.com/office/officeart/2005/8/layout/venn1"/>
    <dgm:cxn modelId="{B2804557-248A-412B-AA19-0824D91137D4}" type="presOf" srcId="{F3256226-B2F4-43A0-B307-1FD953D7E43C}" destId="{21825F40-D9D0-48C6-ADB9-1DA5CB11183A}" srcOrd="0" destOrd="0" presId="urn:microsoft.com/office/officeart/2005/8/layout/venn1"/>
    <dgm:cxn modelId="{CBBAA987-A3CE-4742-B525-BAB6753BB40E}" type="presOf" srcId="{C4BCA900-EF29-4398-81D5-F0D02B2A20E1}" destId="{0C1022EE-673D-421E-A668-ED738E6844E3}" srcOrd="0" destOrd="0" presId="urn:microsoft.com/office/officeart/2005/8/layout/venn1"/>
    <dgm:cxn modelId="{DCDC9D8D-0F0E-4256-B675-61AC79654B46}" srcId="{C4BCA900-EF29-4398-81D5-F0D02B2A20E1}" destId="{F3256226-B2F4-43A0-B307-1FD953D7E43C}" srcOrd="3" destOrd="0" parTransId="{30819811-3B55-4C9C-9B6A-F3DBFA6CCCE8}" sibTransId="{36EACBF6-F8C8-47CB-99C3-E20DC73E7B94}"/>
    <dgm:cxn modelId="{3504AE9D-C4C4-4D9F-A7D1-D72601492D21}" srcId="{C4BCA900-EF29-4398-81D5-F0D02B2A20E1}" destId="{DF54A65E-E006-40C2-8AB5-A2EC3BB48874}" srcOrd="2" destOrd="0" parTransId="{3A9C772D-B8EB-406D-8EAF-05E1CF1EDEA8}" sibTransId="{DBC45430-FE42-4D1E-882A-58FDE39A9307}"/>
    <dgm:cxn modelId="{D29CBE9D-C216-496E-BE95-93AA2C6E1A86}" srcId="{C4BCA900-EF29-4398-81D5-F0D02B2A20E1}" destId="{B272C5D0-FF25-433E-92AD-9F22A0A3F3FE}" srcOrd="4" destOrd="0" parTransId="{789E4694-4B86-4C00-99FE-C9323D7CDD1E}" sibTransId="{56A66020-5264-489B-B14A-092A5F185E57}"/>
    <dgm:cxn modelId="{271260E0-74B3-406E-B05E-9676FAECC472}" type="presOf" srcId="{316F5381-4D2C-4CD1-AC32-C05FCE76848B}" destId="{A1AB665B-907C-4966-B045-43C9E3061256}" srcOrd="0" destOrd="0" presId="urn:microsoft.com/office/officeart/2005/8/layout/venn1"/>
    <dgm:cxn modelId="{D4D956EC-9BFE-419A-9C78-FC562C4FE006}" type="presOf" srcId="{D97BF904-7BBF-4CF0-8014-E3EFEC6D948F}" destId="{521FA13E-8D19-4DFB-A10C-E46056A213B8}" srcOrd="0" destOrd="0" presId="urn:microsoft.com/office/officeart/2005/8/layout/venn1"/>
    <dgm:cxn modelId="{9A76ACAE-014F-47EE-9474-1B488BE8D7CE}" type="presParOf" srcId="{0C1022EE-673D-421E-A668-ED738E6844E3}" destId="{EDA504F7-7C46-4529-BA4A-613E365AC781}" srcOrd="0" destOrd="0" presId="urn:microsoft.com/office/officeart/2005/8/layout/venn1"/>
    <dgm:cxn modelId="{8CDB124F-F08F-490B-9CA7-BC97F572CBA4}" type="presParOf" srcId="{0C1022EE-673D-421E-A668-ED738E6844E3}" destId="{A1AB665B-907C-4966-B045-43C9E3061256}" srcOrd="1" destOrd="0" presId="urn:microsoft.com/office/officeart/2005/8/layout/venn1"/>
    <dgm:cxn modelId="{A172B170-3539-46AD-84A8-F4FA1FBE85A5}" type="presParOf" srcId="{0C1022EE-673D-421E-A668-ED738E6844E3}" destId="{D732B6AF-B569-485A-98B9-5A617C030189}" srcOrd="2" destOrd="0" presId="urn:microsoft.com/office/officeart/2005/8/layout/venn1"/>
    <dgm:cxn modelId="{9961AAF8-0BDD-42FE-A0FA-857B73CD20C0}" type="presParOf" srcId="{0C1022EE-673D-421E-A668-ED738E6844E3}" destId="{521FA13E-8D19-4DFB-A10C-E46056A213B8}" srcOrd="3" destOrd="0" presId="urn:microsoft.com/office/officeart/2005/8/layout/venn1"/>
    <dgm:cxn modelId="{7EEA65D5-C830-4527-A3F1-D5722D94A7B3}" type="presParOf" srcId="{0C1022EE-673D-421E-A668-ED738E6844E3}" destId="{31EDB055-C186-4BF6-B22D-8AAEEC63D55B}" srcOrd="4" destOrd="0" presId="urn:microsoft.com/office/officeart/2005/8/layout/venn1"/>
    <dgm:cxn modelId="{E2E91E29-0CD5-4B14-B814-59E3A3AD2905}" type="presParOf" srcId="{0C1022EE-673D-421E-A668-ED738E6844E3}" destId="{90780A94-ADA1-4773-BF31-EF429A4D92CB}" srcOrd="5" destOrd="0" presId="urn:microsoft.com/office/officeart/2005/8/layout/venn1"/>
    <dgm:cxn modelId="{166320FB-8465-47EB-9A29-FDE5D9AE3B06}" type="presParOf" srcId="{0C1022EE-673D-421E-A668-ED738E6844E3}" destId="{A5DEA83E-63A7-4B2F-825A-8F07915A5F49}" srcOrd="6" destOrd="0" presId="urn:microsoft.com/office/officeart/2005/8/layout/venn1"/>
    <dgm:cxn modelId="{7F7D7C34-D7FF-466C-8619-20EC29C1184E}" type="presParOf" srcId="{0C1022EE-673D-421E-A668-ED738E6844E3}" destId="{21825F40-D9D0-48C6-ADB9-1DA5CB11183A}" srcOrd="7" destOrd="0" presId="urn:microsoft.com/office/officeart/2005/8/layout/venn1"/>
    <dgm:cxn modelId="{EE43EAE2-C1AF-4AC0-BC8A-3FC2DDBB3FA2}" type="presParOf" srcId="{0C1022EE-673D-421E-A668-ED738E6844E3}" destId="{9ED71A8E-A2D8-4F49-90AD-423A405C4A51}" srcOrd="8" destOrd="0" presId="urn:microsoft.com/office/officeart/2005/8/layout/venn1"/>
    <dgm:cxn modelId="{DB75784E-FEDD-4AAD-8464-405A36DA9D46}" type="presParOf" srcId="{0C1022EE-673D-421E-A668-ED738E6844E3}" destId="{6AF53CA3-251C-4FE0-919E-0F13E4B70D77}" srcOrd="9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CA79FEF-4E82-41A0-BFCA-FEEABCB2015A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s-NI"/>
        </a:p>
      </dgm:t>
    </dgm:pt>
    <dgm:pt modelId="{4494E6ED-8EE9-4867-81FD-13FAA649DC0C}">
      <dgm:prSet/>
      <dgm:spPr/>
      <dgm:t>
        <a:bodyPr/>
        <a:lstStyle/>
        <a:p>
          <a:r>
            <a:rPr lang="es-ES" b="0" i="0"/>
            <a:t>Integración Curricular</a:t>
          </a:r>
          <a:endParaRPr lang="es-NI"/>
        </a:p>
      </dgm:t>
    </dgm:pt>
    <dgm:pt modelId="{EF7D2BEB-43C7-46C4-BBFC-1D26A5FD9526}" type="parTrans" cxnId="{C2680DF8-D902-4F1D-A8FF-F89CDC1478DE}">
      <dgm:prSet/>
      <dgm:spPr/>
      <dgm:t>
        <a:bodyPr/>
        <a:lstStyle/>
        <a:p>
          <a:endParaRPr lang="es-NI"/>
        </a:p>
      </dgm:t>
    </dgm:pt>
    <dgm:pt modelId="{50004819-E748-49BD-8AF9-B9242FF16C03}" type="sibTrans" cxnId="{C2680DF8-D902-4F1D-A8FF-F89CDC1478DE}">
      <dgm:prSet/>
      <dgm:spPr/>
      <dgm:t>
        <a:bodyPr/>
        <a:lstStyle/>
        <a:p>
          <a:endParaRPr lang="es-NI"/>
        </a:p>
      </dgm:t>
    </dgm:pt>
    <dgm:pt modelId="{A6A8BBBB-AC53-4DEA-9DF7-6DABC4ACC472}">
      <dgm:prSet/>
      <dgm:spPr/>
      <dgm:t>
        <a:bodyPr/>
        <a:lstStyle/>
        <a:p>
          <a:r>
            <a:rPr lang="es-ES" b="0" i="0"/>
            <a:t>La incorporación de competencias digitales debe ser parte integral del currículo escolar. Esto implica no solo tener una asignatura dedicada a la informática, sino integrar el uso de tecnologías en todas las materias</a:t>
          </a:r>
          <a:endParaRPr lang="es-NI"/>
        </a:p>
      </dgm:t>
    </dgm:pt>
    <dgm:pt modelId="{43301B52-358B-4BB4-B632-FB784EF8EDC3}" type="parTrans" cxnId="{7BB619E2-688A-42D4-B8A7-842CD3A0A1F1}">
      <dgm:prSet/>
      <dgm:spPr/>
      <dgm:t>
        <a:bodyPr/>
        <a:lstStyle/>
        <a:p>
          <a:endParaRPr lang="es-NI"/>
        </a:p>
      </dgm:t>
    </dgm:pt>
    <dgm:pt modelId="{3A8DBBD2-F3A7-47DC-96EC-68E0A88ED1FD}" type="sibTrans" cxnId="{7BB619E2-688A-42D4-B8A7-842CD3A0A1F1}">
      <dgm:prSet/>
      <dgm:spPr/>
      <dgm:t>
        <a:bodyPr/>
        <a:lstStyle/>
        <a:p>
          <a:endParaRPr lang="es-NI"/>
        </a:p>
      </dgm:t>
    </dgm:pt>
    <dgm:pt modelId="{3E15E49B-A8EB-418F-A6F4-5A864072EB6B}">
      <dgm:prSet/>
      <dgm:spPr/>
      <dgm:t>
        <a:bodyPr/>
        <a:lstStyle/>
        <a:p>
          <a:r>
            <a:rPr lang="es-ES" b="0" i="0"/>
            <a:t>Formación Continua de Docentes</a:t>
          </a:r>
          <a:endParaRPr lang="es-NI"/>
        </a:p>
      </dgm:t>
    </dgm:pt>
    <dgm:pt modelId="{D805C489-7333-433A-9211-73CC46DA1695}" type="parTrans" cxnId="{7B637A0E-2BC2-43AE-AE68-CA4D6ABFD357}">
      <dgm:prSet/>
      <dgm:spPr/>
      <dgm:t>
        <a:bodyPr/>
        <a:lstStyle/>
        <a:p>
          <a:endParaRPr lang="es-NI"/>
        </a:p>
      </dgm:t>
    </dgm:pt>
    <dgm:pt modelId="{889BB7B4-0962-4499-9C57-C6BF4B8C7309}" type="sibTrans" cxnId="{7B637A0E-2BC2-43AE-AE68-CA4D6ABFD357}">
      <dgm:prSet/>
      <dgm:spPr/>
      <dgm:t>
        <a:bodyPr/>
        <a:lstStyle/>
        <a:p>
          <a:endParaRPr lang="es-NI"/>
        </a:p>
      </dgm:t>
    </dgm:pt>
    <dgm:pt modelId="{431E92D4-07E0-4C05-979C-AB8D6B8B65EB}">
      <dgm:prSet/>
      <dgm:spPr/>
      <dgm:t>
        <a:bodyPr/>
        <a:lstStyle/>
        <a:p>
          <a:r>
            <a:rPr lang="es-ES" b="0"/>
            <a:t>Los educadores deben recibir capacitación continua en el uso de herramientas digitales. Esto es crucial para que puedan guiar a sus estudiantes en un entorno digital. La formación debe incluir el uso efectivo de plataformas como Moodle o Google Classroom, que facilitan la gestión del aprendizaje digital.</a:t>
          </a:r>
          <a:endParaRPr lang="es-NI"/>
        </a:p>
      </dgm:t>
    </dgm:pt>
    <dgm:pt modelId="{D2C09468-C3AB-4ED5-80B4-5A918976862B}" type="parTrans" cxnId="{8DECD501-7BFB-4D2D-9312-FF482790938C}">
      <dgm:prSet/>
      <dgm:spPr/>
      <dgm:t>
        <a:bodyPr/>
        <a:lstStyle/>
        <a:p>
          <a:endParaRPr lang="es-NI"/>
        </a:p>
      </dgm:t>
    </dgm:pt>
    <dgm:pt modelId="{3FA7F9EB-8CB6-423A-9137-3CE52A81BB80}" type="sibTrans" cxnId="{8DECD501-7BFB-4D2D-9312-FF482790938C}">
      <dgm:prSet/>
      <dgm:spPr/>
      <dgm:t>
        <a:bodyPr/>
        <a:lstStyle/>
        <a:p>
          <a:endParaRPr lang="es-NI"/>
        </a:p>
      </dgm:t>
    </dgm:pt>
    <dgm:pt modelId="{45A8DF49-02B7-42B4-9BA9-33C99106DD9D}" type="pres">
      <dgm:prSet presAssocID="{8CA79FEF-4E82-41A0-BFCA-FEEABCB2015A}" presName="linear" presStyleCnt="0">
        <dgm:presLayoutVars>
          <dgm:animLvl val="lvl"/>
          <dgm:resizeHandles val="exact"/>
        </dgm:presLayoutVars>
      </dgm:prSet>
      <dgm:spPr/>
    </dgm:pt>
    <dgm:pt modelId="{D77B3772-B89F-4015-8BEC-F6C024610195}" type="pres">
      <dgm:prSet presAssocID="{4494E6ED-8EE9-4867-81FD-13FAA649DC0C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3F2DCEE6-85CE-407C-9C14-A8421CF7F20D}" type="pres">
      <dgm:prSet presAssocID="{4494E6ED-8EE9-4867-81FD-13FAA649DC0C}" presName="childText" presStyleLbl="revTx" presStyleIdx="0" presStyleCnt="2">
        <dgm:presLayoutVars>
          <dgm:bulletEnabled val="1"/>
        </dgm:presLayoutVars>
      </dgm:prSet>
      <dgm:spPr/>
    </dgm:pt>
    <dgm:pt modelId="{368F5103-2F22-49E7-BBF8-A8A6F008AA8B}" type="pres">
      <dgm:prSet presAssocID="{3E15E49B-A8EB-418F-A6F4-5A864072EB6B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EBABE228-0509-4E25-810E-F9BB9DC54C3E}" type="pres">
      <dgm:prSet presAssocID="{3E15E49B-A8EB-418F-A6F4-5A864072EB6B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8DECD501-7BFB-4D2D-9312-FF482790938C}" srcId="{3E15E49B-A8EB-418F-A6F4-5A864072EB6B}" destId="{431E92D4-07E0-4C05-979C-AB8D6B8B65EB}" srcOrd="0" destOrd="0" parTransId="{D2C09468-C3AB-4ED5-80B4-5A918976862B}" sibTransId="{3FA7F9EB-8CB6-423A-9137-3CE52A81BB80}"/>
    <dgm:cxn modelId="{7B637A0E-2BC2-43AE-AE68-CA4D6ABFD357}" srcId="{8CA79FEF-4E82-41A0-BFCA-FEEABCB2015A}" destId="{3E15E49B-A8EB-418F-A6F4-5A864072EB6B}" srcOrd="1" destOrd="0" parTransId="{D805C489-7333-433A-9211-73CC46DA1695}" sibTransId="{889BB7B4-0962-4499-9C57-C6BF4B8C7309}"/>
    <dgm:cxn modelId="{68AB9C1D-8406-4205-AD4D-A8AF1672D626}" type="presOf" srcId="{3E15E49B-A8EB-418F-A6F4-5A864072EB6B}" destId="{368F5103-2F22-49E7-BBF8-A8A6F008AA8B}" srcOrd="0" destOrd="0" presId="urn:microsoft.com/office/officeart/2005/8/layout/vList2"/>
    <dgm:cxn modelId="{00BBEA6B-57D4-4A82-9261-D1611547B04E}" type="presOf" srcId="{4494E6ED-8EE9-4867-81FD-13FAA649DC0C}" destId="{D77B3772-B89F-4015-8BEC-F6C024610195}" srcOrd="0" destOrd="0" presId="urn:microsoft.com/office/officeart/2005/8/layout/vList2"/>
    <dgm:cxn modelId="{B2F6668D-AE93-4612-B11B-C190B92636BD}" type="presOf" srcId="{8CA79FEF-4E82-41A0-BFCA-FEEABCB2015A}" destId="{45A8DF49-02B7-42B4-9BA9-33C99106DD9D}" srcOrd="0" destOrd="0" presId="urn:microsoft.com/office/officeart/2005/8/layout/vList2"/>
    <dgm:cxn modelId="{39818ECF-EE04-4BB6-98AC-99135B571F3B}" type="presOf" srcId="{A6A8BBBB-AC53-4DEA-9DF7-6DABC4ACC472}" destId="{3F2DCEE6-85CE-407C-9C14-A8421CF7F20D}" srcOrd="0" destOrd="0" presId="urn:microsoft.com/office/officeart/2005/8/layout/vList2"/>
    <dgm:cxn modelId="{33B3A3D5-5B21-49C1-B0CB-AB187C8C0348}" type="presOf" srcId="{431E92D4-07E0-4C05-979C-AB8D6B8B65EB}" destId="{EBABE228-0509-4E25-810E-F9BB9DC54C3E}" srcOrd="0" destOrd="0" presId="urn:microsoft.com/office/officeart/2005/8/layout/vList2"/>
    <dgm:cxn modelId="{7BB619E2-688A-42D4-B8A7-842CD3A0A1F1}" srcId="{4494E6ED-8EE9-4867-81FD-13FAA649DC0C}" destId="{A6A8BBBB-AC53-4DEA-9DF7-6DABC4ACC472}" srcOrd="0" destOrd="0" parTransId="{43301B52-358B-4BB4-B632-FB784EF8EDC3}" sibTransId="{3A8DBBD2-F3A7-47DC-96EC-68E0A88ED1FD}"/>
    <dgm:cxn modelId="{C2680DF8-D902-4F1D-A8FF-F89CDC1478DE}" srcId="{8CA79FEF-4E82-41A0-BFCA-FEEABCB2015A}" destId="{4494E6ED-8EE9-4867-81FD-13FAA649DC0C}" srcOrd="0" destOrd="0" parTransId="{EF7D2BEB-43C7-46C4-BBFC-1D26A5FD9526}" sibTransId="{50004819-E748-49BD-8AF9-B9242FF16C03}"/>
    <dgm:cxn modelId="{22F15527-4228-41D1-9048-585EB1085BD4}" type="presParOf" srcId="{45A8DF49-02B7-42B4-9BA9-33C99106DD9D}" destId="{D77B3772-B89F-4015-8BEC-F6C024610195}" srcOrd="0" destOrd="0" presId="urn:microsoft.com/office/officeart/2005/8/layout/vList2"/>
    <dgm:cxn modelId="{78D7F332-F260-4106-AFF4-7167AAB05A3D}" type="presParOf" srcId="{45A8DF49-02B7-42B4-9BA9-33C99106DD9D}" destId="{3F2DCEE6-85CE-407C-9C14-A8421CF7F20D}" srcOrd="1" destOrd="0" presId="urn:microsoft.com/office/officeart/2005/8/layout/vList2"/>
    <dgm:cxn modelId="{DF7B7069-3A21-4085-AE4C-1273EF658857}" type="presParOf" srcId="{45A8DF49-02B7-42B4-9BA9-33C99106DD9D}" destId="{368F5103-2F22-49E7-BBF8-A8A6F008AA8B}" srcOrd="2" destOrd="0" presId="urn:microsoft.com/office/officeart/2005/8/layout/vList2"/>
    <dgm:cxn modelId="{E05FD356-0A4B-41D2-81DA-9888C38BD19A}" type="presParOf" srcId="{45A8DF49-02B7-42B4-9BA9-33C99106DD9D}" destId="{EBABE228-0509-4E25-810E-F9BB9DC54C3E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2116819-FDD5-4B59-9245-D6130BB3544D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/>
      <dgm:spPr/>
      <dgm:t>
        <a:bodyPr/>
        <a:lstStyle/>
        <a:p>
          <a:endParaRPr lang="es-NI"/>
        </a:p>
      </dgm:t>
    </dgm:pt>
    <dgm:pt modelId="{FD2A3261-82D6-4FE4-9CBA-963B485111E7}">
      <dgm:prSet/>
      <dgm:spPr/>
      <dgm:t>
        <a:bodyPr/>
        <a:lstStyle/>
        <a:p>
          <a:r>
            <a:rPr lang="es-ES" b="0" i="0"/>
            <a:t>Entornos de Aprendizaje Flexibles</a:t>
          </a:r>
          <a:endParaRPr lang="es-NI"/>
        </a:p>
      </dgm:t>
    </dgm:pt>
    <dgm:pt modelId="{A9444996-434C-45D2-9E2A-D1D08AEF7F0E}" type="parTrans" cxnId="{57F21F34-8C91-427D-ADAB-A0A5929AF3A3}">
      <dgm:prSet/>
      <dgm:spPr/>
      <dgm:t>
        <a:bodyPr/>
        <a:lstStyle/>
        <a:p>
          <a:endParaRPr lang="es-NI"/>
        </a:p>
      </dgm:t>
    </dgm:pt>
    <dgm:pt modelId="{C303BD98-BA73-42F4-9EAC-24DF2E639E1D}" type="sibTrans" cxnId="{57F21F34-8C91-427D-ADAB-A0A5929AF3A3}">
      <dgm:prSet/>
      <dgm:spPr/>
      <dgm:t>
        <a:bodyPr/>
        <a:lstStyle/>
        <a:p>
          <a:endParaRPr lang="es-NI"/>
        </a:p>
      </dgm:t>
    </dgm:pt>
    <dgm:pt modelId="{7CEF2726-2A9C-4E00-AE50-B9A6ACD02572}">
      <dgm:prSet/>
      <dgm:spPr/>
      <dgm:t>
        <a:bodyPr/>
        <a:lstStyle/>
        <a:p>
          <a:r>
            <a:rPr lang="es-ES" b="0" i="0"/>
            <a:t>Las aulas deben ser espacios que fomenten la experimentación con tecnologías. Esto incluye el uso de dispositivos móviles y plataformas de aprendizaje en línea, permitiendo un aprendizaje más dinámico y colaborativo</a:t>
          </a:r>
          <a:endParaRPr lang="es-NI"/>
        </a:p>
      </dgm:t>
    </dgm:pt>
    <dgm:pt modelId="{98A461D6-172C-46E1-98DC-428ABED45957}" type="parTrans" cxnId="{8FFF0930-94F1-47DC-8BED-E397C308C4BA}">
      <dgm:prSet/>
      <dgm:spPr/>
      <dgm:t>
        <a:bodyPr/>
        <a:lstStyle/>
        <a:p>
          <a:endParaRPr lang="es-NI"/>
        </a:p>
      </dgm:t>
    </dgm:pt>
    <dgm:pt modelId="{69B610A2-B956-4D2C-A0FB-B9B9B8E473CD}" type="sibTrans" cxnId="{8FFF0930-94F1-47DC-8BED-E397C308C4BA}">
      <dgm:prSet/>
      <dgm:spPr/>
      <dgm:t>
        <a:bodyPr/>
        <a:lstStyle/>
        <a:p>
          <a:endParaRPr lang="es-NI"/>
        </a:p>
      </dgm:t>
    </dgm:pt>
    <dgm:pt modelId="{47C59520-3C42-4536-A13D-D5DBCEF05968}">
      <dgm:prSet/>
      <dgm:spPr/>
      <dgm:t>
        <a:bodyPr/>
        <a:lstStyle/>
        <a:p>
          <a:r>
            <a:rPr lang="es-ES" b="0" i="0"/>
            <a:t>Proyectos Colaborativos</a:t>
          </a:r>
          <a:endParaRPr lang="es-NI"/>
        </a:p>
      </dgm:t>
    </dgm:pt>
    <dgm:pt modelId="{6EF1804F-D820-4147-A13E-3E1DA8F480CA}" type="parTrans" cxnId="{0D453F9F-3F92-4C3B-B116-1FA20ABF7BFA}">
      <dgm:prSet/>
      <dgm:spPr/>
      <dgm:t>
        <a:bodyPr/>
        <a:lstStyle/>
        <a:p>
          <a:endParaRPr lang="es-NI"/>
        </a:p>
      </dgm:t>
    </dgm:pt>
    <dgm:pt modelId="{5216943C-B1A0-4AEE-B41E-37D26C28E835}" type="sibTrans" cxnId="{0D453F9F-3F92-4C3B-B116-1FA20ABF7BFA}">
      <dgm:prSet/>
      <dgm:spPr/>
      <dgm:t>
        <a:bodyPr/>
        <a:lstStyle/>
        <a:p>
          <a:endParaRPr lang="es-NI"/>
        </a:p>
      </dgm:t>
    </dgm:pt>
    <dgm:pt modelId="{5CD96B33-8DB9-47BB-B5F5-DC3C618B7B16}">
      <dgm:prSet/>
      <dgm:spPr/>
      <dgm:t>
        <a:bodyPr/>
        <a:lstStyle/>
        <a:p>
          <a:r>
            <a:rPr lang="es-ES" b="0" i="0"/>
            <a:t>Fomentar el trabajo en equipo mediante proyectos que utilicen herramientas digitales no solo desarrolla competencias tecnológicas, sino también habilidades blandas como la comunicación y el trabajo en equipo.</a:t>
          </a:r>
          <a:endParaRPr lang="es-NI"/>
        </a:p>
      </dgm:t>
    </dgm:pt>
    <dgm:pt modelId="{4F9A68B7-C3ED-4C97-9381-8489866BD23F}" type="parTrans" cxnId="{786FCBBB-C2CB-400E-880E-FBDFBC20D9E0}">
      <dgm:prSet/>
      <dgm:spPr/>
      <dgm:t>
        <a:bodyPr/>
        <a:lstStyle/>
        <a:p>
          <a:endParaRPr lang="es-NI"/>
        </a:p>
      </dgm:t>
    </dgm:pt>
    <dgm:pt modelId="{46BCED3E-4F32-4E3C-802D-86A15ABC104C}" type="sibTrans" cxnId="{786FCBBB-C2CB-400E-880E-FBDFBC20D9E0}">
      <dgm:prSet/>
      <dgm:spPr/>
      <dgm:t>
        <a:bodyPr/>
        <a:lstStyle/>
        <a:p>
          <a:endParaRPr lang="es-NI"/>
        </a:p>
      </dgm:t>
    </dgm:pt>
    <dgm:pt modelId="{8C83B192-3DA4-4CE0-9773-A145293AA422}" type="pres">
      <dgm:prSet presAssocID="{52116819-FDD5-4B59-9245-D6130BB3544D}" presName="linear" presStyleCnt="0">
        <dgm:presLayoutVars>
          <dgm:animLvl val="lvl"/>
          <dgm:resizeHandles val="exact"/>
        </dgm:presLayoutVars>
      </dgm:prSet>
      <dgm:spPr/>
    </dgm:pt>
    <dgm:pt modelId="{73DDF7B6-E23D-4631-9B15-9A66E64E42B0}" type="pres">
      <dgm:prSet presAssocID="{FD2A3261-82D6-4FE4-9CBA-963B485111E7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D908183F-1675-4EB1-94D6-EFC8C9F8EDB7}" type="pres">
      <dgm:prSet presAssocID="{FD2A3261-82D6-4FE4-9CBA-963B485111E7}" presName="childText" presStyleLbl="revTx" presStyleIdx="0" presStyleCnt="2">
        <dgm:presLayoutVars>
          <dgm:bulletEnabled val="1"/>
        </dgm:presLayoutVars>
      </dgm:prSet>
      <dgm:spPr/>
    </dgm:pt>
    <dgm:pt modelId="{0DCDE1D5-EC3C-466B-B33D-374E021336DC}" type="pres">
      <dgm:prSet presAssocID="{47C59520-3C42-4536-A13D-D5DBCEF05968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17EB45A3-9356-4C18-8F9E-375D66A08CFB}" type="pres">
      <dgm:prSet presAssocID="{47C59520-3C42-4536-A13D-D5DBCEF05968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0449822B-FD73-4CE8-BAF1-92028A8E7CC7}" type="presOf" srcId="{52116819-FDD5-4B59-9245-D6130BB3544D}" destId="{8C83B192-3DA4-4CE0-9773-A145293AA422}" srcOrd="0" destOrd="0" presId="urn:microsoft.com/office/officeart/2005/8/layout/vList2"/>
    <dgm:cxn modelId="{8056452E-7AC0-413D-81F6-5F108E3D445E}" type="presOf" srcId="{7CEF2726-2A9C-4E00-AE50-B9A6ACD02572}" destId="{D908183F-1675-4EB1-94D6-EFC8C9F8EDB7}" srcOrd="0" destOrd="0" presId="urn:microsoft.com/office/officeart/2005/8/layout/vList2"/>
    <dgm:cxn modelId="{8FFF0930-94F1-47DC-8BED-E397C308C4BA}" srcId="{FD2A3261-82D6-4FE4-9CBA-963B485111E7}" destId="{7CEF2726-2A9C-4E00-AE50-B9A6ACD02572}" srcOrd="0" destOrd="0" parTransId="{98A461D6-172C-46E1-98DC-428ABED45957}" sibTransId="{69B610A2-B956-4D2C-A0FB-B9B9B8E473CD}"/>
    <dgm:cxn modelId="{57F21F34-8C91-427D-ADAB-A0A5929AF3A3}" srcId="{52116819-FDD5-4B59-9245-D6130BB3544D}" destId="{FD2A3261-82D6-4FE4-9CBA-963B485111E7}" srcOrd="0" destOrd="0" parTransId="{A9444996-434C-45D2-9E2A-D1D08AEF7F0E}" sibTransId="{C303BD98-BA73-42F4-9EAC-24DF2E639E1D}"/>
    <dgm:cxn modelId="{0D453F9F-3F92-4C3B-B116-1FA20ABF7BFA}" srcId="{52116819-FDD5-4B59-9245-D6130BB3544D}" destId="{47C59520-3C42-4536-A13D-D5DBCEF05968}" srcOrd="1" destOrd="0" parTransId="{6EF1804F-D820-4147-A13E-3E1DA8F480CA}" sibTransId="{5216943C-B1A0-4AEE-B41E-37D26C28E835}"/>
    <dgm:cxn modelId="{2EB6FFAA-CB8C-4384-8F9E-5205A616BC58}" type="presOf" srcId="{FD2A3261-82D6-4FE4-9CBA-963B485111E7}" destId="{73DDF7B6-E23D-4631-9B15-9A66E64E42B0}" srcOrd="0" destOrd="0" presId="urn:microsoft.com/office/officeart/2005/8/layout/vList2"/>
    <dgm:cxn modelId="{B7FE70B0-36DD-4AB2-A2CB-1F0E0477CC32}" type="presOf" srcId="{47C59520-3C42-4536-A13D-D5DBCEF05968}" destId="{0DCDE1D5-EC3C-466B-B33D-374E021336DC}" srcOrd="0" destOrd="0" presId="urn:microsoft.com/office/officeart/2005/8/layout/vList2"/>
    <dgm:cxn modelId="{786FCBBB-C2CB-400E-880E-FBDFBC20D9E0}" srcId="{47C59520-3C42-4536-A13D-D5DBCEF05968}" destId="{5CD96B33-8DB9-47BB-B5F5-DC3C618B7B16}" srcOrd="0" destOrd="0" parTransId="{4F9A68B7-C3ED-4C97-9381-8489866BD23F}" sibTransId="{46BCED3E-4F32-4E3C-802D-86A15ABC104C}"/>
    <dgm:cxn modelId="{189254CC-5375-43D3-8854-E895BF71B4AF}" type="presOf" srcId="{5CD96B33-8DB9-47BB-B5F5-DC3C618B7B16}" destId="{17EB45A3-9356-4C18-8F9E-375D66A08CFB}" srcOrd="0" destOrd="0" presId="urn:microsoft.com/office/officeart/2005/8/layout/vList2"/>
    <dgm:cxn modelId="{9D7E9B28-94DA-4E7D-856B-1B6AAF79F698}" type="presParOf" srcId="{8C83B192-3DA4-4CE0-9773-A145293AA422}" destId="{73DDF7B6-E23D-4631-9B15-9A66E64E42B0}" srcOrd="0" destOrd="0" presId="urn:microsoft.com/office/officeart/2005/8/layout/vList2"/>
    <dgm:cxn modelId="{98F43083-8EB1-41B5-AB5B-F3BFEA6DAA51}" type="presParOf" srcId="{8C83B192-3DA4-4CE0-9773-A145293AA422}" destId="{D908183F-1675-4EB1-94D6-EFC8C9F8EDB7}" srcOrd="1" destOrd="0" presId="urn:microsoft.com/office/officeart/2005/8/layout/vList2"/>
    <dgm:cxn modelId="{4A0D0967-AE9F-4392-9A76-E8FD2E69A3F3}" type="presParOf" srcId="{8C83B192-3DA4-4CE0-9773-A145293AA422}" destId="{0DCDE1D5-EC3C-466B-B33D-374E021336DC}" srcOrd="2" destOrd="0" presId="urn:microsoft.com/office/officeart/2005/8/layout/vList2"/>
    <dgm:cxn modelId="{8D4F5A06-D09E-413A-AD7D-F7BF874080C0}" type="presParOf" srcId="{8C83B192-3DA4-4CE0-9773-A145293AA422}" destId="{17EB45A3-9356-4C18-8F9E-375D66A08CFB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D6E441E-87E6-48E8-A6E9-E071DA70C15B}" type="doc">
      <dgm:prSet loTypeId="urn:microsoft.com/office/officeart/2005/8/layout/process1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NI"/>
        </a:p>
      </dgm:t>
    </dgm:pt>
    <dgm:pt modelId="{A55D618C-3513-4665-8F9C-9434333BC2D4}">
      <dgm:prSet/>
      <dgm:spPr/>
      <dgm:t>
        <a:bodyPr/>
        <a:lstStyle/>
        <a:p>
          <a:r>
            <a:rPr lang="es-ES" b="0" i="0" dirty="0"/>
            <a:t>Mejora del Aprendizaje:</a:t>
          </a:r>
          <a:endParaRPr lang="es-NI" dirty="0"/>
        </a:p>
      </dgm:t>
    </dgm:pt>
    <dgm:pt modelId="{2CC31689-9442-475B-BFAC-7DAEB2AC4138}" type="parTrans" cxnId="{4B43CA53-F666-406B-B1B0-2EBE56A8952F}">
      <dgm:prSet/>
      <dgm:spPr/>
      <dgm:t>
        <a:bodyPr/>
        <a:lstStyle/>
        <a:p>
          <a:endParaRPr lang="es-NI"/>
        </a:p>
      </dgm:t>
    </dgm:pt>
    <dgm:pt modelId="{049882FA-FEEC-42F3-8DAC-3BF5CBDC8B73}" type="sibTrans" cxnId="{4B43CA53-F666-406B-B1B0-2EBE56A8952F}">
      <dgm:prSet/>
      <dgm:spPr/>
      <dgm:t>
        <a:bodyPr/>
        <a:lstStyle/>
        <a:p>
          <a:endParaRPr lang="es-NI"/>
        </a:p>
      </dgm:t>
    </dgm:pt>
    <dgm:pt modelId="{CF9A61B0-EB12-44C2-8D56-0FA5521B8DB1}">
      <dgm:prSet/>
      <dgm:spPr/>
      <dgm:t>
        <a:bodyPr/>
        <a:lstStyle/>
        <a:p>
          <a:r>
            <a:rPr lang="es-ES" b="0" i="0" dirty="0"/>
            <a:t>Reducción de la Brecha Digital</a:t>
          </a:r>
          <a:endParaRPr lang="es-NI" dirty="0"/>
        </a:p>
      </dgm:t>
    </dgm:pt>
    <dgm:pt modelId="{1E339908-F77F-4D7B-8F0C-B7A44AAC42E0}" type="parTrans" cxnId="{480C9475-196D-450A-8A5B-DD245DF3D838}">
      <dgm:prSet/>
      <dgm:spPr/>
      <dgm:t>
        <a:bodyPr/>
        <a:lstStyle/>
        <a:p>
          <a:endParaRPr lang="es-NI"/>
        </a:p>
      </dgm:t>
    </dgm:pt>
    <dgm:pt modelId="{736CACE2-87CF-4DDD-9C5E-67BCD553C602}" type="sibTrans" cxnId="{480C9475-196D-450A-8A5B-DD245DF3D838}">
      <dgm:prSet/>
      <dgm:spPr/>
      <dgm:t>
        <a:bodyPr/>
        <a:lstStyle/>
        <a:p>
          <a:endParaRPr lang="es-NI"/>
        </a:p>
      </dgm:t>
    </dgm:pt>
    <dgm:pt modelId="{8BB1F3B9-6CA8-4EA6-A3FD-7B0CCE3901AF}">
      <dgm:prSet/>
      <dgm:spPr/>
      <dgm:t>
        <a:bodyPr/>
        <a:lstStyle/>
        <a:p>
          <a:r>
            <a:rPr lang="es-ES" b="0" i="0" dirty="0"/>
            <a:t>Preparación para el Futuro:</a:t>
          </a:r>
          <a:endParaRPr lang="es-NI" dirty="0"/>
        </a:p>
      </dgm:t>
    </dgm:pt>
    <dgm:pt modelId="{0599E347-7A07-4552-93AC-4D289571D0DF}" type="parTrans" cxnId="{2DD956BA-955A-419C-B49B-B03867982BC2}">
      <dgm:prSet/>
      <dgm:spPr/>
      <dgm:t>
        <a:bodyPr/>
        <a:lstStyle/>
        <a:p>
          <a:endParaRPr lang="es-NI"/>
        </a:p>
      </dgm:t>
    </dgm:pt>
    <dgm:pt modelId="{A256F562-998A-496E-98FC-DCA4F51B302D}" type="sibTrans" cxnId="{2DD956BA-955A-419C-B49B-B03867982BC2}">
      <dgm:prSet/>
      <dgm:spPr/>
      <dgm:t>
        <a:bodyPr/>
        <a:lstStyle/>
        <a:p>
          <a:endParaRPr lang="es-NI"/>
        </a:p>
      </dgm:t>
    </dgm:pt>
    <dgm:pt modelId="{96757F42-F04F-4B6C-A525-5EB4872A58DB}">
      <dgm:prSet/>
      <dgm:spPr/>
      <dgm:t>
        <a:bodyPr/>
        <a:lstStyle/>
        <a:p>
          <a:r>
            <a:rPr lang="es-ES" b="0" i="0" dirty="0"/>
            <a:t>Innovación Educativa</a:t>
          </a:r>
          <a:endParaRPr lang="es-NI" dirty="0"/>
        </a:p>
      </dgm:t>
    </dgm:pt>
    <dgm:pt modelId="{D31B6E0A-AFBA-4773-B1F6-7E5B25454EDB}" type="parTrans" cxnId="{0C10042A-BA38-4CED-A1AE-C54546EA0BB1}">
      <dgm:prSet/>
      <dgm:spPr/>
      <dgm:t>
        <a:bodyPr/>
        <a:lstStyle/>
        <a:p>
          <a:endParaRPr lang="es-NI"/>
        </a:p>
      </dgm:t>
    </dgm:pt>
    <dgm:pt modelId="{8AABB8C6-E104-455C-9368-F4EAECC9D995}" type="sibTrans" cxnId="{0C10042A-BA38-4CED-A1AE-C54546EA0BB1}">
      <dgm:prSet/>
      <dgm:spPr/>
      <dgm:t>
        <a:bodyPr/>
        <a:lstStyle/>
        <a:p>
          <a:endParaRPr lang="es-NI"/>
        </a:p>
      </dgm:t>
    </dgm:pt>
    <dgm:pt modelId="{54B95670-6DE7-4D6A-B845-C7E86A3EFBAC}" type="pres">
      <dgm:prSet presAssocID="{9D6E441E-87E6-48E8-A6E9-E071DA70C15B}" presName="Name0" presStyleCnt="0">
        <dgm:presLayoutVars>
          <dgm:dir/>
          <dgm:resizeHandles val="exact"/>
        </dgm:presLayoutVars>
      </dgm:prSet>
      <dgm:spPr/>
    </dgm:pt>
    <dgm:pt modelId="{73EEE8BC-51BC-443E-B815-E56D2B6EF0BB}" type="pres">
      <dgm:prSet presAssocID="{A55D618C-3513-4665-8F9C-9434333BC2D4}" presName="node" presStyleLbl="node1" presStyleIdx="0" presStyleCnt="4">
        <dgm:presLayoutVars>
          <dgm:bulletEnabled val="1"/>
        </dgm:presLayoutVars>
      </dgm:prSet>
      <dgm:spPr/>
    </dgm:pt>
    <dgm:pt modelId="{B29D0121-8735-40E8-A1C6-2FEC914F737E}" type="pres">
      <dgm:prSet presAssocID="{049882FA-FEEC-42F3-8DAC-3BF5CBDC8B73}" presName="sibTrans" presStyleLbl="sibTrans2D1" presStyleIdx="0" presStyleCnt="3"/>
      <dgm:spPr/>
    </dgm:pt>
    <dgm:pt modelId="{44E40A3A-F8E6-4338-B0B6-AB6897D2450C}" type="pres">
      <dgm:prSet presAssocID="{049882FA-FEEC-42F3-8DAC-3BF5CBDC8B73}" presName="connectorText" presStyleLbl="sibTrans2D1" presStyleIdx="0" presStyleCnt="3"/>
      <dgm:spPr/>
    </dgm:pt>
    <dgm:pt modelId="{868DA0E5-0335-4C72-AAF6-382318F272D0}" type="pres">
      <dgm:prSet presAssocID="{CF9A61B0-EB12-44C2-8D56-0FA5521B8DB1}" presName="node" presStyleLbl="node1" presStyleIdx="1" presStyleCnt="4">
        <dgm:presLayoutVars>
          <dgm:bulletEnabled val="1"/>
        </dgm:presLayoutVars>
      </dgm:prSet>
      <dgm:spPr/>
    </dgm:pt>
    <dgm:pt modelId="{174D5D5C-4E4C-4152-85F3-CFAAC2ACA722}" type="pres">
      <dgm:prSet presAssocID="{736CACE2-87CF-4DDD-9C5E-67BCD553C602}" presName="sibTrans" presStyleLbl="sibTrans2D1" presStyleIdx="1" presStyleCnt="3"/>
      <dgm:spPr/>
    </dgm:pt>
    <dgm:pt modelId="{B778ED34-6446-42DB-A535-69DD7BCC623F}" type="pres">
      <dgm:prSet presAssocID="{736CACE2-87CF-4DDD-9C5E-67BCD553C602}" presName="connectorText" presStyleLbl="sibTrans2D1" presStyleIdx="1" presStyleCnt="3"/>
      <dgm:spPr/>
    </dgm:pt>
    <dgm:pt modelId="{8855C03E-A2C8-469F-B936-8D298DF2F487}" type="pres">
      <dgm:prSet presAssocID="{8BB1F3B9-6CA8-4EA6-A3FD-7B0CCE3901AF}" presName="node" presStyleLbl="node1" presStyleIdx="2" presStyleCnt="4">
        <dgm:presLayoutVars>
          <dgm:bulletEnabled val="1"/>
        </dgm:presLayoutVars>
      </dgm:prSet>
      <dgm:spPr/>
    </dgm:pt>
    <dgm:pt modelId="{3A0BA4EF-BC18-4346-8027-7759CF2BE8E5}" type="pres">
      <dgm:prSet presAssocID="{A256F562-998A-496E-98FC-DCA4F51B302D}" presName="sibTrans" presStyleLbl="sibTrans2D1" presStyleIdx="2" presStyleCnt="3"/>
      <dgm:spPr/>
    </dgm:pt>
    <dgm:pt modelId="{5EFC9AF1-E1B4-4CAC-AA7F-845253251845}" type="pres">
      <dgm:prSet presAssocID="{A256F562-998A-496E-98FC-DCA4F51B302D}" presName="connectorText" presStyleLbl="sibTrans2D1" presStyleIdx="2" presStyleCnt="3"/>
      <dgm:spPr/>
    </dgm:pt>
    <dgm:pt modelId="{15A2294E-482E-42C7-AC52-AB8AB39D2C1F}" type="pres">
      <dgm:prSet presAssocID="{96757F42-F04F-4B6C-A525-5EB4872A58DB}" presName="node" presStyleLbl="node1" presStyleIdx="3" presStyleCnt="4">
        <dgm:presLayoutVars>
          <dgm:bulletEnabled val="1"/>
        </dgm:presLayoutVars>
      </dgm:prSet>
      <dgm:spPr/>
    </dgm:pt>
  </dgm:ptLst>
  <dgm:cxnLst>
    <dgm:cxn modelId="{E74A8A0E-252A-41C1-9D23-23B96CFB8018}" type="presOf" srcId="{9D6E441E-87E6-48E8-A6E9-E071DA70C15B}" destId="{54B95670-6DE7-4D6A-B845-C7E86A3EFBAC}" srcOrd="0" destOrd="0" presId="urn:microsoft.com/office/officeart/2005/8/layout/process1"/>
    <dgm:cxn modelId="{C7022F14-337C-4883-A427-F268AEC91D75}" type="presOf" srcId="{A256F562-998A-496E-98FC-DCA4F51B302D}" destId="{5EFC9AF1-E1B4-4CAC-AA7F-845253251845}" srcOrd="1" destOrd="0" presId="urn:microsoft.com/office/officeart/2005/8/layout/process1"/>
    <dgm:cxn modelId="{00CAA515-4E47-4C65-9C37-090BBBB8EDD4}" type="presOf" srcId="{736CACE2-87CF-4DDD-9C5E-67BCD553C602}" destId="{174D5D5C-4E4C-4152-85F3-CFAAC2ACA722}" srcOrd="0" destOrd="0" presId="urn:microsoft.com/office/officeart/2005/8/layout/process1"/>
    <dgm:cxn modelId="{6704F41F-D1A0-41E7-99D3-E79E882F24A6}" type="presOf" srcId="{049882FA-FEEC-42F3-8DAC-3BF5CBDC8B73}" destId="{44E40A3A-F8E6-4338-B0B6-AB6897D2450C}" srcOrd="1" destOrd="0" presId="urn:microsoft.com/office/officeart/2005/8/layout/process1"/>
    <dgm:cxn modelId="{3ECD5F29-CE21-4FC8-AAC6-D69AB7A7B8C7}" type="presOf" srcId="{96757F42-F04F-4B6C-A525-5EB4872A58DB}" destId="{15A2294E-482E-42C7-AC52-AB8AB39D2C1F}" srcOrd="0" destOrd="0" presId="urn:microsoft.com/office/officeart/2005/8/layout/process1"/>
    <dgm:cxn modelId="{0C10042A-BA38-4CED-A1AE-C54546EA0BB1}" srcId="{9D6E441E-87E6-48E8-A6E9-E071DA70C15B}" destId="{96757F42-F04F-4B6C-A525-5EB4872A58DB}" srcOrd="3" destOrd="0" parTransId="{D31B6E0A-AFBA-4773-B1F6-7E5B25454EDB}" sibTransId="{8AABB8C6-E104-455C-9368-F4EAECC9D995}"/>
    <dgm:cxn modelId="{8C8ECC3C-4E24-4F22-BB15-B4D309912E56}" type="presOf" srcId="{CF9A61B0-EB12-44C2-8D56-0FA5521B8DB1}" destId="{868DA0E5-0335-4C72-AAF6-382318F272D0}" srcOrd="0" destOrd="0" presId="urn:microsoft.com/office/officeart/2005/8/layout/process1"/>
    <dgm:cxn modelId="{4B43CA53-F666-406B-B1B0-2EBE56A8952F}" srcId="{9D6E441E-87E6-48E8-A6E9-E071DA70C15B}" destId="{A55D618C-3513-4665-8F9C-9434333BC2D4}" srcOrd="0" destOrd="0" parTransId="{2CC31689-9442-475B-BFAC-7DAEB2AC4138}" sibTransId="{049882FA-FEEC-42F3-8DAC-3BF5CBDC8B73}"/>
    <dgm:cxn modelId="{480C9475-196D-450A-8A5B-DD245DF3D838}" srcId="{9D6E441E-87E6-48E8-A6E9-E071DA70C15B}" destId="{CF9A61B0-EB12-44C2-8D56-0FA5521B8DB1}" srcOrd="1" destOrd="0" parTransId="{1E339908-F77F-4D7B-8F0C-B7A44AAC42E0}" sibTransId="{736CACE2-87CF-4DDD-9C5E-67BCD553C602}"/>
    <dgm:cxn modelId="{F86C3C5A-FE86-41CE-8239-69A76F808B5F}" type="presOf" srcId="{A55D618C-3513-4665-8F9C-9434333BC2D4}" destId="{73EEE8BC-51BC-443E-B815-E56D2B6EF0BB}" srcOrd="0" destOrd="0" presId="urn:microsoft.com/office/officeart/2005/8/layout/process1"/>
    <dgm:cxn modelId="{5F68007C-D4DF-483A-BDB4-E42A979D7246}" type="presOf" srcId="{A256F562-998A-496E-98FC-DCA4F51B302D}" destId="{3A0BA4EF-BC18-4346-8027-7759CF2BE8E5}" srcOrd="0" destOrd="0" presId="urn:microsoft.com/office/officeart/2005/8/layout/process1"/>
    <dgm:cxn modelId="{40C57E94-890A-41C9-B15C-3A41A134EA61}" type="presOf" srcId="{736CACE2-87CF-4DDD-9C5E-67BCD553C602}" destId="{B778ED34-6446-42DB-A535-69DD7BCC623F}" srcOrd="1" destOrd="0" presId="urn:microsoft.com/office/officeart/2005/8/layout/process1"/>
    <dgm:cxn modelId="{EFC61D9D-F60C-4E9C-824D-DE1DCC90AB9E}" type="presOf" srcId="{8BB1F3B9-6CA8-4EA6-A3FD-7B0CCE3901AF}" destId="{8855C03E-A2C8-469F-B936-8D298DF2F487}" srcOrd="0" destOrd="0" presId="urn:microsoft.com/office/officeart/2005/8/layout/process1"/>
    <dgm:cxn modelId="{2DD956BA-955A-419C-B49B-B03867982BC2}" srcId="{9D6E441E-87E6-48E8-A6E9-E071DA70C15B}" destId="{8BB1F3B9-6CA8-4EA6-A3FD-7B0CCE3901AF}" srcOrd="2" destOrd="0" parTransId="{0599E347-7A07-4552-93AC-4D289571D0DF}" sibTransId="{A256F562-998A-496E-98FC-DCA4F51B302D}"/>
    <dgm:cxn modelId="{55FB37C2-A106-4FE1-996D-E965E69F409D}" type="presOf" srcId="{049882FA-FEEC-42F3-8DAC-3BF5CBDC8B73}" destId="{B29D0121-8735-40E8-A1C6-2FEC914F737E}" srcOrd="0" destOrd="0" presId="urn:microsoft.com/office/officeart/2005/8/layout/process1"/>
    <dgm:cxn modelId="{B600403E-16ED-4F8C-BF61-5C8D617EFEEB}" type="presParOf" srcId="{54B95670-6DE7-4D6A-B845-C7E86A3EFBAC}" destId="{73EEE8BC-51BC-443E-B815-E56D2B6EF0BB}" srcOrd="0" destOrd="0" presId="urn:microsoft.com/office/officeart/2005/8/layout/process1"/>
    <dgm:cxn modelId="{A46E5A58-DE8E-4F7C-B7E2-28F570157662}" type="presParOf" srcId="{54B95670-6DE7-4D6A-B845-C7E86A3EFBAC}" destId="{B29D0121-8735-40E8-A1C6-2FEC914F737E}" srcOrd="1" destOrd="0" presId="urn:microsoft.com/office/officeart/2005/8/layout/process1"/>
    <dgm:cxn modelId="{91608E23-AE0D-4C1A-A4A5-9BED592D4453}" type="presParOf" srcId="{B29D0121-8735-40E8-A1C6-2FEC914F737E}" destId="{44E40A3A-F8E6-4338-B0B6-AB6897D2450C}" srcOrd="0" destOrd="0" presId="urn:microsoft.com/office/officeart/2005/8/layout/process1"/>
    <dgm:cxn modelId="{D60A6BFB-5D77-4CAF-83CC-E3937EB73669}" type="presParOf" srcId="{54B95670-6DE7-4D6A-B845-C7E86A3EFBAC}" destId="{868DA0E5-0335-4C72-AAF6-382318F272D0}" srcOrd="2" destOrd="0" presId="urn:microsoft.com/office/officeart/2005/8/layout/process1"/>
    <dgm:cxn modelId="{21D14AF3-9C85-458B-B0AC-4362725698F5}" type="presParOf" srcId="{54B95670-6DE7-4D6A-B845-C7E86A3EFBAC}" destId="{174D5D5C-4E4C-4152-85F3-CFAAC2ACA722}" srcOrd="3" destOrd="0" presId="urn:microsoft.com/office/officeart/2005/8/layout/process1"/>
    <dgm:cxn modelId="{08FEBEAB-5A95-4755-AEDC-3E3C20F57EB1}" type="presParOf" srcId="{174D5D5C-4E4C-4152-85F3-CFAAC2ACA722}" destId="{B778ED34-6446-42DB-A535-69DD7BCC623F}" srcOrd="0" destOrd="0" presId="urn:microsoft.com/office/officeart/2005/8/layout/process1"/>
    <dgm:cxn modelId="{50EAE1EB-1D4F-4ADA-90A4-A3BF17E14036}" type="presParOf" srcId="{54B95670-6DE7-4D6A-B845-C7E86A3EFBAC}" destId="{8855C03E-A2C8-469F-B936-8D298DF2F487}" srcOrd="4" destOrd="0" presId="urn:microsoft.com/office/officeart/2005/8/layout/process1"/>
    <dgm:cxn modelId="{401DD36E-1EF7-4EE9-9092-85067E46EB70}" type="presParOf" srcId="{54B95670-6DE7-4D6A-B845-C7E86A3EFBAC}" destId="{3A0BA4EF-BC18-4346-8027-7759CF2BE8E5}" srcOrd="5" destOrd="0" presId="urn:microsoft.com/office/officeart/2005/8/layout/process1"/>
    <dgm:cxn modelId="{1EC6D313-FFA3-4F37-B883-107C2DEC081D}" type="presParOf" srcId="{3A0BA4EF-BC18-4346-8027-7759CF2BE8E5}" destId="{5EFC9AF1-E1B4-4CAC-AA7F-845253251845}" srcOrd="0" destOrd="0" presId="urn:microsoft.com/office/officeart/2005/8/layout/process1"/>
    <dgm:cxn modelId="{405F3263-6317-44E2-9A78-F1B79FA61986}" type="presParOf" srcId="{54B95670-6DE7-4D6A-B845-C7E86A3EFBAC}" destId="{15A2294E-482E-42C7-AC52-AB8AB39D2C1F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D8EA26-DE58-46F7-8221-039BFB7BF078}">
      <dsp:nvSpPr>
        <dsp:cNvPr id="0" name=""/>
        <dsp:cNvSpPr/>
      </dsp:nvSpPr>
      <dsp:spPr>
        <a:xfrm>
          <a:off x="1057" y="2210"/>
          <a:ext cx="3856062" cy="385606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/>
            <a:t>Son un conjunto de conocimientos, habilidades y actitudes que permiten a los educadores utilizar las tecnologías de la información y la comunicación (TIC) de manera efectiva en el proceso educativo. </a:t>
          </a:r>
          <a:endParaRPr lang="es-NI" sz="1900" kern="1200"/>
        </a:p>
      </dsp:txBody>
      <dsp:txXfrm>
        <a:off x="565764" y="566917"/>
        <a:ext cx="2726648" cy="2726648"/>
      </dsp:txXfrm>
    </dsp:sp>
    <dsp:sp modelId="{F3333B07-1074-40F5-9506-6228F694E209}">
      <dsp:nvSpPr>
        <dsp:cNvPr id="0" name=""/>
        <dsp:cNvSpPr/>
      </dsp:nvSpPr>
      <dsp:spPr>
        <a:xfrm>
          <a:off x="3702055" y="-568210"/>
          <a:ext cx="2944801" cy="130142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NI" sz="1500" kern="1200"/>
        </a:p>
      </dsp:txBody>
      <dsp:txXfrm>
        <a:off x="3702055" y="-307926"/>
        <a:ext cx="2554375" cy="780853"/>
      </dsp:txXfrm>
    </dsp:sp>
    <dsp:sp modelId="{85C1107C-05F7-45F2-B80C-02A39D23E573}">
      <dsp:nvSpPr>
        <dsp:cNvPr id="0" name=""/>
        <dsp:cNvSpPr/>
      </dsp:nvSpPr>
      <dsp:spPr>
        <a:xfrm>
          <a:off x="6658480" y="2210"/>
          <a:ext cx="3856062" cy="385606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/>
            <a:t>Estas competencias son esenciales en un mundo cada vez más digitalizado, donde la educación debe adaptarse a nuevas realidades tecnológicas</a:t>
          </a:r>
          <a:endParaRPr lang="es-NI" sz="1900" kern="1200"/>
        </a:p>
      </dsp:txBody>
      <dsp:txXfrm>
        <a:off x="7223187" y="566917"/>
        <a:ext cx="2726648" cy="2726648"/>
      </dsp:txXfrm>
    </dsp:sp>
    <dsp:sp modelId="{2382966D-4561-452D-B015-A2C489298351}">
      <dsp:nvSpPr>
        <dsp:cNvPr id="0" name=""/>
        <dsp:cNvSpPr/>
      </dsp:nvSpPr>
      <dsp:spPr>
        <a:xfrm rot="10800000">
          <a:off x="3868742" y="3127271"/>
          <a:ext cx="2944801" cy="1301421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NI" sz="1500" kern="1200"/>
        </a:p>
      </dsp:txBody>
      <dsp:txXfrm rot="10800000">
        <a:off x="4259168" y="3387555"/>
        <a:ext cx="2554375" cy="78085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657D82-DE65-46C7-9DB2-208B4BFC3CA8}">
      <dsp:nvSpPr>
        <dsp:cNvPr id="0" name=""/>
        <dsp:cNvSpPr/>
      </dsp:nvSpPr>
      <dsp:spPr>
        <a:xfrm>
          <a:off x="0" y="1452734"/>
          <a:ext cx="10515600" cy="1936980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F916E6-30A0-4CE6-A395-8F3D8932D8E5}">
      <dsp:nvSpPr>
        <dsp:cNvPr id="0" name=""/>
        <dsp:cNvSpPr/>
      </dsp:nvSpPr>
      <dsp:spPr>
        <a:xfrm>
          <a:off x="4621" y="0"/>
          <a:ext cx="3049934" cy="19369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b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b="1" kern="1200" dirty="0"/>
            <a:t>Adaptación a la Educación Moderna: </a:t>
          </a:r>
          <a:r>
            <a:rPr lang="es-ES" sz="1500" kern="1200" dirty="0"/>
            <a:t>La pandemia de COVID-19 ha resaltado la necesidad de que los docentes estén capacitados en el uso de herramientas digitales para facilitar el aprendizaje a distancia y mejorar la interacción con los estudiantes.</a:t>
          </a:r>
          <a:endParaRPr lang="es-NI" sz="1500" kern="1200" dirty="0"/>
        </a:p>
      </dsp:txBody>
      <dsp:txXfrm>
        <a:off x="4621" y="0"/>
        <a:ext cx="3049934" cy="1936980"/>
      </dsp:txXfrm>
    </dsp:sp>
    <dsp:sp modelId="{6D76E6D0-DDAF-42ED-B7C8-DE2456253B2F}">
      <dsp:nvSpPr>
        <dsp:cNvPr id="0" name=""/>
        <dsp:cNvSpPr/>
      </dsp:nvSpPr>
      <dsp:spPr>
        <a:xfrm>
          <a:off x="1287465" y="2179102"/>
          <a:ext cx="484245" cy="48424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CB9442-2137-4CFB-890C-543E253BB417}">
      <dsp:nvSpPr>
        <dsp:cNvPr id="0" name=""/>
        <dsp:cNvSpPr/>
      </dsp:nvSpPr>
      <dsp:spPr>
        <a:xfrm>
          <a:off x="3207052" y="2905469"/>
          <a:ext cx="3049934" cy="19369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b="1" kern="1200" dirty="0"/>
            <a:t>Desarrollo Sostenible: </a:t>
          </a:r>
          <a:r>
            <a:rPr lang="es-ES" sz="1500" kern="1200" dirty="0"/>
            <a:t>Estas competencias son fundamentales para alcanzar el cuarto Objetivo de Desarrollo Sostenible de la Agenda 2030, que busca garantizar una educación inclusiva y equitativa.</a:t>
          </a:r>
          <a:endParaRPr lang="es-NI" sz="1500" kern="1200" dirty="0"/>
        </a:p>
      </dsp:txBody>
      <dsp:txXfrm>
        <a:off x="3207052" y="2905469"/>
        <a:ext cx="3049934" cy="1936980"/>
      </dsp:txXfrm>
    </dsp:sp>
    <dsp:sp modelId="{404BF6C9-1B8A-42E2-9BF2-E72CE462E894}">
      <dsp:nvSpPr>
        <dsp:cNvPr id="0" name=""/>
        <dsp:cNvSpPr/>
      </dsp:nvSpPr>
      <dsp:spPr>
        <a:xfrm>
          <a:off x="4489897" y="2179102"/>
          <a:ext cx="484245" cy="48424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B30AFB-7502-4C40-BA5D-1D3EE351336E}">
      <dsp:nvSpPr>
        <dsp:cNvPr id="0" name=""/>
        <dsp:cNvSpPr/>
      </dsp:nvSpPr>
      <dsp:spPr>
        <a:xfrm>
          <a:off x="6409484" y="0"/>
          <a:ext cx="3049934" cy="19369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b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b="1" kern="1200" dirty="0"/>
            <a:t>Integración de Tecnología: </a:t>
          </a:r>
          <a:r>
            <a:rPr lang="es-ES" sz="1500" kern="1200" dirty="0"/>
            <a:t>El marco de competencias digitales, sirven como guías para integrar efectivamente la tecnología en el aula</a:t>
          </a:r>
          <a:endParaRPr lang="es-NI" sz="1500" kern="1200" dirty="0"/>
        </a:p>
      </dsp:txBody>
      <dsp:txXfrm>
        <a:off x="6409484" y="0"/>
        <a:ext cx="3049934" cy="1936980"/>
      </dsp:txXfrm>
    </dsp:sp>
    <dsp:sp modelId="{876E7A4A-9879-4773-B7A0-08A6091B4D11}">
      <dsp:nvSpPr>
        <dsp:cNvPr id="0" name=""/>
        <dsp:cNvSpPr/>
      </dsp:nvSpPr>
      <dsp:spPr>
        <a:xfrm>
          <a:off x="7692329" y="2179102"/>
          <a:ext cx="484245" cy="48424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4A7590-00C2-487F-9BDA-44AD11D9C7F2}">
      <dsp:nvSpPr>
        <dsp:cNvPr id="0" name=""/>
        <dsp:cNvSpPr/>
      </dsp:nvSpPr>
      <dsp:spPr>
        <a:xfrm>
          <a:off x="1651" y="1509422"/>
          <a:ext cx="1942938" cy="1942938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6926" tIns="19050" rIns="106926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b="1" i="0" kern="1200"/>
            <a:t>Alfabetización tecnológica</a:t>
          </a:r>
          <a:endParaRPr lang="es-NI" sz="1500" b="1" kern="1200"/>
        </a:p>
      </dsp:txBody>
      <dsp:txXfrm>
        <a:off x="286188" y="1793959"/>
        <a:ext cx="1373864" cy="1373864"/>
      </dsp:txXfrm>
    </dsp:sp>
    <dsp:sp modelId="{1173173D-5E61-4B53-9F1F-47242D672BCE}">
      <dsp:nvSpPr>
        <dsp:cNvPr id="0" name=""/>
        <dsp:cNvSpPr/>
      </dsp:nvSpPr>
      <dsp:spPr>
        <a:xfrm>
          <a:off x="1556001" y="1509422"/>
          <a:ext cx="1942938" cy="1942938"/>
        </a:xfrm>
        <a:prstGeom prst="ellipse">
          <a:avLst/>
        </a:prstGeom>
        <a:solidFill>
          <a:schemeClr val="accent4">
            <a:alpha val="50000"/>
            <a:hueOff val="1633482"/>
            <a:satOff val="-6796"/>
            <a:lumOff val="160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6926" tIns="19050" rIns="106926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b="1" i="0" kern="1200"/>
            <a:t>Gestión de la información </a:t>
          </a:r>
          <a:endParaRPr lang="es-NI" sz="1500" b="1" kern="1200"/>
        </a:p>
      </dsp:txBody>
      <dsp:txXfrm>
        <a:off x="1840538" y="1793959"/>
        <a:ext cx="1373864" cy="1373864"/>
      </dsp:txXfrm>
    </dsp:sp>
    <dsp:sp modelId="{D5D9DD7A-C513-474C-8721-D89A6DD4B1C3}">
      <dsp:nvSpPr>
        <dsp:cNvPr id="0" name=""/>
        <dsp:cNvSpPr/>
      </dsp:nvSpPr>
      <dsp:spPr>
        <a:xfrm>
          <a:off x="3110352" y="1509422"/>
          <a:ext cx="1942938" cy="1942938"/>
        </a:xfrm>
        <a:prstGeom prst="ellipse">
          <a:avLst/>
        </a:prstGeom>
        <a:solidFill>
          <a:schemeClr val="accent4">
            <a:alpha val="50000"/>
            <a:hueOff val="3266964"/>
            <a:satOff val="-13592"/>
            <a:lumOff val="320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6926" tIns="19050" rIns="106926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b="1" i="0" kern="1200"/>
            <a:t>Comunicación</a:t>
          </a:r>
          <a:endParaRPr lang="es-NI" sz="1500" b="1" kern="1200"/>
        </a:p>
      </dsp:txBody>
      <dsp:txXfrm>
        <a:off x="3394889" y="1793959"/>
        <a:ext cx="1373864" cy="1373864"/>
      </dsp:txXfrm>
    </dsp:sp>
    <dsp:sp modelId="{9848E437-43B2-4CC0-B641-9D02BED3F83F}">
      <dsp:nvSpPr>
        <dsp:cNvPr id="0" name=""/>
        <dsp:cNvSpPr/>
      </dsp:nvSpPr>
      <dsp:spPr>
        <a:xfrm>
          <a:off x="4664702" y="1509422"/>
          <a:ext cx="1942938" cy="1942938"/>
        </a:xfrm>
        <a:prstGeom prst="ellipse">
          <a:avLst/>
        </a:prstGeom>
        <a:solidFill>
          <a:schemeClr val="accent4">
            <a:alpha val="50000"/>
            <a:hueOff val="4900445"/>
            <a:satOff val="-20388"/>
            <a:lumOff val="48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6926" tIns="19050" rIns="106926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b="1" i="0" kern="1200"/>
            <a:t>Ambientes virtuales de aprendizaje</a:t>
          </a:r>
          <a:endParaRPr lang="es-NI" sz="1500" b="1" kern="1200"/>
        </a:p>
      </dsp:txBody>
      <dsp:txXfrm>
        <a:off x="4949239" y="1793959"/>
        <a:ext cx="1373864" cy="1373864"/>
      </dsp:txXfrm>
    </dsp:sp>
    <dsp:sp modelId="{395F3987-BF96-49FD-84B7-94B18DAC5E0E}">
      <dsp:nvSpPr>
        <dsp:cNvPr id="0" name=""/>
        <dsp:cNvSpPr/>
      </dsp:nvSpPr>
      <dsp:spPr>
        <a:xfrm>
          <a:off x="6219053" y="1509422"/>
          <a:ext cx="1942938" cy="1942938"/>
        </a:xfrm>
        <a:prstGeom prst="ellipse">
          <a:avLst/>
        </a:prstGeom>
        <a:solidFill>
          <a:schemeClr val="accent4">
            <a:alpha val="50000"/>
            <a:hueOff val="6533927"/>
            <a:satOff val="-27185"/>
            <a:lumOff val="640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6926" tIns="19050" rIns="106926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b="1" i="0" kern="1200"/>
            <a:t>Creación de recursos educativos digitales</a:t>
          </a:r>
          <a:endParaRPr lang="es-NI" sz="1500" b="1" kern="1200"/>
        </a:p>
      </dsp:txBody>
      <dsp:txXfrm>
        <a:off x="6503590" y="1793959"/>
        <a:ext cx="1373864" cy="1373864"/>
      </dsp:txXfrm>
    </dsp:sp>
    <dsp:sp modelId="{D3D12B86-9F05-4B1F-A592-D05DCD93679D}">
      <dsp:nvSpPr>
        <dsp:cNvPr id="0" name=""/>
        <dsp:cNvSpPr/>
      </dsp:nvSpPr>
      <dsp:spPr>
        <a:xfrm>
          <a:off x="7773404" y="1509422"/>
          <a:ext cx="1942938" cy="1942938"/>
        </a:xfrm>
        <a:prstGeom prst="ellipse">
          <a:avLst/>
        </a:prstGeom>
        <a:solidFill>
          <a:schemeClr val="accent4">
            <a:alpha val="50000"/>
            <a:hueOff val="8167408"/>
            <a:satOff val="-33981"/>
            <a:lumOff val="800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6926" tIns="19050" rIns="106926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b="1" i="0" kern="1200"/>
            <a:t>Ética y Valores / Seguridad digital</a:t>
          </a:r>
          <a:endParaRPr lang="es-NI" sz="1500" b="1" kern="1200"/>
        </a:p>
      </dsp:txBody>
      <dsp:txXfrm>
        <a:off x="8057941" y="1793959"/>
        <a:ext cx="1373864" cy="1373864"/>
      </dsp:txXfrm>
    </dsp:sp>
    <dsp:sp modelId="{D5A1C7E6-C4B3-492D-933F-FFC33039E644}">
      <dsp:nvSpPr>
        <dsp:cNvPr id="0" name=""/>
        <dsp:cNvSpPr/>
      </dsp:nvSpPr>
      <dsp:spPr>
        <a:xfrm>
          <a:off x="9327754" y="1509422"/>
          <a:ext cx="1942938" cy="1942938"/>
        </a:xfrm>
        <a:prstGeom prst="ellipse">
          <a:avLst/>
        </a:prstGeom>
        <a:solidFill>
          <a:schemeClr val="accent4">
            <a:alpha val="50000"/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6926" tIns="19050" rIns="106926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b="1" i="0" kern="1200"/>
            <a:t>Resolución de problemas</a:t>
          </a:r>
          <a:endParaRPr lang="es-NI" sz="1500" b="1" kern="1200"/>
        </a:p>
      </dsp:txBody>
      <dsp:txXfrm>
        <a:off x="9612291" y="1793959"/>
        <a:ext cx="1373864" cy="137386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A504F7-7C46-4529-BA4A-613E365AC781}">
      <dsp:nvSpPr>
        <dsp:cNvPr id="0" name=""/>
        <dsp:cNvSpPr/>
      </dsp:nvSpPr>
      <dsp:spPr>
        <a:xfrm>
          <a:off x="5038134" y="1536664"/>
          <a:ext cx="1887132" cy="1887132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A1AB665B-907C-4966-B045-43C9E3061256}">
      <dsp:nvSpPr>
        <dsp:cNvPr id="0" name=""/>
        <dsp:cNvSpPr/>
      </dsp:nvSpPr>
      <dsp:spPr>
        <a:xfrm>
          <a:off x="4887163" y="0"/>
          <a:ext cx="2189073" cy="1267074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300" b="1" i="0" kern="1200"/>
            <a:t>Empoderamiento de los Docentes y Estudiantes</a:t>
          </a:r>
          <a:endParaRPr lang="es-NI" sz="2300" b="1" kern="1200"/>
        </a:p>
      </dsp:txBody>
      <dsp:txXfrm>
        <a:off x="4887163" y="0"/>
        <a:ext cx="2189073" cy="1267074"/>
      </dsp:txXfrm>
    </dsp:sp>
    <dsp:sp modelId="{D732B6AF-B569-485A-98B9-5A617C030189}">
      <dsp:nvSpPr>
        <dsp:cNvPr id="0" name=""/>
        <dsp:cNvSpPr/>
      </dsp:nvSpPr>
      <dsp:spPr>
        <a:xfrm>
          <a:off x="5755999" y="2058052"/>
          <a:ext cx="1887132" cy="1887132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521FA13E-8D19-4DFB-A10C-E46056A213B8}">
      <dsp:nvSpPr>
        <dsp:cNvPr id="0" name=""/>
        <dsp:cNvSpPr/>
      </dsp:nvSpPr>
      <dsp:spPr>
        <a:xfrm>
          <a:off x="7793347" y="1671459"/>
          <a:ext cx="1962617" cy="1374910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300" b="1" i="0" kern="1200"/>
            <a:t>Desarrollo de Ciudadanía Digital</a:t>
          </a:r>
          <a:endParaRPr lang="es-NI" sz="2300" b="1" kern="1200"/>
        </a:p>
      </dsp:txBody>
      <dsp:txXfrm>
        <a:off x="7793347" y="1671459"/>
        <a:ext cx="1962617" cy="1374910"/>
      </dsp:txXfrm>
    </dsp:sp>
    <dsp:sp modelId="{31EDB055-C186-4BF6-B22D-8AAEEC63D55B}">
      <dsp:nvSpPr>
        <dsp:cNvPr id="0" name=""/>
        <dsp:cNvSpPr/>
      </dsp:nvSpPr>
      <dsp:spPr>
        <a:xfrm>
          <a:off x="5481987" y="2902409"/>
          <a:ext cx="1887132" cy="1887132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90780A94-ADA1-4773-BF31-EF429A4D92CB}">
      <dsp:nvSpPr>
        <dsp:cNvPr id="0" name=""/>
        <dsp:cNvSpPr/>
      </dsp:nvSpPr>
      <dsp:spPr>
        <a:xfrm>
          <a:off x="7491406" y="4016895"/>
          <a:ext cx="1962617" cy="1374910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300" b="1" i="0" kern="1200"/>
            <a:t>Inclusión y Equidad Educativa</a:t>
          </a:r>
          <a:endParaRPr lang="es-NI" sz="2300" b="1" kern="1200"/>
        </a:p>
      </dsp:txBody>
      <dsp:txXfrm>
        <a:off x="7491406" y="4016895"/>
        <a:ext cx="1962617" cy="1374910"/>
      </dsp:txXfrm>
    </dsp:sp>
    <dsp:sp modelId="{A5DEA83E-63A7-4B2F-825A-8F07915A5F49}">
      <dsp:nvSpPr>
        <dsp:cNvPr id="0" name=""/>
        <dsp:cNvSpPr/>
      </dsp:nvSpPr>
      <dsp:spPr>
        <a:xfrm>
          <a:off x="4594280" y="2902409"/>
          <a:ext cx="1887132" cy="1887132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21825F40-D9D0-48C6-ADB9-1DA5CB11183A}">
      <dsp:nvSpPr>
        <dsp:cNvPr id="0" name=""/>
        <dsp:cNvSpPr/>
      </dsp:nvSpPr>
      <dsp:spPr>
        <a:xfrm>
          <a:off x="2509377" y="4016895"/>
          <a:ext cx="1962617" cy="1374910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NI" sz="2300" b="1" i="0" kern="1200"/>
            <a:t>Innovación Pedagógica</a:t>
          </a:r>
          <a:endParaRPr lang="es-NI" sz="2300" b="1" kern="1200"/>
        </a:p>
      </dsp:txBody>
      <dsp:txXfrm>
        <a:off x="2509377" y="4016895"/>
        <a:ext cx="1962617" cy="1374910"/>
      </dsp:txXfrm>
    </dsp:sp>
    <dsp:sp modelId="{9ED71A8E-A2D8-4F49-90AD-423A405C4A51}">
      <dsp:nvSpPr>
        <dsp:cNvPr id="0" name=""/>
        <dsp:cNvSpPr/>
      </dsp:nvSpPr>
      <dsp:spPr>
        <a:xfrm>
          <a:off x="4320269" y="2058052"/>
          <a:ext cx="1887132" cy="1887132"/>
        </a:xfrm>
        <a:prstGeom prst="ellipse">
          <a:avLst/>
        </a:prstGeom>
        <a:solidFill>
          <a:schemeClr val="accent6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6AF53CA3-251C-4FE0-919E-0F13E4B70D77}">
      <dsp:nvSpPr>
        <dsp:cNvPr id="0" name=""/>
        <dsp:cNvSpPr/>
      </dsp:nvSpPr>
      <dsp:spPr>
        <a:xfrm>
          <a:off x="2207436" y="1671459"/>
          <a:ext cx="1962617" cy="1374910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NI" sz="2300" b="1" i="0" kern="1200"/>
            <a:t>Promoción del Aprendizaje Colaborativo</a:t>
          </a:r>
          <a:endParaRPr lang="es-NI" sz="2300" b="1" kern="1200"/>
        </a:p>
      </dsp:txBody>
      <dsp:txXfrm>
        <a:off x="2207436" y="1671459"/>
        <a:ext cx="1962617" cy="137491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7B3772-B89F-4015-8BEC-F6C024610195}">
      <dsp:nvSpPr>
        <dsp:cNvPr id="0" name=""/>
        <dsp:cNvSpPr/>
      </dsp:nvSpPr>
      <dsp:spPr>
        <a:xfrm>
          <a:off x="0" y="130824"/>
          <a:ext cx="7596354" cy="64759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700" b="0" i="0" kern="1200"/>
            <a:t>Integración Curricular</a:t>
          </a:r>
          <a:endParaRPr lang="es-NI" sz="2700" kern="1200"/>
        </a:p>
      </dsp:txBody>
      <dsp:txXfrm>
        <a:off x="31613" y="162437"/>
        <a:ext cx="7533128" cy="584369"/>
      </dsp:txXfrm>
    </dsp:sp>
    <dsp:sp modelId="{3F2DCEE6-85CE-407C-9C14-A8421CF7F20D}">
      <dsp:nvSpPr>
        <dsp:cNvPr id="0" name=""/>
        <dsp:cNvSpPr/>
      </dsp:nvSpPr>
      <dsp:spPr>
        <a:xfrm>
          <a:off x="0" y="778419"/>
          <a:ext cx="7596354" cy="12575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184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S" sz="2100" b="0" i="0" kern="1200"/>
            <a:t>La incorporación de competencias digitales debe ser parte integral del currículo escolar. Esto implica no solo tener una asignatura dedicada a la informática, sino integrar el uso de tecnologías en todas las materias</a:t>
          </a:r>
          <a:endParaRPr lang="es-NI" sz="2100" kern="1200"/>
        </a:p>
      </dsp:txBody>
      <dsp:txXfrm>
        <a:off x="0" y="778419"/>
        <a:ext cx="7596354" cy="1257525"/>
      </dsp:txXfrm>
    </dsp:sp>
    <dsp:sp modelId="{368F5103-2F22-49E7-BBF8-A8A6F008AA8B}">
      <dsp:nvSpPr>
        <dsp:cNvPr id="0" name=""/>
        <dsp:cNvSpPr/>
      </dsp:nvSpPr>
      <dsp:spPr>
        <a:xfrm>
          <a:off x="0" y="2035944"/>
          <a:ext cx="7596354" cy="647595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700" b="0" i="0" kern="1200"/>
            <a:t>Formación Continua de Docentes</a:t>
          </a:r>
          <a:endParaRPr lang="es-NI" sz="2700" kern="1200"/>
        </a:p>
      </dsp:txBody>
      <dsp:txXfrm>
        <a:off x="31613" y="2067557"/>
        <a:ext cx="7533128" cy="584369"/>
      </dsp:txXfrm>
    </dsp:sp>
    <dsp:sp modelId="{EBABE228-0509-4E25-810E-F9BB9DC54C3E}">
      <dsp:nvSpPr>
        <dsp:cNvPr id="0" name=""/>
        <dsp:cNvSpPr/>
      </dsp:nvSpPr>
      <dsp:spPr>
        <a:xfrm>
          <a:off x="0" y="2683539"/>
          <a:ext cx="7596354" cy="15369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184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S" sz="2100" b="0" kern="1200"/>
            <a:t>Los educadores deben recibir capacitación continua en el uso de herramientas digitales. Esto es crucial para que puedan guiar a sus estudiantes en un entorno digital. La formación debe incluir el uso efectivo de plataformas como Moodle o Google Classroom, que facilitan la gestión del aprendizaje digital.</a:t>
          </a:r>
          <a:endParaRPr lang="es-NI" sz="2100" kern="1200"/>
        </a:p>
      </dsp:txBody>
      <dsp:txXfrm>
        <a:off x="0" y="2683539"/>
        <a:ext cx="7596354" cy="153697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DDF7B6-E23D-4631-9B15-9A66E64E42B0}">
      <dsp:nvSpPr>
        <dsp:cNvPr id="0" name=""/>
        <dsp:cNvSpPr/>
      </dsp:nvSpPr>
      <dsp:spPr>
        <a:xfrm>
          <a:off x="0" y="96214"/>
          <a:ext cx="8153400" cy="71954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000" b="0" i="0" kern="1200"/>
            <a:t>Entornos de Aprendizaje Flexibles</a:t>
          </a:r>
          <a:endParaRPr lang="es-NI" sz="3000" kern="1200"/>
        </a:p>
      </dsp:txBody>
      <dsp:txXfrm>
        <a:off x="35125" y="131339"/>
        <a:ext cx="8083150" cy="649299"/>
      </dsp:txXfrm>
    </dsp:sp>
    <dsp:sp modelId="{D908183F-1675-4EB1-94D6-EFC8C9F8EDB7}">
      <dsp:nvSpPr>
        <dsp:cNvPr id="0" name=""/>
        <dsp:cNvSpPr/>
      </dsp:nvSpPr>
      <dsp:spPr>
        <a:xfrm>
          <a:off x="0" y="815764"/>
          <a:ext cx="8153400" cy="1366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8870" tIns="38100" rIns="213360" bIns="3810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S" sz="2300" b="0" i="0" kern="1200"/>
            <a:t>Las aulas deben ser espacios que fomenten la experimentación con tecnologías. Esto incluye el uso de dispositivos móviles y plataformas de aprendizaje en línea, permitiendo un aprendizaje más dinámico y colaborativo</a:t>
          </a:r>
          <a:endParaRPr lang="es-NI" sz="2300" kern="1200"/>
        </a:p>
      </dsp:txBody>
      <dsp:txXfrm>
        <a:off x="0" y="815764"/>
        <a:ext cx="8153400" cy="1366200"/>
      </dsp:txXfrm>
    </dsp:sp>
    <dsp:sp modelId="{0DCDE1D5-EC3C-466B-B33D-374E021336DC}">
      <dsp:nvSpPr>
        <dsp:cNvPr id="0" name=""/>
        <dsp:cNvSpPr/>
      </dsp:nvSpPr>
      <dsp:spPr>
        <a:xfrm>
          <a:off x="0" y="2181964"/>
          <a:ext cx="8153400" cy="719549"/>
        </a:xfrm>
        <a:prstGeom prst="roundRect">
          <a:avLst/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000" b="0" i="0" kern="1200"/>
            <a:t>Proyectos Colaborativos</a:t>
          </a:r>
          <a:endParaRPr lang="es-NI" sz="3000" kern="1200"/>
        </a:p>
      </dsp:txBody>
      <dsp:txXfrm>
        <a:off x="35125" y="2217089"/>
        <a:ext cx="8083150" cy="649299"/>
      </dsp:txXfrm>
    </dsp:sp>
    <dsp:sp modelId="{17EB45A3-9356-4C18-8F9E-375D66A08CFB}">
      <dsp:nvSpPr>
        <dsp:cNvPr id="0" name=""/>
        <dsp:cNvSpPr/>
      </dsp:nvSpPr>
      <dsp:spPr>
        <a:xfrm>
          <a:off x="0" y="2901514"/>
          <a:ext cx="8153400" cy="1366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8870" tIns="38100" rIns="213360" bIns="3810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S" sz="2300" b="0" i="0" kern="1200"/>
            <a:t>Fomentar el trabajo en equipo mediante proyectos que utilicen herramientas digitales no solo desarrolla competencias tecnológicas, sino también habilidades blandas como la comunicación y el trabajo en equipo.</a:t>
          </a:r>
          <a:endParaRPr lang="es-NI" sz="2300" kern="1200"/>
        </a:p>
      </dsp:txBody>
      <dsp:txXfrm>
        <a:off x="0" y="2901514"/>
        <a:ext cx="8153400" cy="136620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EEE8BC-51BC-443E-B815-E56D2B6EF0BB}">
      <dsp:nvSpPr>
        <dsp:cNvPr id="0" name=""/>
        <dsp:cNvSpPr/>
      </dsp:nvSpPr>
      <dsp:spPr>
        <a:xfrm>
          <a:off x="4621" y="1324105"/>
          <a:ext cx="2020453" cy="121227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300" b="0" i="0" kern="1200" dirty="0"/>
            <a:t>Mejora del Aprendizaje:</a:t>
          </a:r>
          <a:endParaRPr lang="es-NI" sz="2300" kern="1200" dirty="0"/>
        </a:p>
      </dsp:txBody>
      <dsp:txXfrm>
        <a:off x="40127" y="1359611"/>
        <a:ext cx="1949441" cy="1141260"/>
      </dsp:txXfrm>
    </dsp:sp>
    <dsp:sp modelId="{B29D0121-8735-40E8-A1C6-2FEC914F737E}">
      <dsp:nvSpPr>
        <dsp:cNvPr id="0" name=""/>
        <dsp:cNvSpPr/>
      </dsp:nvSpPr>
      <dsp:spPr>
        <a:xfrm>
          <a:off x="2227119" y="1679705"/>
          <a:ext cx="428336" cy="5010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NI" sz="1800" kern="1200"/>
        </a:p>
      </dsp:txBody>
      <dsp:txXfrm>
        <a:off x="2227119" y="1779919"/>
        <a:ext cx="299835" cy="300644"/>
      </dsp:txXfrm>
    </dsp:sp>
    <dsp:sp modelId="{868DA0E5-0335-4C72-AAF6-382318F272D0}">
      <dsp:nvSpPr>
        <dsp:cNvPr id="0" name=""/>
        <dsp:cNvSpPr/>
      </dsp:nvSpPr>
      <dsp:spPr>
        <a:xfrm>
          <a:off x="2833255" y="1324105"/>
          <a:ext cx="2020453" cy="121227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300" b="0" i="0" kern="1200" dirty="0"/>
            <a:t>Reducción de la Brecha Digital</a:t>
          </a:r>
          <a:endParaRPr lang="es-NI" sz="2300" kern="1200" dirty="0"/>
        </a:p>
      </dsp:txBody>
      <dsp:txXfrm>
        <a:off x="2868761" y="1359611"/>
        <a:ext cx="1949441" cy="1141260"/>
      </dsp:txXfrm>
    </dsp:sp>
    <dsp:sp modelId="{174D5D5C-4E4C-4152-85F3-CFAAC2ACA722}">
      <dsp:nvSpPr>
        <dsp:cNvPr id="0" name=""/>
        <dsp:cNvSpPr/>
      </dsp:nvSpPr>
      <dsp:spPr>
        <a:xfrm>
          <a:off x="5055754" y="1679705"/>
          <a:ext cx="428336" cy="5010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NI" sz="1800" kern="1200"/>
        </a:p>
      </dsp:txBody>
      <dsp:txXfrm>
        <a:off x="5055754" y="1779919"/>
        <a:ext cx="299835" cy="300644"/>
      </dsp:txXfrm>
    </dsp:sp>
    <dsp:sp modelId="{8855C03E-A2C8-469F-B936-8D298DF2F487}">
      <dsp:nvSpPr>
        <dsp:cNvPr id="0" name=""/>
        <dsp:cNvSpPr/>
      </dsp:nvSpPr>
      <dsp:spPr>
        <a:xfrm>
          <a:off x="5661890" y="1324105"/>
          <a:ext cx="2020453" cy="121227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300" b="0" i="0" kern="1200" dirty="0"/>
            <a:t>Preparación para el Futuro:</a:t>
          </a:r>
          <a:endParaRPr lang="es-NI" sz="2300" kern="1200" dirty="0"/>
        </a:p>
      </dsp:txBody>
      <dsp:txXfrm>
        <a:off x="5697396" y="1359611"/>
        <a:ext cx="1949441" cy="1141260"/>
      </dsp:txXfrm>
    </dsp:sp>
    <dsp:sp modelId="{3A0BA4EF-BC18-4346-8027-7759CF2BE8E5}">
      <dsp:nvSpPr>
        <dsp:cNvPr id="0" name=""/>
        <dsp:cNvSpPr/>
      </dsp:nvSpPr>
      <dsp:spPr>
        <a:xfrm>
          <a:off x="7884389" y="1679705"/>
          <a:ext cx="428336" cy="5010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NI" sz="1800" kern="1200"/>
        </a:p>
      </dsp:txBody>
      <dsp:txXfrm>
        <a:off x="7884389" y="1779919"/>
        <a:ext cx="299835" cy="300644"/>
      </dsp:txXfrm>
    </dsp:sp>
    <dsp:sp modelId="{15A2294E-482E-42C7-AC52-AB8AB39D2C1F}">
      <dsp:nvSpPr>
        <dsp:cNvPr id="0" name=""/>
        <dsp:cNvSpPr/>
      </dsp:nvSpPr>
      <dsp:spPr>
        <a:xfrm>
          <a:off x="8490525" y="1324105"/>
          <a:ext cx="2020453" cy="121227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300" b="0" i="0" kern="1200" dirty="0"/>
            <a:t>Innovación Educativa</a:t>
          </a:r>
          <a:endParaRPr lang="es-NI" sz="2300" kern="1200" dirty="0"/>
        </a:p>
      </dsp:txBody>
      <dsp:txXfrm>
        <a:off x="8526031" y="1359611"/>
        <a:ext cx="1949441" cy="11412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A0F7B6-EF6B-4012-B533-76A102E3354C}" type="datetimeFigureOut">
              <a:rPr lang="es-MX" smtClean="0"/>
              <a:t>10/10/2024</a:t>
            </a:fld>
            <a:endParaRPr lang="es-MX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Click to edit Master text styles</a:t>
            </a:r>
          </a:p>
          <a:p>
            <a:pPr lvl="1"/>
            <a:r>
              <a:rPr lang="es-ES"/>
              <a:t>Second level</a:t>
            </a:r>
          </a:p>
          <a:p>
            <a:pPr lvl="2"/>
            <a:r>
              <a:rPr lang="es-ES"/>
              <a:t>Third level</a:t>
            </a:r>
          </a:p>
          <a:p>
            <a:pPr lvl="3"/>
            <a:r>
              <a:rPr lang="es-ES"/>
              <a:t>Fourth level</a:t>
            </a:r>
          </a:p>
          <a:p>
            <a:pPr lvl="4"/>
            <a:r>
              <a:rPr lang="es-ES"/>
              <a:t>Fifth level</a:t>
            </a:r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2C764D-2762-4AA1-9AB6-9D0CC4F5EA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74395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D4E904F-E647-75E6-0AE5-0257A0B2092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87086" y="-70367"/>
            <a:ext cx="12357463" cy="6977539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6AA1DA85-7D9F-59C7-C592-189951EE557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068390" y="2387871"/>
            <a:ext cx="6479176" cy="3237866"/>
          </a:xfrm>
        </p:spPr>
        <p:txBody>
          <a:bodyPr>
            <a:noAutofit/>
          </a:bodyPr>
          <a:lstStyle>
            <a:lvl1pPr marL="0" indent="0" algn="l">
              <a:buNone/>
              <a:defRPr sz="3600" b="1">
                <a:solidFill>
                  <a:srgbClr val="186AAD"/>
                </a:solidFill>
                <a:latin typeface="Proxima Nova Alt Bl" panose="02000506030000020004" pitchFamily="50" charset="0"/>
                <a:ea typeface="Roboto" panose="020000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Agrega el titulo de tu Ponencia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65618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C439FA5E-516A-CA40-3DB1-E41597487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609601" y="-452846"/>
            <a:ext cx="13455936" cy="754597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05F5BEB-645F-97BB-2992-AC1EF783F5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333897" y="1230572"/>
            <a:ext cx="6296298" cy="860461"/>
          </a:xfrm>
        </p:spPr>
        <p:txBody>
          <a:bodyPr/>
          <a:lstStyle>
            <a:lvl1pPr>
              <a:defRPr b="1">
                <a:solidFill>
                  <a:srgbClr val="186AAD"/>
                </a:solidFill>
                <a:latin typeface="Proxima Nova Alt Bl" panose="02000506030000020004" pitchFamily="50" charset="0"/>
              </a:defRPr>
            </a:lvl1pPr>
          </a:lstStyle>
          <a:p>
            <a:r>
              <a:rPr lang="es-ES" dirty="0"/>
              <a:t>Nombre del Ponente</a:t>
            </a:r>
            <a:endParaRPr lang="es-MX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8D7271-1450-0328-BBE4-DB9651DE076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2333897" y="3068074"/>
            <a:ext cx="2978332" cy="3099616"/>
          </a:xfrm>
        </p:spPr>
        <p:txBody>
          <a:bodyPr/>
          <a:lstStyle>
            <a:lvl1pPr marL="0" indent="0">
              <a:buNone/>
              <a:defRPr b="1">
                <a:solidFill>
                  <a:srgbClr val="0070C0"/>
                </a:solidFill>
                <a:latin typeface="Proxima Nova Rg" panose="02000506030000020004" pitchFamily="50" charset="0"/>
              </a:defRPr>
            </a:lvl1pPr>
            <a:lvl2pPr>
              <a:defRPr>
                <a:solidFill>
                  <a:srgbClr val="186AAD"/>
                </a:solidFill>
                <a:latin typeface="Proxima Nova Rg" panose="02000506030000020004" pitchFamily="50" charset="0"/>
              </a:defRPr>
            </a:lvl2pPr>
            <a:lvl3pPr>
              <a:defRPr>
                <a:solidFill>
                  <a:srgbClr val="186AAD"/>
                </a:solidFill>
                <a:latin typeface="Proxima Nova Rg" panose="02000506030000020004" pitchFamily="50" charset="0"/>
              </a:defRPr>
            </a:lvl3pPr>
            <a:lvl4pPr>
              <a:defRPr>
                <a:solidFill>
                  <a:srgbClr val="186AAD"/>
                </a:solidFill>
                <a:latin typeface="Proxima Nova Rg" panose="02000506030000020004" pitchFamily="50" charset="0"/>
              </a:defRPr>
            </a:lvl4pPr>
            <a:lvl5pPr>
              <a:defRPr>
                <a:solidFill>
                  <a:srgbClr val="186AAD"/>
                </a:solidFill>
                <a:latin typeface="Proxima Nova Rg" panose="02000506030000020004" pitchFamily="50" charset="0"/>
              </a:defRPr>
            </a:lvl5pPr>
          </a:lstStyle>
          <a:p>
            <a:pPr lvl="0"/>
            <a:r>
              <a:rPr lang="es-ES" dirty="0"/>
              <a:t>Foto Personal</a:t>
            </a:r>
            <a:endParaRPr lang="es-MX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FAEC90-DDD8-234D-FDFF-F4840C0C3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D74F1-855F-4821-BD5D-680D553F7DC4}" type="datetimeFigureOut">
              <a:rPr lang="es-MX" smtClean="0"/>
              <a:t>10/10/2024</a:t>
            </a:fld>
            <a:endParaRPr lang="es-MX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226291-F98D-2739-11F9-67334ED9C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F0B6EB-33EC-1EE7-5D08-BC4F996EE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BE187-C13F-4B89-BBFD-05A942897C63}" type="slidenum">
              <a:rPr lang="es-MX" smtClean="0"/>
              <a:t>‹Nº›</a:t>
            </a:fld>
            <a:endParaRPr lang="es-MX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CB4536F4-FDF0-40A2-6905-392CB1F8BA8D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5721533" y="3057343"/>
            <a:ext cx="5930536" cy="2486115"/>
          </a:xfrm>
        </p:spPr>
        <p:txBody>
          <a:bodyPr/>
          <a:lstStyle>
            <a:lvl1pPr marL="0" indent="0">
              <a:buNone/>
              <a:defRPr b="1">
                <a:solidFill>
                  <a:srgbClr val="0070C0"/>
                </a:solidFill>
                <a:latin typeface="Proxima Nova Rg" panose="02000506030000020004" pitchFamily="50" charset="0"/>
              </a:defRPr>
            </a:lvl1pPr>
            <a:lvl2pPr>
              <a:defRPr>
                <a:solidFill>
                  <a:srgbClr val="186AAD"/>
                </a:solidFill>
                <a:latin typeface="Proxima Nova Rg" panose="02000506030000020004" pitchFamily="50" charset="0"/>
              </a:defRPr>
            </a:lvl2pPr>
            <a:lvl3pPr>
              <a:defRPr>
                <a:solidFill>
                  <a:srgbClr val="186AAD"/>
                </a:solidFill>
                <a:latin typeface="Proxima Nova Rg" panose="02000506030000020004" pitchFamily="50" charset="0"/>
              </a:defRPr>
            </a:lvl3pPr>
            <a:lvl4pPr>
              <a:defRPr>
                <a:solidFill>
                  <a:srgbClr val="186AAD"/>
                </a:solidFill>
                <a:latin typeface="Proxima Nova Rg" panose="02000506030000020004" pitchFamily="50" charset="0"/>
              </a:defRPr>
            </a:lvl4pPr>
            <a:lvl5pPr>
              <a:defRPr>
                <a:solidFill>
                  <a:srgbClr val="186AAD"/>
                </a:solidFill>
                <a:latin typeface="Proxima Nova Rg" panose="02000506030000020004" pitchFamily="50" charset="0"/>
              </a:defRPr>
            </a:lvl5pPr>
          </a:lstStyle>
          <a:p>
            <a:r>
              <a:rPr lang="es-ES" sz="2800" dirty="0">
                <a:latin typeface="Proxima Nova Alt Lt" panose="02000506030000020004" pitchFamily="50" charset="0"/>
              </a:rPr>
              <a:t>Breve descripción profesional</a:t>
            </a:r>
            <a:endParaRPr lang="es-MX" sz="2800" dirty="0">
              <a:latin typeface="Proxima Nova Alt Lt" panose="02000506030000020004" pitchFamily="50" charset="0"/>
            </a:endParaRP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A2AF9B3D-9D9A-6646-10A3-C136B51FA042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2333897" y="2145600"/>
            <a:ext cx="3892730" cy="428588"/>
          </a:xfrm>
        </p:spPr>
        <p:txBody>
          <a:bodyPr>
            <a:noAutofit/>
          </a:bodyPr>
          <a:lstStyle>
            <a:lvl1pPr marL="0" indent="0">
              <a:buNone/>
              <a:defRPr sz="2200" b="1">
                <a:solidFill>
                  <a:srgbClr val="0070C0"/>
                </a:solidFill>
                <a:latin typeface="Proxima Nova Rg" panose="02000506030000020004" pitchFamily="50" charset="0"/>
              </a:defRPr>
            </a:lvl1pPr>
            <a:lvl2pPr>
              <a:defRPr>
                <a:solidFill>
                  <a:srgbClr val="186AAD"/>
                </a:solidFill>
                <a:latin typeface="Proxima Nova Rg" panose="02000506030000020004" pitchFamily="50" charset="0"/>
              </a:defRPr>
            </a:lvl2pPr>
            <a:lvl3pPr>
              <a:defRPr>
                <a:solidFill>
                  <a:srgbClr val="186AAD"/>
                </a:solidFill>
                <a:latin typeface="Proxima Nova Rg" panose="02000506030000020004" pitchFamily="50" charset="0"/>
              </a:defRPr>
            </a:lvl3pPr>
            <a:lvl4pPr>
              <a:defRPr>
                <a:solidFill>
                  <a:srgbClr val="186AAD"/>
                </a:solidFill>
                <a:latin typeface="Proxima Nova Rg" panose="02000506030000020004" pitchFamily="50" charset="0"/>
              </a:defRPr>
            </a:lvl4pPr>
            <a:lvl5pPr>
              <a:defRPr>
                <a:solidFill>
                  <a:srgbClr val="186AAD"/>
                </a:solidFill>
                <a:latin typeface="Proxima Nova Rg" panose="02000506030000020004" pitchFamily="50" charset="0"/>
              </a:defRPr>
            </a:lvl5pPr>
          </a:lstStyle>
          <a:p>
            <a:r>
              <a:rPr lang="es-ES" sz="2800" dirty="0">
                <a:latin typeface="Proxima Nova Alt Lt" panose="02000506030000020004" pitchFamily="50" charset="0"/>
              </a:rPr>
              <a:t>Nombre de institución</a:t>
            </a:r>
            <a:endParaRPr lang="es-MX" sz="2800" dirty="0">
              <a:latin typeface="Proxima Nova Alt Lt" panose="02000506030000020004" pitchFamily="50" charset="0"/>
            </a:endParaRP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DA4C5FD1-D25E-7270-2D03-D91F0F89D19D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2333897" y="2577155"/>
            <a:ext cx="3892730" cy="428588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rgbClr val="0070C0"/>
                </a:solidFill>
                <a:latin typeface="Proxima Nova Rg" panose="02000506030000020004" pitchFamily="50" charset="0"/>
              </a:defRPr>
            </a:lvl1pPr>
            <a:lvl2pPr>
              <a:defRPr>
                <a:solidFill>
                  <a:srgbClr val="186AAD"/>
                </a:solidFill>
                <a:latin typeface="Proxima Nova Rg" panose="02000506030000020004" pitchFamily="50" charset="0"/>
              </a:defRPr>
            </a:lvl2pPr>
            <a:lvl3pPr>
              <a:defRPr>
                <a:solidFill>
                  <a:srgbClr val="186AAD"/>
                </a:solidFill>
                <a:latin typeface="Proxima Nova Rg" panose="02000506030000020004" pitchFamily="50" charset="0"/>
              </a:defRPr>
            </a:lvl3pPr>
            <a:lvl4pPr>
              <a:defRPr>
                <a:solidFill>
                  <a:srgbClr val="186AAD"/>
                </a:solidFill>
                <a:latin typeface="Proxima Nova Rg" panose="02000506030000020004" pitchFamily="50" charset="0"/>
              </a:defRPr>
            </a:lvl4pPr>
            <a:lvl5pPr>
              <a:defRPr>
                <a:solidFill>
                  <a:srgbClr val="186AAD"/>
                </a:solidFill>
                <a:latin typeface="Proxima Nova Rg" panose="02000506030000020004" pitchFamily="50" charset="0"/>
              </a:defRPr>
            </a:lvl5pPr>
          </a:lstStyle>
          <a:p>
            <a:r>
              <a:rPr lang="es-ES" sz="2800" dirty="0">
                <a:latin typeface="Proxima Nova Alt Lt" panose="02000506030000020004" pitchFamily="50" charset="0"/>
              </a:rPr>
              <a:t>Correo electrónico</a:t>
            </a:r>
            <a:endParaRPr lang="es-MX" sz="2800" dirty="0">
              <a:latin typeface="Proxima Nova Alt Lt" panose="02000506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4927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CDE3ECF3-ADB1-E229-9264-286AAB951E2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87086"/>
            <a:ext cx="12191999" cy="694508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517B3F3-99B3-DA5A-5CC1-5D11BD323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80160"/>
            <a:ext cx="10515600" cy="905691"/>
          </a:xfrm>
        </p:spPr>
        <p:txBody>
          <a:bodyPr/>
          <a:lstStyle>
            <a:lvl1pPr>
              <a:defRPr b="1">
                <a:solidFill>
                  <a:srgbClr val="185F9B"/>
                </a:solidFill>
                <a:latin typeface="Proxima Nova Alt Bl" panose="02000506030000020004" pitchFamily="50" charset="0"/>
                <a:ea typeface="Roboto" panose="02000000000000000000" pitchFamily="2" charset="0"/>
              </a:defRPr>
            </a:lvl1pPr>
          </a:lstStyle>
          <a:p>
            <a:r>
              <a:rPr lang="es-ES" dirty="0" err="1"/>
              <a:t>Click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edit</a:t>
            </a:r>
            <a:r>
              <a:rPr lang="es-ES" dirty="0"/>
              <a:t> Master </a:t>
            </a:r>
            <a:r>
              <a:rPr lang="es-ES" dirty="0" err="1"/>
              <a:t>title</a:t>
            </a:r>
            <a:r>
              <a:rPr lang="es-ES" dirty="0"/>
              <a:t> </a:t>
            </a:r>
            <a:r>
              <a:rPr lang="es-ES" dirty="0" err="1"/>
              <a:t>style</a:t>
            </a:r>
            <a:endParaRPr lang="es-MX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D055BB-ADEC-ED80-00B9-ADF2498882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16480"/>
            <a:ext cx="10515600" cy="3860483"/>
          </a:xfrm>
        </p:spPr>
        <p:txBody>
          <a:bodyPr/>
          <a:lstStyle>
            <a:lvl1pPr>
              <a:defRPr>
                <a:solidFill>
                  <a:srgbClr val="185F9B"/>
                </a:solidFill>
                <a:latin typeface="Proxima Nova Rg" panose="02000506030000020004" pitchFamily="50" charset="0"/>
              </a:defRPr>
            </a:lvl1pPr>
            <a:lvl2pPr>
              <a:defRPr>
                <a:solidFill>
                  <a:srgbClr val="185F9B"/>
                </a:solidFill>
                <a:latin typeface="Proxima Nova Rg" panose="02000506030000020004" pitchFamily="50" charset="0"/>
              </a:defRPr>
            </a:lvl2pPr>
            <a:lvl3pPr>
              <a:defRPr>
                <a:solidFill>
                  <a:srgbClr val="185F9B"/>
                </a:solidFill>
                <a:latin typeface="Proxima Nova Rg" panose="02000506030000020004" pitchFamily="50" charset="0"/>
              </a:defRPr>
            </a:lvl3pPr>
            <a:lvl4pPr>
              <a:defRPr>
                <a:solidFill>
                  <a:srgbClr val="185F9B"/>
                </a:solidFill>
                <a:latin typeface="Proxima Nova Rg" panose="02000506030000020004" pitchFamily="50" charset="0"/>
              </a:defRPr>
            </a:lvl4pPr>
            <a:lvl5pPr>
              <a:defRPr>
                <a:solidFill>
                  <a:srgbClr val="185F9B"/>
                </a:solidFill>
                <a:latin typeface="Proxima Nova Rg" panose="02000506030000020004" pitchFamily="50" charset="0"/>
              </a:defRPr>
            </a:lvl5pPr>
          </a:lstStyle>
          <a:p>
            <a:pPr lvl="0"/>
            <a:r>
              <a:rPr lang="es-ES" dirty="0" err="1"/>
              <a:t>Click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edit</a:t>
            </a:r>
            <a:r>
              <a:rPr lang="es-ES" dirty="0"/>
              <a:t> Master </a:t>
            </a:r>
            <a:r>
              <a:rPr lang="es-ES" dirty="0" err="1"/>
              <a:t>text</a:t>
            </a:r>
            <a:r>
              <a:rPr lang="es-ES" dirty="0"/>
              <a:t> </a:t>
            </a:r>
            <a:r>
              <a:rPr lang="es-ES" dirty="0" err="1"/>
              <a:t>styles</a:t>
            </a:r>
            <a:endParaRPr lang="es-ES" dirty="0"/>
          </a:p>
          <a:p>
            <a:pPr lvl="1"/>
            <a:r>
              <a:rPr lang="es-ES" dirty="0" err="1"/>
              <a:t>Second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2"/>
            <a:r>
              <a:rPr lang="es-ES" dirty="0" err="1"/>
              <a:t>Third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3"/>
            <a:r>
              <a:rPr lang="es-ES" dirty="0" err="1"/>
              <a:t>Fourth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4"/>
            <a:r>
              <a:rPr lang="es-ES" dirty="0" err="1"/>
              <a:t>Fifth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38675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551A5B0-52B9-464B-BF4C-20B82DE7A43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95794" y="0"/>
            <a:ext cx="12287794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FEA13FB-4559-D47B-0F9D-79132AA0CE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929" y="1219200"/>
            <a:ext cx="11064059" cy="2036989"/>
          </a:xfrm>
        </p:spPr>
        <p:txBody>
          <a:bodyPr anchor="b"/>
          <a:lstStyle>
            <a:lvl1pPr>
              <a:defRPr sz="6000" b="1">
                <a:solidFill>
                  <a:srgbClr val="185F9B"/>
                </a:solidFill>
                <a:latin typeface="Proxima Nova Alt Bl" panose="02000506030000020004" pitchFamily="50" charset="0"/>
              </a:defRPr>
            </a:lvl1pPr>
          </a:lstStyle>
          <a:p>
            <a:r>
              <a:rPr lang="es-ES" dirty="0" err="1"/>
              <a:t>Click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edit</a:t>
            </a:r>
            <a:r>
              <a:rPr lang="es-ES" dirty="0"/>
              <a:t> Master </a:t>
            </a:r>
            <a:r>
              <a:rPr lang="es-ES" dirty="0" err="1"/>
              <a:t>title</a:t>
            </a:r>
            <a:r>
              <a:rPr lang="es-ES" dirty="0"/>
              <a:t> </a:t>
            </a:r>
            <a:r>
              <a:rPr lang="es-ES" dirty="0" err="1"/>
              <a:t>style</a:t>
            </a:r>
            <a:endParaRPr lang="es-MX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E2C0F5-51DB-B2E7-EAE7-8F51C13AC3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261" y="3429000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  <a:latin typeface="Proxima Nova Rg" panose="02000506030000020004" pitchFamily="50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 err="1"/>
              <a:t>Click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edit</a:t>
            </a:r>
            <a:r>
              <a:rPr lang="es-ES" dirty="0"/>
              <a:t> Master </a:t>
            </a:r>
            <a:r>
              <a:rPr lang="es-ES" dirty="0" err="1"/>
              <a:t>text</a:t>
            </a:r>
            <a:r>
              <a:rPr lang="es-ES" dirty="0"/>
              <a:t> </a:t>
            </a:r>
            <a:r>
              <a:rPr lang="es-ES" dirty="0" err="1"/>
              <a:t>styles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85999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C439FA5E-516A-CA40-3DB1-E41597487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78378" y="-57311"/>
            <a:ext cx="12331337" cy="691531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05F5BEB-645F-97BB-2992-AC1EF783F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8663" y="365125"/>
            <a:ext cx="6296298" cy="1325563"/>
          </a:xfrm>
        </p:spPr>
        <p:txBody>
          <a:bodyPr/>
          <a:lstStyle>
            <a:lvl1pPr>
              <a:defRPr b="1">
                <a:solidFill>
                  <a:srgbClr val="186AAD"/>
                </a:solidFill>
                <a:latin typeface="Proxima Nova Alt Bl" panose="02000506030000020004" pitchFamily="50" charset="0"/>
              </a:defRPr>
            </a:lvl1pPr>
          </a:lstStyle>
          <a:p>
            <a:r>
              <a:rPr lang="es-ES" dirty="0" err="1"/>
              <a:t>Click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edit</a:t>
            </a:r>
            <a:r>
              <a:rPr lang="es-ES" dirty="0"/>
              <a:t> Master </a:t>
            </a:r>
            <a:r>
              <a:rPr lang="es-ES" dirty="0" err="1"/>
              <a:t>title</a:t>
            </a:r>
            <a:r>
              <a:rPr lang="es-ES" dirty="0"/>
              <a:t> </a:t>
            </a:r>
            <a:r>
              <a:rPr lang="es-ES" dirty="0" err="1"/>
              <a:t>style</a:t>
            </a:r>
            <a:endParaRPr lang="es-MX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8D7271-1450-0328-BBE4-DB9651DE076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b="1">
                <a:solidFill>
                  <a:srgbClr val="186AAD"/>
                </a:solidFill>
                <a:latin typeface="Proxima Nova Rg" panose="02000506030000020004" pitchFamily="50" charset="0"/>
              </a:defRPr>
            </a:lvl1pPr>
            <a:lvl2pPr>
              <a:defRPr>
                <a:solidFill>
                  <a:srgbClr val="186AAD"/>
                </a:solidFill>
                <a:latin typeface="Proxima Nova Rg" panose="02000506030000020004" pitchFamily="50" charset="0"/>
              </a:defRPr>
            </a:lvl2pPr>
            <a:lvl3pPr>
              <a:defRPr>
                <a:solidFill>
                  <a:srgbClr val="186AAD"/>
                </a:solidFill>
                <a:latin typeface="Proxima Nova Rg" panose="02000506030000020004" pitchFamily="50" charset="0"/>
              </a:defRPr>
            </a:lvl3pPr>
            <a:lvl4pPr>
              <a:defRPr>
                <a:solidFill>
                  <a:srgbClr val="186AAD"/>
                </a:solidFill>
                <a:latin typeface="Proxima Nova Rg" panose="02000506030000020004" pitchFamily="50" charset="0"/>
              </a:defRPr>
            </a:lvl4pPr>
            <a:lvl5pPr>
              <a:defRPr>
                <a:solidFill>
                  <a:srgbClr val="186AAD"/>
                </a:solidFill>
                <a:latin typeface="Proxima Nova Rg" panose="02000506030000020004" pitchFamily="50" charset="0"/>
              </a:defRPr>
            </a:lvl5pPr>
          </a:lstStyle>
          <a:p>
            <a:pPr lvl="0"/>
            <a:r>
              <a:rPr lang="es-ES" dirty="0"/>
              <a:t>Agrega tu imagen o texto</a:t>
            </a:r>
          </a:p>
          <a:p>
            <a:pPr lvl="1"/>
            <a:r>
              <a:rPr lang="es-ES" dirty="0" err="1"/>
              <a:t>Second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2"/>
            <a:r>
              <a:rPr lang="es-ES" dirty="0" err="1"/>
              <a:t>Third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3"/>
            <a:r>
              <a:rPr lang="es-ES" dirty="0" err="1"/>
              <a:t>Fourth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4"/>
            <a:r>
              <a:rPr lang="es-ES" dirty="0" err="1"/>
              <a:t>Fifth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MX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E4BF8E-0AB0-7DAD-9EBA-CA02EF28AC03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b="1">
                <a:solidFill>
                  <a:srgbClr val="186AAD"/>
                </a:solidFill>
                <a:latin typeface="Proxima Nova Rg" panose="02000506030000020004" pitchFamily="50" charset="0"/>
              </a:defRPr>
            </a:lvl1pPr>
            <a:lvl2pPr>
              <a:defRPr>
                <a:solidFill>
                  <a:srgbClr val="186AAD"/>
                </a:solidFill>
                <a:latin typeface="Proxima Nova Rg" panose="02000506030000020004" pitchFamily="50" charset="0"/>
              </a:defRPr>
            </a:lvl2pPr>
            <a:lvl3pPr>
              <a:defRPr>
                <a:solidFill>
                  <a:srgbClr val="186AAD"/>
                </a:solidFill>
                <a:latin typeface="Proxima Nova Rg" panose="02000506030000020004" pitchFamily="50" charset="0"/>
              </a:defRPr>
            </a:lvl3pPr>
            <a:lvl4pPr>
              <a:defRPr>
                <a:solidFill>
                  <a:srgbClr val="186AAD"/>
                </a:solidFill>
                <a:latin typeface="Proxima Nova Rg" panose="02000506030000020004" pitchFamily="50" charset="0"/>
              </a:defRPr>
            </a:lvl4pPr>
            <a:lvl5pPr>
              <a:defRPr>
                <a:solidFill>
                  <a:srgbClr val="186AAD"/>
                </a:solidFill>
                <a:latin typeface="Proxima Nova Rg" panose="02000506030000020004" pitchFamily="50" charset="0"/>
              </a:defRPr>
            </a:lvl5pPr>
          </a:lstStyle>
          <a:p>
            <a:pPr lvl="0"/>
            <a:r>
              <a:rPr lang="es-ES" dirty="0"/>
              <a:t>Agrega tu imagen o texto</a:t>
            </a:r>
          </a:p>
          <a:p>
            <a:pPr lvl="1"/>
            <a:r>
              <a:rPr lang="es-ES" dirty="0" err="1"/>
              <a:t>Second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2"/>
            <a:r>
              <a:rPr lang="es-ES" dirty="0" err="1"/>
              <a:t>Third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3"/>
            <a:r>
              <a:rPr lang="es-ES" dirty="0" err="1"/>
              <a:t>Fourth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4"/>
            <a:r>
              <a:rPr lang="es-ES" dirty="0" err="1"/>
              <a:t>Fifth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MX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FAEC90-DDD8-234D-FDFF-F4840C0C3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D74F1-855F-4821-BD5D-680D553F7DC4}" type="datetimeFigureOut">
              <a:rPr lang="es-MX" smtClean="0"/>
              <a:t>10/10/2024</a:t>
            </a:fld>
            <a:endParaRPr lang="es-MX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226291-F98D-2739-11F9-67334ED9C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F0B6EB-33EC-1EE7-5D08-BC4F996EE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BE187-C13F-4B89-BBFD-05A942897C6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2023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D3A6B568-686C-37E3-43BD-E7E48FF42F9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34698" y="-21926"/>
            <a:ext cx="12261395" cy="687992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53E11CD-90F8-9894-C172-602043944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7976"/>
            <a:ext cx="3932237" cy="1550126"/>
          </a:xfrm>
        </p:spPr>
        <p:txBody>
          <a:bodyPr anchor="b"/>
          <a:lstStyle>
            <a:lvl1pPr>
              <a:defRPr sz="3200" b="1">
                <a:solidFill>
                  <a:srgbClr val="186AAD"/>
                </a:solidFill>
                <a:latin typeface="Proxima Nova Alt Bl" panose="02000506030000020004" pitchFamily="50" charset="0"/>
              </a:defRPr>
            </a:lvl1pPr>
          </a:lstStyle>
          <a:p>
            <a:r>
              <a:rPr lang="es-ES" dirty="0" err="1"/>
              <a:t>Click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edit</a:t>
            </a:r>
            <a:r>
              <a:rPr lang="es-ES" dirty="0"/>
              <a:t> Master </a:t>
            </a:r>
            <a:r>
              <a:rPr lang="es-ES" dirty="0" err="1"/>
              <a:t>title</a:t>
            </a:r>
            <a:r>
              <a:rPr lang="es-ES" dirty="0"/>
              <a:t> </a:t>
            </a:r>
            <a:r>
              <a:rPr lang="es-ES" dirty="0" err="1"/>
              <a:t>style</a:t>
            </a:r>
            <a:endParaRPr lang="es-MX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0D0326-E4E4-EA79-E4CB-80B5575954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 b="1">
                <a:solidFill>
                  <a:srgbClr val="186AAD"/>
                </a:solidFill>
                <a:latin typeface="Proxima Nova Rg" panose="02000506030000020004" pitchFamily="50" charset="0"/>
              </a:defRPr>
            </a:lvl1pPr>
            <a:lvl2pPr>
              <a:defRPr sz="2800">
                <a:latin typeface="Proxima Nova Rg" panose="02000506030000020004" pitchFamily="50" charset="0"/>
              </a:defRPr>
            </a:lvl2pPr>
            <a:lvl3pPr>
              <a:defRPr sz="2400">
                <a:latin typeface="Proxima Nova Rg" panose="02000506030000020004" pitchFamily="50" charset="0"/>
              </a:defRPr>
            </a:lvl3pPr>
            <a:lvl4pPr>
              <a:defRPr sz="2000">
                <a:latin typeface="Proxima Nova Rg" panose="02000506030000020004" pitchFamily="50" charset="0"/>
              </a:defRPr>
            </a:lvl4pPr>
            <a:lvl5pPr>
              <a:defRPr sz="2000">
                <a:latin typeface="Proxima Nova Rg" panose="02000506030000020004" pitchFamily="50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 err="1"/>
              <a:t>Click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edit</a:t>
            </a:r>
            <a:r>
              <a:rPr lang="es-ES" dirty="0"/>
              <a:t> Master </a:t>
            </a:r>
            <a:r>
              <a:rPr lang="es-ES" dirty="0" err="1"/>
              <a:t>text</a:t>
            </a:r>
            <a:r>
              <a:rPr lang="es-ES" dirty="0"/>
              <a:t> </a:t>
            </a:r>
            <a:r>
              <a:rPr lang="es-ES" dirty="0" err="1"/>
              <a:t>styles</a:t>
            </a:r>
            <a:endParaRPr lang="es-ES" dirty="0"/>
          </a:p>
          <a:p>
            <a:pPr lvl="1"/>
            <a:r>
              <a:rPr lang="es-ES" dirty="0" err="1"/>
              <a:t>Second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2"/>
            <a:r>
              <a:rPr lang="es-ES" dirty="0" err="1"/>
              <a:t>Third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3"/>
            <a:r>
              <a:rPr lang="es-ES" dirty="0" err="1"/>
              <a:t>Fourth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4"/>
            <a:r>
              <a:rPr lang="es-ES" dirty="0" err="1"/>
              <a:t>Fifth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MX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9FAD70-652F-5AE6-E7EB-ECE11517A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38102"/>
            <a:ext cx="3932237" cy="3630885"/>
          </a:xfrm>
        </p:spPr>
        <p:txBody>
          <a:bodyPr/>
          <a:lstStyle>
            <a:lvl1pPr marL="0" indent="0">
              <a:buNone/>
              <a:defRPr sz="1600">
                <a:latin typeface="Proxima Nova Rg" panose="02000506030000020004" pitchFamily="50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dirty="0" err="1"/>
              <a:t>Click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edit</a:t>
            </a:r>
            <a:r>
              <a:rPr lang="es-ES" dirty="0"/>
              <a:t> Master </a:t>
            </a:r>
            <a:r>
              <a:rPr lang="es-ES" dirty="0" err="1"/>
              <a:t>text</a:t>
            </a:r>
            <a:r>
              <a:rPr lang="es-ES" dirty="0"/>
              <a:t> </a:t>
            </a:r>
            <a:r>
              <a:rPr lang="es-ES" dirty="0" err="1"/>
              <a:t>styles</a:t>
            </a:r>
            <a:endParaRPr lang="es-E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A8EACF-8AD4-47E4-154D-43AC836DF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D74F1-855F-4821-BD5D-680D553F7DC4}" type="datetimeFigureOut">
              <a:rPr lang="es-MX" smtClean="0"/>
              <a:t>10/10/2024</a:t>
            </a:fld>
            <a:endParaRPr lang="es-MX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8F69C7-B963-8574-3D57-3AAA19D03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916C9A-06B7-5F6C-0998-442884D86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BE187-C13F-4B89-BBFD-05A942897C6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18398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13D4184-8892-780C-E66C-839B8454A0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23181" y="-17803"/>
            <a:ext cx="12229654" cy="6914898"/>
          </a:xfrm>
          <a:prstGeom prst="rect">
            <a:avLst/>
          </a:prstGeom>
        </p:spPr>
      </p:pic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A242051A-1D1C-6CB7-C7E5-BE367913D42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693126" y="4360884"/>
            <a:ext cx="6797039" cy="513625"/>
          </a:xfrm>
        </p:spPr>
        <p:txBody>
          <a:bodyPr/>
          <a:lstStyle>
            <a:lvl1pPr marL="0" indent="0" algn="ctr">
              <a:buNone/>
              <a:defRPr sz="3200" b="1">
                <a:solidFill>
                  <a:srgbClr val="186AAD"/>
                </a:solidFill>
                <a:latin typeface="Proxima Nova Rg" panose="02000506030000020004" pitchFamily="50" charset="0"/>
              </a:defRPr>
            </a:lvl1pPr>
            <a:lvl2pPr marL="457200" indent="0" algn="ctr">
              <a:buNone/>
              <a:defRPr sz="2800">
                <a:latin typeface="Proxima Nova Rg" panose="02000506030000020004" pitchFamily="50" charset="0"/>
              </a:defRPr>
            </a:lvl2pPr>
            <a:lvl3pPr>
              <a:defRPr sz="2400">
                <a:latin typeface="Proxima Nova Rg" panose="02000506030000020004" pitchFamily="50" charset="0"/>
              </a:defRPr>
            </a:lvl3pPr>
            <a:lvl4pPr>
              <a:defRPr sz="2000">
                <a:latin typeface="Proxima Nova Rg" panose="02000506030000020004" pitchFamily="50" charset="0"/>
              </a:defRPr>
            </a:lvl4pPr>
            <a:lvl5pPr>
              <a:defRPr sz="2000">
                <a:latin typeface="Proxima Nova Rg" panose="02000506030000020004" pitchFamily="50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/>
              <a:t>Nombre ponente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D5AE1103-5260-B487-94ED-09256AFB2963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2701835" y="4874509"/>
            <a:ext cx="6797039" cy="513625"/>
          </a:xfrm>
        </p:spPr>
        <p:txBody>
          <a:bodyPr/>
          <a:lstStyle>
            <a:lvl1pPr marL="0" indent="0" algn="ctr">
              <a:buNone/>
              <a:defRPr sz="3200" b="0">
                <a:solidFill>
                  <a:srgbClr val="186AAD"/>
                </a:solidFill>
                <a:latin typeface="Proxima Nova Rg" panose="02000506030000020004" pitchFamily="50" charset="0"/>
              </a:defRPr>
            </a:lvl1pPr>
            <a:lvl2pPr marL="457200" indent="0" algn="ctr">
              <a:buNone/>
              <a:defRPr sz="2800">
                <a:latin typeface="Proxima Nova Rg" panose="02000506030000020004" pitchFamily="50" charset="0"/>
              </a:defRPr>
            </a:lvl2pPr>
            <a:lvl3pPr>
              <a:defRPr sz="2400">
                <a:latin typeface="Proxima Nova Rg" panose="02000506030000020004" pitchFamily="50" charset="0"/>
              </a:defRPr>
            </a:lvl3pPr>
            <a:lvl4pPr>
              <a:defRPr sz="2000">
                <a:latin typeface="Proxima Nova Rg" panose="02000506030000020004" pitchFamily="50" charset="0"/>
              </a:defRPr>
            </a:lvl4pPr>
            <a:lvl5pPr>
              <a:defRPr sz="2000">
                <a:latin typeface="Proxima Nova Rg" panose="02000506030000020004" pitchFamily="50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/>
              <a:t>Correo electrónico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47B23A1-1893-ED95-6D93-1A86DAE82D2D}"/>
              </a:ext>
            </a:extLst>
          </p:cNvPr>
          <p:cNvSpPr txBox="1"/>
          <p:nvPr userDrawn="1"/>
        </p:nvSpPr>
        <p:spPr>
          <a:xfrm>
            <a:off x="422366" y="2588594"/>
            <a:ext cx="11347268" cy="10167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6000" b="1" kern="1200" dirty="0">
                <a:solidFill>
                  <a:srgbClr val="185F9B"/>
                </a:solidFill>
                <a:latin typeface="Proxima Nova Alt Bl" panose="02000506030000020004" pitchFamily="50" charset="0"/>
                <a:ea typeface="+mj-ea"/>
                <a:cs typeface="+mj-cs"/>
              </a:rPr>
              <a:t>Gracias por su atención!</a:t>
            </a:r>
            <a:endParaRPr lang="es-MX" sz="6000" b="1" kern="1200" dirty="0">
              <a:solidFill>
                <a:srgbClr val="185F9B"/>
              </a:solidFill>
              <a:latin typeface="Proxima Nova Alt Bl" panose="02000506030000020004" pitchFamily="50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54286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086C7E-8621-E6FE-FE0A-F6D40F60E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Click to edit Master title style</a:t>
            </a:r>
            <a:endParaRPr lang="es-MX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E8BFCC-00AB-2312-2BA8-C9B2D3A9E7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Click to edit Master text styles</a:t>
            </a:r>
          </a:p>
          <a:p>
            <a:pPr lvl="1"/>
            <a:r>
              <a:rPr lang="es-ES"/>
              <a:t>Second level</a:t>
            </a:r>
          </a:p>
          <a:p>
            <a:pPr lvl="2"/>
            <a:r>
              <a:rPr lang="es-ES"/>
              <a:t>Third level</a:t>
            </a:r>
          </a:p>
          <a:p>
            <a:pPr lvl="3"/>
            <a:r>
              <a:rPr lang="es-ES"/>
              <a:t>Fourth level</a:t>
            </a:r>
          </a:p>
          <a:p>
            <a:pPr lvl="4"/>
            <a:r>
              <a:rPr lang="es-ES"/>
              <a:t>Fifth level</a:t>
            </a:r>
            <a:endParaRPr lang="es-MX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27B1ED-1FAB-79E9-10FC-2D0B1A6144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D74F1-855F-4821-BD5D-680D553F7DC4}" type="datetimeFigureOut">
              <a:rPr lang="es-MX" smtClean="0"/>
              <a:t>10/10/2024</a:t>
            </a:fld>
            <a:endParaRPr lang="es-MX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EEEAE2-26EE-A358-2CE0-517FAD5714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723FEE-CFAD-4A43-99AA-B614D87B3D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DBE187-C13F-4B89-BBFD-05A942897C6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56752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0" r:id="rId3"/>
    <p:sldLayoutId id="2147483651" r:id="rId4"/>
    <p:sldLayoutId id="2147483652" r:id="rId5"/>
    <p:sldLayoutId id="2147483656" r:id="rId6"/>
    <p:sldLayoutId id="2147483657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f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EB773A5A-C90D-48B6-4F08-7D4406DAF9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21094" y="2112579"/>
            <a:ext cx="6479176" cy="2015434"/>
          </a:xfrm>
        </p:spPr>
        <p:txBody>
          <a:bodyPr/>
          <a:lstStyle/>
          <a:p>
            <a:r>
              <a:rPr lang="es-MX" dirty="0"/>
              <a:t>Competencias Digitales Docentes</a:t>
            </a:r>
          </a:p>
        </p:txBody>
      </p:sp>
    </p:spTree>
    <p:extLst>
      <p:ext uri="{BB962C8B-B14F-4D97-AF65-F5344CB8AC3E}">
        <p14:creationId xmlns:p14="http://schemas.microsoft.com/office/powerpoint/2010/main" val="17476955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725297-94D3-41AE-2728-F0C4AF94C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0" i="0" dirty="0">
                <a:effectLst/>
                <a:latin typeface="var(--font-fk-grotesk)"/>
              </a:rPr>
              <a:t>Beneficios del Desarrollo de Competencias Digitales</a:t>
            </a:r>
            <a:endParaRPr lang="es-NI" dirty="0"/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BF6D5619-A73A-3BF2-E47D-B0EFF44C6FE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2265147"/>
              </p:ext>
            </p:extLst>
          </p:nvPr>
        </p:nvGraphicFramePr>
        <p:xfrm>
          <a:off x="838200" y="2185851"/>
          <a:ext cx="10515600" cy="38604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610013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E40F603-24A1-B7B3-473E-6DE3A233BC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/>
              <a:t>Linda Novoa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F9DB9175-52DA-DA85-0522-8908CBFE5BFE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>
            <a:normAutofit lnSpcReduction="10000"/>
          </a:bodyPr>
          <a:lstStyle/>
          <a:p>
            <a:r>
              <a:rPr lang="es-MX" dirty="0"/>
              <a:t>Lnovoa@unan.edu.ni</a:t>
            </a:r>
          </a:p>
        </p:txBody>
      </p:sp>
    </p:spTree>
    <p:extLst>
      <p:ext uri="{BB962C8B-B14F-4D97-AF65-F5344CB8AC3E}">
        <p14:creationId xmlns:p14="http://schemas.microsoft.com/office/powerpoint/2010/main" val="1705948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65971D5-2467-686C-7C71-4AE6516FD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/>
              <a:t>Linda J. Novoa H</a:t>
            </a:r>
          </a:p>
        </p:txBody>
      </p:sp>
      <p:pic>
        <p:nvPicPr>
          <p:cNvPr id="3" name="Marcador de contenido 2" descr="Mujer de cabello largo sonriendo&#10;&#10;Descripción generada automáticamente">
            <a:extLst>
              <a:ext uri="{FF2B5EF4-FFF2-40B4-BE49-F238E27FC236}">
                <a16:creationId xmlns:a16="http://schemas.microsoft.com/office/drawing/2014/main" id="{86F4FB13-8269-DD0F-C8F2-CFBCF17CD8D1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2791" y="3077994"/>
            <a:ext cx="1731196" cy="3077682"/>
          </a:xfr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5234A4-D1C1-876E-415A-FCBA0F03CF57}"/>
              </a:ext>
            </a:extLst>
          </p:cNvPr>
          <p:cNvSpPr>
            <a:spLocks noGrp="1"/>
          </p:cNvSpPr>
          <p:nvPr>
            <p:ph sz="half" idx="13"/>
          </p:nvPr>
        </p:nvSpPr>
        <p:spPr/>
        <p:txBody>
          <a:bodyPr/>
          <a:lstStyle/>
          <a:p>
            <a:r>
              <a:rPr lang="es-MX" dirty="0"/>
              <a:t>Docente del Departamento de Tecnología Educativa.</a:t>
            </a:r>
          </a:p>
          <a:p>
            <a:r>
              <a:rPr lang="es-MX" dirty="0"/>
              <a:t>Coordinadora de mesa técnica en competencias digitales en la </a:t>
            </a:r>
            <a:r>
              <a:rPr lang="es-MX" dirty="0" err="1"/>
              <a:t>com</a:t>
            </a:r>
            <a:endParaRPr lang="es-MX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AAA0C1A-8DEB-798D-2F66-3499F59F3224}"/>
              </a:ext>
            </a:extLst>
          </p:cNvPr>
          <p:cNvSpPr>
            <a:spLocks noGrp="1"/>
          </p:cNvSpPr>
          <p:nvPr>
            <p:ph sz="half" idx="14"/>
          </p:nvPr>
        </p:nvSpPr>
        <p:spPr/>
        <p:txBody>
          <a:bodyPr/>
          <a:lstStyle/>
          <a:p>
            <a:r>
              <a:rPr lang="es-MX" dirty="0"/>
              <a:t>UNAN - Managua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05E0533-72BA-8362-BBB7-A3FFCDDA3841}"/>
              </a:ext>
            </a:extLst>
          </p:cNvPr>
          <p:cNvSpPr>
            <a:spLocks noGrp="1"/>
          </p:cNvSpPr>
          <p:nvPr>
            <p:ph sz="half" idx="15"/>
          </p:nvPr>
        </p:nvSpPr>
        <p:spPr/>
        <p:txBody>
          <a:bodyPr/>
          <a:lstStyle/>
          <a:p>
            <a:r>
              <a:rPr lang="es-MX" dirty="0"/>
              <a:t>Lnovoa@unan.edu.ni</a:t>
            </a:r>
          </a:p>
        </p:txBody>
      </p:sp>
    </p:spTree>
    <p:extLst>
      <p:ext uri="{BB962C8B-B14F-4D97-AF65-F5344CB8AC3E}">
        <p14:creationId xmlns:p14="http://schemas.microsoft.com/office/powerpoint/2010/main" val="3041421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A9FF85-552B-AECF-903F-0CA44E2FD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59443"/>
            <a:ext cx="10925503" cy="905691"/>
          </a:xfrm>
        </p:spPr>
        <p:txBody>
          <a:bodyPr>
            <a:noAutofit/>
          </a:bodyPr>
          <a:lstStyle/>
          <a:p>
            <a:r>
              <a:rPr lang="es-ES" sz="3600" dirty="0"/>
              <a:t>¿Qué son las Competencias digitales docentes?</a:t>
            </a:r>
            <a:endParaRPr lang="es-MX" sz="3600" dirty="0"/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0884AE22-CC93-28CF-5D3F-C0CFFF74C4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0694623"/>
              </p:ext>
            </p:extLst>
          </p:nvPr>
        </p:nvGraphicFramePr>
        <p:xfrm>
          <a:off x="838200" y="2316480"/>
          <a:ext cx="10515600" cy="38604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49462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EF4C15-F993-22C7-50EA-BA82A1BFDC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1593" y="428822"/>
            <a:ext cx="6997262" cy="905691"/>
          </a:xfrm>
        </p:spPr>
        <p:txBody>
          <a:bodyPr/>
          <a:lstStyle/>
          <a:p>
            <a:r>
              <a:rPr lang="es-NI" dirty="0"/>
              <a:t>¿Cuál es su importancia?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9CA64A31-3B65-841B-4804-13C580C0DE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7608075"/>
              </p:ext>
            </p:extLst>
          </p:nvPr>
        </p:nvGraphicFramePr>
        <p:xfrm>
          <a:off x="838200" y="1334514"/>
          <a:ext cx="10515600" cy="4842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19885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E5C8C6-B85F-2FA6-B400-BDDAFD442B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2321" y="508851"/>
            <a:ext cx="4868917" cy="905691"/>
          </a:xfrm>
        </p:spPr>
        <p:txBody>
          <a:bodyPr>
            <a:normAutofit/>
          </a:bodyPr>
          <a:lstStyle/>
          <a:p>
            <a:r>
              <a:rPr lang="es-NI" i="0" dirty="0">
                <a:effectLst/>
                <a:latin typeface="var(--font-fk-grotesk)"/>
              </a:rPr>
              <a:t>Componentes Clave</a:t>
            </a:r>
            <a:endParaRPr lang="es-NI" dirty="0"/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1A880511-EF0A-2079-AF88-8186B8B3FE6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1828179"/>
              </p:ext>
            </p:extLst>
          </p:nvPr>
        </p:nvGraphicFramePr>
        <p:xfrm>
          <a:off x="459828" y="948108"/>
          <a:ext cx="11272344" cy="49617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41314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3F37C6-F129-22EA-7B8E-664547C22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8204" y="2543504"/>
            <a:ext cx="8323713" cy="2036989"/>
          </a:xfrm>
        </p:spPr>
        <p:txBody>
          <a:bodyPr>
            <a:normAutofit fontScale="90000"/>
          </a:bodyPr>
          <a:lstStyle/>
          <a:p>
            <a:pPr algn="ctr"/>
            <a:r>
              <a:rPr lang="es-ES" sz="4400" dirty="0">
                <a:solidFill>
                  <a:schemeClr val="accent2"/>
                </a:solidFill>
              </a:rPr>
              <a:t>¿Cómo contribuyen al fortalecimiento del modelo político de protagonismo de las personas, la familia y la comunidad?</a:t>
            </a:r>
            <a:endParaRPr lang="es-NI" sz="4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8145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id="{5AEAF7A5-064E-1724-BD26-667E5CA8B4A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2693479"/>
              </p:ext>
            </p:extLst>
          </p:nvPr>
        </p:nvGraphicFramePr>
        <p:xfrm>
          <a:off x="-974835" y="677918"/>
          <a:ext cx="11963401" cy="53918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484864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36AC27-6BBF-E1E0-0787-1CF4D9EC0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3256" y="192306"/>
            <a:ext cx="3634027" cy="1325563"/>
          </a:xfrm>
        </p:spPr>
        <p:txBody>
          <a:bodyPr>
            <a:normAutofit fontScale="90000"/>
          </a:bodyPr>
          <a:lstStyle/>
          <a:p>
            <a:r>
              <a:rPr lang="es-ES" sz="1800" dirty="0"/>
              <a:t>¿Cómo la formación de competencias digitales puede resultar una estrategia válida para el fortalecimiento del modelo educativo?</a:t>
            </a:r>
            <a:endParaRPr lang="es-NI" sz="1800" dirty="0"/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E664C2AD-B1BD-297F-CD29-87865582ED1F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061434152"/>
              </p:ext>
            </p:extLst>
          </p:nvPr>
        </p:nvGraphicFramePr>
        <p:xfrm>
          <a:off x="3250323" y="1517869"/>
          <a:ext cx="7596354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851638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36AC27-6BBF-E1E0-0787-1CF4D9EC0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3256" y="192306"/>
            <a:ext cx="3634027" cy="1325563"/>
          </a:xfrm>
        </p:spPr>
        <p:txBody>
          <a:bodyPr>
            <a:normAutofit fontScale="90000"/>
          </a:bodyPr>
          <a:lstStyle/>
          <a:p>
            <a:r>
              <a:rPr lang="es-ES" sz="1800" dirty="0"/>
              <a:t>¿Cómo la formación de competencias digitales puede resultar una estrategia válida para el fortalecimiento del modelo educativo?</a:t>
            </a:r>
            <a:endParaRPr lang="es-NI" sz="1800" dirty="0"/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:a16="http://schemas.microsoft.com/office/drawing/2014/main" id="{0FBAFDFC-1D4C-672E-6918-78B71C3BA651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819749809"/>
              </p:ext>
            </p:extLst>
          </p:nvPr>
        </p:nvGraphicFramePr>
        <p:xfrm>
          <a:off x="3200400" y="1813034"/>
          <a:ext cx="8153400" cy="43639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018674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47A1352E6FC5641A77F53D1892FD453" ma:contentTypeVersion="14" ma:contentTypeDescription="Crear nuevo documento." ma:contentTypeScope="" ma:versionID="4c5ac5d89ff37a1cfdd7fd2441742fa9">
  <xsd:schema xmlns:xsd="http://www.w3.org/2001/XMLSchema" xmlns:xs="http://www.w3.org/2001/XMLSchema" xmlns:p="http://schemas.microsoft.com/office/2006/metadata/properties" xmlns:ns2="309d00ff-01a2-4a8e-a8d7-1015cd4eb33b" xmlns:ns3="29cf2beb-2a90-4b61-8d27-952eb8af79dd" targetNamespace="http://schemas.microsoft.com/office/2006/metadata/properties" ma:root="true" ma:fieldsID="d3b706daaaf319412d185d1f4678d7bf" ns2:_="" ns3:_="">
    <xsd:import namespace="309d00ff-01a2-4a8e-a8d7-1015cd4eb33b"/>
    <xsd:import namespace="29cf2beb-2a90-4b61-8d27-952eb8af79d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OCR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9d00ff-01a2-4a8e-a8d7-1015cd4eb3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Etiquetas de imagen" ma:readOnly="false" ma:fieldId="{5cf76f15-5ced-4ddc-b409-7134ff3c332f}" ma:taxonomyMulti="true" ma:sspId="bbd16b73-22a5-4c2b-a29d-62afeadb1b9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cf2beb-2a90-4b61-8d27-952eb8af79dd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4a424a01-9fbf-4f51-9e14-41e864dd37c3}" ma:internalName="TaxCatchAll" ma:showField="CatchAllData" ma:web="29cf2beb-2a90-4b61-8d27-952eb8af79d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9cf2beb-2a90-4b61-8d27-952eb8af79dd" xsi:nil="true"/>
    <lcf76f155ced4ddcb4097134ff3c332f xmlns="309d00ff-01a2-4a8e-a8d7-1015cd4eb33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05350734-783C-4834-BE54-80C0DB851C86}"/>
</file>

<file path=customXml/itemProps2.xml><?xml version="1.0" encoding="utf-8"?>
<ds:datastoreItem xmlns:ds="http://schemas.openxmlformats.org/officeDocument/2006/customXml" ds:itemID="{2D9BBAB1-F7A5-4747-84C6-498FD8F2227A}"/>
</file>

<file path=customXml/itemProps3.xml><?xml version="1.0" encoding="utf-8"?>
<ds:datastoreItem xmlns:ds="http://schemas.openxmlformats.org/officeDocument/2006/customXml" ds:itemID="{7C3EF3DB-6EC7-4017-9598-4DB27B8976D7}"/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491</Words>
  <Application>Microsoft Office PowerPoint</Application>
  <PresentationFormat>Panorámica</PresentationFormat>
  <Paragraphs>44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9" baseType="lpstr">
      <vt:lpstr>Calibri</vt:lpstr>
      <vt:lpstr>Proxima Nova Alt Lt</vt:lpstr>
      <vt:lpstr>var(--font-fk-grotesk)</vt:lpstr>
      <vt:lpstr>Proxima Nova Rg</vt:lpstr>
      <vt:lpstr>Proxima Nova Alt Bl</vt:lpstr>
      <vt:lpstr>Calibri Light</vt:lpstr>
      <vt:lpstr>Arial</vt:lpstr>
      <vt:lpstr>Office Theme</vt:lpstr>
      <vt:lpstr>Presentación de PowerPoint</vt:lpstr>
      <vt:lpstr>Linda J. Novoa H</vt:lpstr>
      <vt:lpstr>¿Qué son las Competencias digitales docentes?</vt:lpstr>
      <vt:lpstr>¿Cuál es su importancia?</vt:lpstr>
      <vt:lpstr>Componentes Clave</vt:lpstr>
      <vt:lpstr>¿Cómo contribuyen al fortalecimiento del modelo político de protagonismo de las personas, la familia y la comunidad?</vt:lpstr>
      <vt:lpstr>Presentación de PowerPoint</vt:lpstr>
      <vt:lpstr>¿Cómo la formación de competencias digitales puede resultar una estrategia válida para el fortalecimiento del modelo educativo?</vt:lpstr>
      <vt:lpstr>¿Cómo la formación de competencias digitales puede resultar una estrategia válida para el fortalecimiento del modelo educativo?</vt:lpstr>
      <vt:lpstr>Beneficios del Desarrollo de Competencias Digitales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Victor Manuel Blanco Brenes</dc:creator>
  <cp:lastModifiedBy>Linda Jakareliz Novoa Hernandez</cp:lastModifiedBy>
  <cp:revision>33</cp:revision>
  <dcterms:created xsi:type="dcterms:W3CDTF">2024-08-09T20:35:45Z</dcterms:created>
  <dcterms:modified xsi:type="dcterms:W3CDTF">2024-10-10T17:46:28Z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0x010100947A1352E6FC5641A77F53D1892FD453</vt:lpwstr>
  </property>
</Properties>
</file>