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63" r:id="rId7"/>
    <p:sldId id="264" r:id="rId8"/>
    <p:sldId id="265" r:id="rId9"/>
    <p:sldId id="267" r:id="rId10"/>
    <p:sldId id="268" r:id="rId11"/>
    <p:sldId id="266" r:id="rId12"/>
    <p:sldId id="258" r:id="rId13"/>
    <p:sldId id="259" r:id="rId14"/>
    <p:sldId id="260" r:id="rId15"/>
    <p:sldId id="261" r:id="rId16"/>
    <p:sldId id="269" r:id="rId17"/>
    <p:sldId id="262" r:id="rId18"/>
  </p:sldIdLst>
  <p:sldSz cx="12192000" cy="6858000"/>
  <p:notesSz cx="6858000" cy="9144000"/>
  <p:embeddedFontLst>
    <p:embeddedFont>
      <p:font typeface="Proxima Nova Alt Bl" panose="02000506030000020004" pitchFamily="50" charset="0"/>
      <p:bold r:id="rId20"/>
      <p:boldItalic r:id="rId21"/>
    </p:embeddedFont>
    <p:embeddedFont>
      <p:font typeface="Proxima Nova Alt Lt" panose="02000506030000020004" pitchFamily="50" charset="0"/>
      <p:regular r:id="rId22"/>
      <p:italic r:id="rId23"/>
    </p:embeddedFont>
    <p:embeddedFont>
      <p:font typeface="Proxima Nova Rg" panose="02000506030000020004" pitchFamily="50" charset="0"/>
      <p:regular r:id="rId24"/>
      <p:bold r:id="rId25"/>
      <p:italic r:id="rId26"/>
      <p:boldItalic r:id="rId27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6AAD"/>
    <a:srgbClr val="F19101"/>
    <a:srgbClr val="185F9B"/>
    <a:srgbClr val="3C2B55"/>
    <a:srgbClr val="3F1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BC034-713B-41AB-B3BE-EE427F649324}" v="69" dt="2024-10-10T18:00:54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Manuel Blanco Brenes" userId="7a392cdf-df62-4a11-84d0-e9f5dcd5579d" providerId="ADAL" clId="{066BC034-713B-41AB-B3BE-EE427F649324}"/>
    <pc:docChg chg="undo custSel addSld delSld modSld sldOrd modMainMaster">
      <pc:chgData name="Victor Manuel Blanco Brenes" userId="7a392cdf-df62-4a11-84d0-e9f5dcd5579d" providerId="ADAL" clId="{066BC034-713B-41AB-B3BE-EE427F649324}" dt="2024-10-10T18:17:48.733" v="928"/>
      <pc:docMkLst>
        <pc:docMk/>
      </pc:docMkLst>
      <pc:sldChg chg="addSp modSp mod">
        <pc:chgData name="Victor Manuel Blanco Brenes" userId="7a392cdf-df62-4a11-84d0-e9f5dcd5579d" providerId="ADAL" clId="{066BC034-713B-41AB-B3BE-EE427F649324}" dt="2024-10-10T17:22:40.097" v="321" actId="1076"/>
        <pc:sldMkLst>
          <pc:docMk/>
          <pc:sldMk cId="1747695515" sldId="256"/>
        </pc:sldMkLst>
        <pc:spChg chg="mod">
          <ac:chgData name="Victor Manuel Blanco Brenes" userId="7a392cdf-df62-4a11-84d0-e9f5dcd5579d" providerId="ADAL" clId="{066BC034-713B-41AB-B3BE-EE427F649324}" dt="2024-10-09T23:17:37.761" v="9" actId="404"/>
          <ac:spMkLst>
            <pc:docMk/>
            <pc:sldMk cId="1747695515" sldId="256"/>
            <ac:spMk id="2" creationId="{EB773A5A-C90D-48B6-4F08-7D4406DAF9E8}"/>
          </ac:spMkLst>
        </pc:spChg>
        <pc:spChg chg="add mod">
          <ac:chgData name="Victor Manuel Blanco Brenes" userId="7a392cdf-df62-4a11-84d0-e9f5dcd5579d" providerId="ADAL" clId="{066BC034-713B-41AB-B3BE-EE427F649324}" dt="2024-10-10T17:22:40.097" v="321" actId="1076"/>
          <ac:spMkLst>
            <pc:docMk/>
            <pc:sldMk cId="1747695515" sldId="256"/>
            <ac:spMk id="3" creationId="{1A6A6B49-6ADA-A5A0-28C9-0D4D75030BC4}"/>
          </ac:spMkLst>
        </pc:spChg>
      </pc:sldChg>
      <pc:sldChg chg="addSp delSp modSp mod">
        <pc:chgData name="Victor Manuel Blanco Brenes" userId="7a392cdf-df62-4a11-84d0-e9f5dcd5579d" providerId="ADAL" clId="{066BC034-713B-41AB-B3BE-EE427F649324}" dt="2024-10-10T18:17:48.733" v="928"/>
        <pc:sldMkLst>
          <pc:docMk/>
          <pc:sldMk cId="3041421809" sldId="257"/>
        </pc:sldMkLst>
        <pc:spChg chg="add del mod">
          <ac:chgData name="Victor Manuel Blanco Brenes" userId="7a392cdf-df62-4a11-84d0-e9f5dcd5579d" providerId="ADAL" clId="{066BC034-713B-41AB-B3BE-EE427F649324}" dt="2024-10-10T18:16:18.959" v="911"/>
          <ac:spMkLst>
            <pc:docMk/>
            <pc:sldMk cId="3041421809" sldId="257"/>
            <ac:spMk id="2" creationId="{4E553DB5-3371-DA4D-F437-62A0096B9D13}"/>
          </ac:spMkLst>
        </pc:spChg>
        <pc:spChg chg="add del mod">
          <ac:chgData name="Victor Manuel Blanco Brenes" userId="7a392cdf-df62-4a11-84d0-e9f5dcd5579d" providerId="ADAL" clId="{066BC034-713B-41AB-B3BE-EE427F649324}" dt="2024-10-10T18:16:23.177" v="912"/>
          <ac:spMkLst>
            <pc:docMk/>
            <pc:sldMk cId="3041421809" sldId="257"/>
            <ac:spMk id="3" creationId="{A451AB0A-E419-D0B1-0388-8AF6073DE1C3}"/>
          </ac:spMkLst>
        </pc:spChg>
        <pc:spChg chg="mod">
          <ac:chgData name="Victor Manuel Blanco Brenes" userId="7a392cdf-df62-4a11-84d0-e9f5dcd5579d" providerId="ADAL" clId="{066BC034-713B-41AB-B3BE-EE427F649324}" dt="2024-10-09T23:17:48.444" v="45" actId="20577"/>
          <ac:spMkLst>
            <pc:docMk/>
            <pc:sldMk cId="3041421809" sldId="257"/>
            <ac:spMk id="4" creationId="{A65971D5-2467-686C-7C71-4AE6516FD276}"/>
          </ac:spMkLst>
        </pc:spChg>
        <pc:spChg chg="del">
          <ac:chgData name="Victor Manuel Blanco Brenes" userId="7a392cdf-df62-4a11-84d0-e9f5dcd5579d" providerId="ADAL" clId="{066BC034-713B-41AB-B3BE-EE427F649324}" dt="2024-10-10T18:16:17.247" v="910"/>
          <ac:spMkLst>
            <pc:docMk/>
            <pc:sldMk cId="3041421809" sldId="257"/>
            <ac:spMk id="5" creationId="{655F8E58-AFDA-A519-FF40-2F833836EA26}"/>
          </ac:spMkLst>
        </pc:spChg>
        <pc:spChg chg="mod">
          <ac:chgData name="Victor Manuel Blanco Brenes" userId="7a392cdf-df62-4a11-84d0-e9f5dcd5579d" providerId="ADAL" clId="{066BC034-713B-41AB-B3BE-EE427F649324}" dt="2024-10-10T18:07:24.570" v="909" actId="14100"/>
          <ac:spMkLst>
            <pc:docMk/>
            <pc:sldMk cId="3041421809" sldId="257"/>
            <ac:spMk id="6" creationId="{ED5234A4-D1C1-876E-415A-FCBA0F03CF57}"/>
          </ac:spMkLst>
        </pc:spChg>
        <pc:spChg chg="mod">
          <ac:chgData name="Victor Manuel Blanco Brenes" userId="7a392cdf-df62-4a11-84d0-e9f5dcd5579d" providerId="ADAL" clId="{066BC034-713B-41AB-B3BE-EE427F649324}" dt="2024-10-09T23:22:44.026" v="132" actId="14100"/>
          <ac:spMkLst>
            <pc:docMk/>
            <pc:sldMk cId="3041421809" sldId="257"/>
            <ac:spMk id="7" creationId="{6AAA0C1A-8DEB-798D-2F66-3499F59F3224}"/>
          </ac:spMkLst>
        </pc:spChg>
        <pc:spChg chg="mod">
          <ac:chgData name="Victor Manuel Blanco Brenes" userId="7a392cdf-df62-4a11-84d0-e9f5dcd5579d" providerId="ADAL" clId="{066BC034-713B-41AB-B3BE-EE427F649324}" dt="2024-10-09T23:22:50.570" v="150" actId="20577"/>
          <ac:spMkLst>
            <pc:docMk/>
            <pc:sldMk cId="3041421809" sldId="257"/>
            <ac:spMk id="8" creationId="{205E0533-72BA-8362-BBB7-A3FFCDDA3841}"/>
          </ac:spMkLst>
        </pc:spChg>
        <pc:spChg chg="add del mod">
          <ac:chgData name="Victor Manuel Blanco Brenes" userId="7a392cdf-df62-4a11-84d0-e9f5dcd5579d" providerId="ADAL" clId="{066BC034-713B-41AB-B3BE-EE427F649324}" dt="2024-10-10T18:16:23.958" v="913"/>
          <ac:spMkLst>
            <pc:docMk/>
            <pc:sldMk cId="3041421809" sldId="257"/>
            <ac:spMk id="9" creationId="{0304AF66-E66C-7D30-9F7D-DB7842D79F66}"/>
          </ac:spMkLst>
        </pc:spChg>
        <pc:spChg chg="add del mod">
          <ac:chgData name="Victor Manuel Blanco Brenes" userId="7a392cdf-df62-4a11-84d0-e9f5dcd5579d" providerId="ADAL" clId="{066BC034-713B-41AB-B3BE-EE427F649324}" dt="2024-10-10T18:16:24.174" v="914"/>
          <ac:spMkLst>
            <pc:docMk/>
            <pc:sldMk cId="3041421809" sldId="257"/>
            <ac:spMk id="10" creationId="{8B91B89D-4A15-F06E-3617-46356FCC6D59}"/>
          </ac:spMkLst>
        </pc:spChg>
        <pc:spChg chg="add del mod">
          <ac:chgData name="Victor Manuel Blanco Brenes" userId="7a392cdf-df62-4a11-84d0-e9f5dcd5579d" providerId="ADAL" clId="{066BC034-713B-41AB-B3BE-EE427F649324}" dt="2024-10-10T18:16:24.492" v="915"/>
          <ac:spMkLst>
            <pc:docMk/>
            <pc:sldMk cId="3041421809" sldId="257"/>
            <ac:spMk id="11" creationId="{71311E11-87AB-24D5-F15F-2F253E9DC59C}"/>
          </ac:spMkLst>
        </pc:spChg>
        <pc:spChg chg="add del mod">
          <ac:chgData name="Victor Manuel Blanco Brenes" userId="7a392cdf-df62-4a11-84d0-e9f5dcd5579d" providerId="ADAL" clId="{066BC034-713B-41AB-B3BE-EE427F649324}" dt="2024-10-10T18:16:24.708" v="916"/>
          <ac:spMkLst>
            <pc:docMk/>
            <pc:sldMk cId="3041421809" sldId="257"/>
            <ac:spMk id="12" creationId="{441CB913-A7FA-9B44-6479-351C8418A515}"/>
          </ac:spMkLst>
        </pc:spChg>
        <pc:spChg chg="add mod">
          <ac:chgData name="Victor Manuel Blanco Brenes" userId="7a392cdf-df62-4a11-84d0-e9f5dcd5579d" providerId="ADAL" clId="{066BC034-713B-41AB-B3BE-EE427F649324}" dt="2024-10-10T18:16:24.708" v="916"/>
          <ac:spMkLst>
            <pc:docMk/>
            <pc:sldMk cId="3041421809" sldId="257"/>
            <ac:spMk id="13" creationId="{0B6C5F26-ADB8-8CF8-73F2-5DEB4D7E145A}"/>
          </ac:spMkLst>
        </pc:spChg>
        <pc:spChg chg="add">
          <ac:chgData name="Victor Manuel Blanco Brenes" userId="7a392cdf-df62-4a11-84d0-e9f5dcd5579d" providerId="ADAL" clId="{066BC034-713B-41AB-B3BE-EE427F649324}" dt="2024-10-10T18:16:25.312" v="917"/>
          <ac:spMkLst>
            <pc:docMk/>
            <pc:sldMk cId="3041421809" sldId="257"/>
            <ac:spMk id="14" creationId="{C5F807A9-825D-70F3-8E97-CFF61FD987A8}"/>
          </ac:spMkLst>
        </pc:spChg>
        <pc:picChg chg="add mod modCrop">
          <ac:chgData name="Victor Manuel Blanco Brenes" userId="7a392cdf-df62-4a11-84d0-e9f5dcd5579d" providerId="ADAL" clId="{066BC034-713B-41AB-B3BE-EE427F649324}" dt="2024-10-10T18:17:48.733" v="928"/>
          <ac:picMkLst>
            <pc:docMk/>
            <pc:sldMk cId="3041421809" sldId="257"/>
            <ac:picMk id="15" creationId="{D106B0D9-5E0C-5C33-57B6-2E009BEEB8CC}"/>
          </ac:picMkLst>
        </pc:picChg>
      </pc:sldChg>
      <pc:sldChg chg="modSp mod">
        <pc:chgData name="Victor Manuel Blanco Brenes" userId="7a392cdf-df62-4a11-84d0-e9f5dcd5579d" providerId="ADAL" clId="{066BC034-713B-41AB-B3BE-EE427F649324}" dt="2024-10-10T17:11:35.321" v="220"/>
        <pc:sldMkLst>
          <pc:docMk/>
          <pc:sldMk cId="2149462978" sldId="258"/>
        </pc:sldMkLst>
        <pc:spChg chg="mod">
          <ac:chgData name="Victor Manuel Blanco Brenes" userId="7a392cdf-df62-4a11-84d0-e9f5dcd5579d" providerId="ADAL" clId="{066BC034-713B-41AB-B3BE-EE427F649324}" dt="2024-10-10T17:10:39.243" v="215" actId="27636"/>
          <ac:spMkLst>
            <pc:docMk/>
            <pc:sldMk cId="2149462978" sldId="258"/>
            <ac:spMk id="2" creationId="{CFA9FF85-552B-AECF-903F-0CA44E2FD6C6}"/>
          </ac:spMkLst>
        </pc:spChg>
        <pc:spChg chg="mod">
          <ac:chgData name="Victor Manuel Blanco Brenes" userId="7a392cdf-df62-4a11-84d0-e9f5dcd5579d" providerId="ADAL" clId="{066BC034-713B-41AB-B3BE-EE427F649324}" dt="2024-10-10T17:11:35.321" v="220"/>
          <ac:spMkLst>
            <pc:docMk/>
            <pc:sldMk cId="2149462978" sldId="258"/>
            <ac:spMk id="3" creationId="{1C5B3191-96B7-7075-DD90-E3831A5A3013}"/>
          </ac:spMkLst>
        </pc:spChg>
      </pc:sldChg>
      <pc:sldChg chg="modSp mod">
        <pc:chgData name="Victor Manuel Blanco Brenes" userId="7a392cdf-df62-4a11-84d0-e9f5dcd5579d" providerId="ADAL" clId="{066BC034-713B-41AB-B3BE-EE427F649324}" dt="2024-10-10T17:13:03.032" v="229" actId="20577"/>
        <pc:sldMkLst>
          <pc:docMk/>
          <pc:sldMk cId="1141314974" sldId="259"/>
        </pc:sldMkLst>
        <pc:spChg chg="mod">
          <ac:chgData name="Victor Manuel Blanco Brenes" userId="7a392cdf-df62-4a11-84d0-e9f5dcd5579d" providerId="ADAL" clId="{066BC034-713B-41AB-B3BE-EE427F649324}" dt="2024-10-10T17:11:53.148" v="221"/>
          <ac:spMkLst>
            <pc:docMk/>
            <pc:sldMk cId="1141314974" sldId="259"/>
            <ac:spMk id="7" creationId="{7DE898B4-9E3D-374A-791A-F9D827763A82}"/>
          </ac:spMkLst>
        </pc:spChg>
        <pc:spChg chg="mod">
          <ac:chgData name="Victor Manuel Blanco Brenes" userId="7a392cdf-df62-4a11-84d0-e9f5dcd5579d" providerId="ADAL" clId="{066BC034-713B-41AB-B3BE-EE427F649324}" dt="2024-10-10T17:13:03.032" v="229" actId="20577"/>
          <ac:spMkLst>
            <pc:docMk/>
            <pc:sldMk cId="1141314974" sldId="259"/>
            <ac:spMk id="8" creationId="{B653C8D3-FF16-D9D9-4FB7-393479934814}"/>
          </ac:spMkLst>
        </pc:spChg>
      </pc:sldChg>
      <pc:sldChg chg="modSp mod">
        <pc:chgData name="Victor Manuel Blanco Brenes" userId="7a392cdf-df62-4a11-84d0-e9f5dcd5579d" providerId="ADAL" clId="{066BC034-713B-41AB-B3BE-EE427F649324}" dt="2024-10-10T17:14:36.600" v="244" actId="14100"/>
        <pc:sldMkLst>
          <pc:docMk/>
          <pc:sldMk cId="2267176924" sldId="260"/>
        </pc:sldMkLst>
        <pc:spChg chg="mod">
          <ac:chgData name="Victor Manuel Blanco Brenes" userId="7a392cdf-df62-4a11-84d0-e9f5dcd5579d" providerId="ADAL" clId="{066BC034-713B-41AB-B3BE-EE427F649324}" dt="2024-10-10T17:13:26.097" v="233" actId="1076"/>
          <ac:spMkLst>
            <pc:docMk/>
            <pc:sldMk cId="2267176924" sldId="260"/>
            <ac:spMk id="2" creationId="{2A297423-4195-598C-74C0-0792FB0F9BA5}"/>
          </ac:spMkLst>
        </pc:spChg>
        <pc:spChg chg="mod">
          <ac:chgData name="Victor Manuel Blanco Brenes" userId="7a392cdf-df62-4a11-84d0-e9f5dcd5579d" providerId="ADAL" clId="{066BC034-713B-41AB-B3BE-EE427F649324}" dt="2024-10-10T17:14:28.448" v="240" actId="14100"/>
          <ac:spMkLst>
            <pc:docMk/>
            <pc:sldMk cId="2267176924" sldId="260"/>
            <ac:spMk id="3" creationId="{1850A38A-BA24-EAD7-2140-0B95C3EF00AF}"/>
          </ac:spMkLst>
        </pc:spChg>
        <pc:spChg chg="mod">
          <ac:chgData name="Victor Manuel Blanco Brenes" userId="7a392cdf-df62-4a11-84d0-e9f5dcd5579d" providerId="ADAL" clId="{066BC034-713B-41AB-B3BE-EE427F649324}" dt="2024-10-10T17:14:36.600" v="244" actId="14100"/>
          <ac:spMkLst>
            <pc:docMk/>
            <pc:sldMk cId="2267176924" sldId="260"/>
            <ac:spMk id="4" creationId="{0F7C9912-9937-F879-85DF-BA864BFF699D}"/>
          </ac:spMkLst>
        </pc:spChg>
      </pc:sldChg>
      <pc:sldChg chg="addSp delSp modSp mod">
        <pc:chgData name="Victor Manuel Blanco Brenes" userId="7a392cdf-df62-4a11-84d0-e9f5dcd5579d" providerId="ADAL" clId="{066BC034-713B-41AB-B3BE-EE427F649324}" dt="2024-10-10T17:18:43.808" v="261" actId="1076"/>
        <pc:sldMkLst>
          <pc:docMk/>
          <pc:sldMk cId="3383833698" sldId="261"/>
        </pc:sldMkLst>
        <pc:spChg chg="mod">
          <ac:chgData name="Victor Manuel Blanco Brenes" userId="7a392cdf-df62-4a11-84d0-e9f5dcd5579d" providerId="ADAL" clId="{066BC034-713B-41AB-B3BE-EE427F649324}" dt="2024-10-10T17:18:43.808" v="261" actId="1076"/>
          <ac:spMkLst>
            <pc:docMk/>
            <pc:sldMk cId="3383833698" sldId="261"/>
            <ac:spMk id="2" creationId="{10B557CF-58D0-2F0A-668F-87265D784419}"/>
          </ac:spMkLst>
        </pc:spChg>
        <pc:spChg chg="del mod">
          <ac:chgData name="Victor Manuel Blanco Brenes" userId="7a392cdf-df62-4a11-84d0-e9f5dcd5579d" providerId="ADAL" clId="{066BC034-713B-41AB-B3BE-EE427F649324}" dt="2024-10-10T17:16:39.540" v="251"/>
          <ac:spMkLst>
            <pc:docMk/>
            <pc:sldMk cId="3383833698" sldId="261"/>
            <ac:spMk id="3" creationId="{9B94680C-9C77-8310-51AE-E6010F541458}"/>
          </ac:spMkLst>
        </pc:spChg>
        <pc:spChg chg="mod">
          <ac:chgData name="Victor Manuel Blanco Brenes" userId="7a392cdf-df62-4a11-84d0-e9f5dcd5579d" providerId="ADAL" clId="{066BC034-713B-41AB-B3BE-EE427F649324}" dt="2024-10-10T17:18:43.808" v="261" actId="1076"/>
          <ac:spMkLst>
            <pc:docMk/>
            <pc:sldMk cId="3383833698" sldId="261"/>
            <ac:spMk id="4" creationId="{1EC34DF8-1B30-F40F-34F7-1B4A571C01E4}"/>
          </ac:spMkLst>
        </pc:spChg>
        <pc:spChg chg="add del mod">
          <ac:chgData name="Victor Manuel Blanco Brenes" userId="7a392cdf-df62-4a11-84d0-e9f5dcd5579d" providerId="ADAL" clId="{066BC034-713B-41AB-B3BE-EE427F649324}" dt="2024-10-10T17:18:20.414" v="257"/>
          <ac:spMkLst>
            <pc:docMk/>
            <pc:sldMk cId="3383833698" sldId="261"/>
            <ac:spMk id="5" creationId="{585698F8-0DFC-D0A0-3A6F-2BF11D0977BB}"/>
          </ac:spMkLst>
        </pc:spChg>
        <pc:picChg chg="add del mod">
          <ac:chgData name="Victor Manuel Blanco Brenes" userId="7a392cdf-df62-4a11-84d0-e9f5dcd5579d" providerId="ADAL" clId="{066BC034-713B-41AB-B3BE-EE427F649324}" dt="2024-10-10T17:18:15.178" v="255" actId="478"/>
          <ac:picMkLst>
            <pc:docMk/>
            <pc:sldMk cId="3383833698" sldId="261"/>
            <ac:picMk id="1026" creationId="{A832287E-60B2-EAAE-1D47-85A50D15197C}"/>
          </ac:picMkLst>
        </pc:picChg>
        <pc:picChg chg="add">
          <ac:chgData name="Victor Manuel Blanco Brenes" userId="7a392cdf-df62-4a11-84d0-e9f5dcd5579d" providerId="ADAL" clId="{066BC034-713B-41AB-B3BE-EE427F649324}" dt="2024-10-10T17:18:16.745" v="256"/>
          <ac:picMkLst>
            <pc:docMk/>
            <pc:sldMk cId="3383833698" sldId="261"/>
            <ac:picMk id="1028" creationId="{64EDB0C2-F825-902E-15CB-1A3ACF2F2216}"/>
          </ac:picMkLst>
        </pc:picChg>
        <pc:picChg chg="add mod">
          <ac:chgData name="Victor Manuel Blanco Brenes" userId="7a392cdf-df62-4a11-84d0-e9f5dcd5579d" providerId="ADAL" clId="{066BC034-713B-41AB-B3BE-EE427F649324}" dt="2024-10-10T17:18:32.415" v="259" actId="1076"/>
          <ac:picMkLst>
            <pc:docMk/>
            <pc:sldMk cId="3383833698" sldId="261"/>
            <ac:picMk id="1030" creationId="{A76F76DE-5124-202D-A580-C22F66EA13BE}"/>
          </ac:picMkLst>
        </pc:picChg>
      </pc:sldChg>
      <pc:sldChg chg="modSp mod">
        <pc:chgData name="Victor Manuel Blanco Brenes" userId="7a392cdf-df62-4a11-84d0-e9f5dcd5579d" providerId="ADAL" clId="{066BC034-713B-41AB-B3BE-EE427F649324}" dt="2024-10-09T23:23:49.261" v="213" actId="20577"/>
        <pc:sldMkLst>
          <pc:docMk/>
          <pc:sldMk cId="1705948198" sldId="262"/>
        </pc:sldMkLst>
        <pc:spChg chg="mod">
          <ac:chgData name="Victor Manuel Blanco Brenes" userId="7a392cdf-df62-4a11-84d0-e9f5dcd5579d" providerId="ADAL" clId="{066BC034-713B-41AB-B3BE-EE427F649324}" dt="2024-10-09T23:23:43.243" v="195" actId="20577"/>
          <ac:spMkLst>
            <pc:docMk/>
            <pc:sldMk cId="1705948198" sldId="262"/>
            <ac:spMk id="8" creationId="{3E40F603-24A1-B7B3-473E-6DE3A233BC8E}"/>
          </ac:spMkLst>
        </pc:spChg>
        <pc:spChg chg="mod">
          <ac:chgData name="Victor Manuel Blanco Brenes" userId="7a392cdf-df62-4a11-84d0-e9f5dcd5579d" providerId="ADAL" clId="{066BC034-713B-41AB-B3BE-EE427F649324}" dt="2024-10-09T23:23:49.261" v="213" actId="20577"/>
          <ac:spMkLst>
            <pc:docMk/>
            <pc:sldMk cId="1705948198" sldId="262"/>
            <ac:spMk id="9" creationId="{F9DB9175-52DA-DA85-0522-8908CBFE5BFE}"/>
          </ac:spMkLst>
        </pc:spChg>
      </pc:sldChg>
      <pc:sldChg chg="new del">
        <pc:chgData name="Victor Manuel Blanco Brenes" userId="7a392cdf-df62-4a11-84d0-e9f5dcd5579d" providerId="ADAL" clId="{066BC034-713B-41AB-B3BE-EE427F649324}" dt="2024-10-10T17:23:01.603" v="323" actId="47"/>
        <pc:sldMkLst>
          <pc:docMk/>
          <pc:sldMk cId="1593965061" sldId="263"/>
        </pc:sldMkLst>
      </pc:sldChg>
      <pc:sldChg chg="modSp add mod ord">
        <pc:chgData name="Victor Manuel Blanco Brenes" userId="7a392cdf-df62-4a11-84d0-e9f5dcd5579d" providerId="ADAL" clId="{066BC034-713B-41AB-B3BE-EE427F649324}" dt="2024-10-10T17:35:29.433" v="497" actId="14100"/>
        <pc:sldMkLst>
          <pc:docMk/>
          <pc:sldMk cId="1683396126" sldId="263"/>
        </pc:sldMkLst>
        <pc:spChg chg="mod">
          <ac:chgData name="Victor Manuel Blanco Brenes" userId="7a392cdf-df62-4a11-84d0-e9f5dcd5579d" providerId="ADAL" clId="{066BC034-713B-41AB-B3BE-EE427F649324}" dt="2024-10-10T17:23:26.401" v="365" actId="20577"/>
          <ac:spMkLst>
            <pc:docMk/>
            <pc:sldMk cId="1683396126" sldId="263"/>
            <ac:spMk id="7" creationId="{7DE898B4-9E3D-374A-791A-F9D827763A82}"/>
          </ac:spMkLst>
        </pc:spChg>
        <pc:spChg chg="mod">
          <ac:chgData name="Victor Manuel Blanco Brenes" userId="7a392cdf-df62-4a11-84d0-e9f5dcd5579d" providerId="ADAL" clId="{066BC034-713B-41AB-B3BE-EE427F649324}" dt="2024-10-10T17:35:29.433" v="497" actId="14100"/>
          <ac:spMkLst>
            <pc:docMk/>
            <pc:sldMk cId="1683396126" sldId="263"/>
            <ac:spMk id="8" creationId="{B653C8D3-FF16-D9D9-4FB7-393479934814}"/>
          </ac:spMkLst>
        </pc:spChg>
      </pc:sldChg>
      <pc:sldChg chg="modSp new mod">
        <pc:chgData name="Victor Manuel Blanco Brenes" userId="7a392cdf-df62-4a11-84d0-e9f5dcd5579d" providerId="ADAL" clId="{066BC034-713B-41AB-B3BE-EE427F649324}" dt="2024-10-10T17:24:56.464" v="461" actId="14100"/>
        <pc:sldMkLst>
          <pc:docMk/>
          <pc:sldMk cId="1346397955" sldId="264"/>
        </pc:sldMkLst>
        <pc:spChg chg="mod">
          <ac:chgData name="Victor Manuel Blanco Brenes" userId="7a392cdf-df62-4a11-84d0-e9f5dcd5579d" providerId="ADAL" clId="{066BC034-713B-41AB-B3BE-EE427F649324}" dt="2024-10-10T17:24:43.385" v="457" actId="20577"/>
          <ac:spMkLst>
            <pc:docMk/>
            <pc:sldMk cId="1346397955" sldId="264"/>
            <ac:spMk id="2" creationId="{F1C4AAA6-CE3F-73A1-BFFA-FFAA29DFA131}"/>
          </ac:spMkLst>
        </pc:spChg>
        <pc:spChg chg="mod">
          <ac:chgData name="Victor Manuel Blanco Brenes" userId="7a392cdf-df62-4a11-84d0-e9f5dcd5579d" providerId="ADAL" clId="{066BC034-713B-41AB-B3BE-EE427F649324}" dt="2024-10-10T17:24:56.464" v="461" actId="14100"/>
          <ac:spMkLst>
            <pc:docMk/>
            <pc:sldMk cId="1346397955" sldId="264"/>
            <ac:spMk id="3" creationId="{C86E5563-744A-F3AA-D159-E67F8D754B82}"/>
          </ac:spMkLst>
        </pc:spChg>
      </pc:sldChg>
      <pc:sldChg chg="delSp modSp new add del mod">
        <pc:chgData name="Victor Manuel Blanco Brenes" userId="7a392cdf-df62-4a11-84d0-e9f5dcd5579d" providerId="ADAL" clId="{066BC034-713B-41AB-B3BE-EE427F649324}" dt="2024-10-10T17:38:23.017" v="608" actId="27636"/>
        <pc:sldMkLst>
          <pc:docMk/>
          <pc:sldMk cId="3856526266" sldId="265"/>
        </pc:sldMkLst>
        <pc:spChg chg="mod">
          <ac:chgData name="Victor Manuel Blanco Brenes" userId="7a392cdf-df62-4a11-84d0-e9f5dcd5579d" providerId="ADAL" clId="{066BC034-713B-41AB-B3BE-EE427F649324}" dt="2024-10-10T17:38:20.425" v="606" actId="1076"/>
          <ac:spMkLst>
            <pc:docMk/>
            <pc:sldMk cId="3856526266" sldId="265"/>
            <ac:spMk id="2" creationId="{EB5E9022-A9DE-E1B8-B794-3E2246DB9E40}"/>
          </ac:spMkLst>
        </pc:spChg>
        <pc:spChg chg="mod">
          <ac:chgData name="Victor Manuel Blanco Brenes" userId="7a392cdf-df62-4a11-84d0-e9f5dcd5579d" providerId="ADAL" clId="{066BC034-713B-41AB-B3BE-EE427F649324}" dt="2024-10-10T17:38:23.017" v="608" actId="27636"/>
          <ac:spMkLst>
            <pc:docMk/>
            <pc:sldMk cId="3856526266" sldId="265"/>
            <ac:spMk id="3" creationId="{438A2424-FE0B-0630-EA10-EC1DA777A6C3}"/>
          </ac:spMkLst>
        </pc:spChg>
        <pc:spChg chg="del">
          <ac:chgData name="Victor Manuel Blanco Brenes" userId="7a392cdf-df62-4a11-84d0-e9f5dcd5579d" providerId="ADAL" clId="{066BC034-713B-41AB-B3BE-EE427F649324}" dt="2024-10-10T17:27:22.543" v="482" actId="478"/>
          <ac:spMkLst>
            <pc:docMk/>
            <pc:sldMk cId="3856526266" sldId="265"/>
            <ac:spMk id="4" creationId="{67E6595D-0410-280C-F7D4-61B1C4E41858}"/>
          </ac:spMkLst>
        </pc:spChg>
      </pc:sldChg>
      <pc:sldChg chg="addSp delSp modSp add mod">
        <pc:chgData name="Victor Manuel Blanco Brenes" userId="7a392cdf-df62-4a11-84d0-e9f5dcd5579d" providerId="ADAL" clId="{066BC034-713B-41AB-B3BE-EE427F649324}" dt="2024-10-10T18:01:26.915" v="842" actId="207"/>
        <pc:sldMkLst>
          <pc:docMk/>
          <pc:sldMk cId="3907431509" sldId="266"/>
        </pc:sldMkLst>
        <pc:spChg chg="mod">
          <ac:chgData name="Victor Manuel Blanco Brenes" userId="7a392cdf-df62-4a11-84d0-e9f5dcd5579d" providerId="ADAL" clId="{066BC034-713B-41AB-B3BE-EE427F649324}" dt="2024-10-10T17:55:54.361" v="730" actId="1076"/>
          <ac:spMkLst>
            <pc:docMk/>
            <pc:sldMk cId="3907431509" sldId="266"/>
            <ac:spMk id="2" creationId="{EB5E9022-A9DE-E1B8-B794-3E2246DB9E40}"/>
          </ac:spMkLst>
        </pc:spChg>
        <pc:spChg chg="mod">
          <ac:chgData name="Victor Manuel Blanco Brenes" userId="7a392cdf-df62-4a11-84d0-e9f5dcd5579d" providerId="ADAL" clId="{066BC034-713B-41AB-B3BE-EE427F649324}" dt="2024-10-10T17:56:33.146" v="748" actId="14100"/>
          <ac:spMkLst>
            <pc:docMk/>
            <pc:sldMk cId="3907431509" sldId="266"/>
            <ac:spMk id="3" creationId="{438A2424-FE0B-0630-EA10-EC1DA777A6C3}"/>
          </ac:spMkLst>
        </pc:spChg>
        <pc:spChg chg="add del mod">
          <ac:chgData name="Victor Manuel Blanco Brenes" userId="7a392cdf-df62-4a11-84d0-e9f5dcd5579d" providerId="ADAL" clId="{066BC034-713B-41AB-B3BE-EE427F649324}" dt="2024-10-10T17:56:21.326" v="740" actId="478"/>
          <ac:spMkLst>
            <pc:docMk/>
            <pc:sldMk cId="3907431509" sldId="266"/>
            <ac:spMk id="5" creationId="{5260FD84-ED85-539A-1FBD-6795C9C6EE2C}"/>
          </ac:spMkLst>
        </pc:spChg>
        <pc:spChg chg="add mod">
          <ac:chgData name="Victor Manuel Blanco Brenes" userId="7a392cdf-df62-4a11-84d0-e9f5dcd5579d" providerId="ADAL" clId="{066BC034-713B-41AB-B3BE-EE427F649324}" dt="2024-10-10T18:01:26.915" v="842" actId="207"/>
          <ac:spMkLst>
            <pc:docMk/>
            <pc:sldMk cId="3907431509" sldId="266"/>
            <ac:spMk id="8" creationId="{D9738B1A-1E49-9C47-E7B5-7C37E5561668}"/>
          </ac:spMkLst>
        </pc:spChg>
        <pc:graphicFrameChg chg="add mod modGraphic">
          <ac:chgData name="Victor Manuel Blanco Brenes" userId="7a392cdf-df62-4a11-84d0-e9f5dcd5579d" providerId="ADAL" clId="{066BC034-713B-41AB-B3BE-EE427F649324}" dt="2024-10-10T18:00:58.071" v="836" actId="404"/>
          <ac:graphicFrameMkLst>
            <pc:docMk/>
            <pc:sldMk cId="3907431509" sldId="266"/>
            <ac:graphicFrameMk id="6" creationId="{E7AC9DA1-95CE-A50C-ACF8-B9373584B7F5}"/>
          </ac:graphicFrameMkLst>
        </pc:graphicFrameChg>
      </pc:sldChg>
      <pc:sldChg chg="addSp delSp modSp add mod">
        <pc:chgData name="Victor Manuel Blanco Brenes" userId="7a392cdf-df62-4a11-84d0-e9f5dcd5579d" providerId="ADAL" clId="{066BC034-713B-41AB-B3BE-EE427F649324}" dt="2024-10-10T17:46:23.825" v="691" actId="1076"/>
        <pc:sldMkLst>
          <pc:docMk/>
          <pc:sldMk cId="3465302271" sldId="267"/>
        </pc:sldMkLst>
        <pc:spChg chg="mod">
          <ac:chgData name="Victor Manuel Blanco Brenes" userId="7a392cdf-df62-4a11-84d0-e9f5dcd5579d" providerId="ADAL" clId="{066BC034-713B-41AB-B3BE-EE427F649324}" dt="2024-10-10T17:40:34.778" v="649" actId="14100"/>
          <ac:spMkLst>
            <pc:docMk/>
            <pc:sldMk cId="3465302271" sldId="267"/>
            <ac:spMk id="2" creationId="{EB5E9022-A9DE-E1B8-B794-3E2246DB9E40}"/>
          </ac:spMkLst>
        </pc:spChg>
        <pc:spChg chg="mod">
          <ac:chgData name="Victor Manuel Blanco Brenes" userId="7a392cdf-df62-4a11-84d0-e9f5dcd5579d" providerId="ADAL" clId="{066BC034-713B-41AB-B3BE-EE427F649324}" dt="2024-10-10T17:46:16.833" v="688" actId="1076"/>
          <ac:spMkLst>
            <pc:docMk/>
            <pc:sldMk cId="3465302271" sldId="267"/>
            <ac:spMk id="3" creationId="{438A2424-FE0B-0630-EA10-EC1DA777A6C3}"/>
          </ac:spMkLst>
        </pc:spChg>
        <pc:spChg chg="add">
          <ac:chgData name="Victor Manuel Blanco Brenes" userId="7a392cdf-df62-4a11-84d0-e9f5dcd5579d" providerId="ADAL" clId="{066BC034-713B-41AB-B3BE-EE427F649324}" dt="2024-10-10T17:39:50.564" v="613"/>
          <ac:spMkLst>
            <pc:docMk/>
            <pc:sldMk cId="3465302271" sldId="267"/>
            <ac:spMk id="4" creationId="{12977141-710B-CEAD-4C50-A10A1D575333}"/>
          </ac:spMkLst>
        </pc:spChg>
        <pc:spChg chg="add">
          <ac:chgData name="Victor Manuel Blanco Brenes" userId="7a392cdf-df62-4a11-84d0-e9f5dcd5579d" providerId="ADAL" clId="{066BC034-713B-41AB-B3BE-EE427F649324}" dt="2024-10-10T17:39:52.716" v="614"/>
          <ac:spMkLst>
            <pc:docMk/>
            <pc:sldMk cId="3465302271" sldId="267"/>
            <ac:spMk id="5" creationId="{445FDC3A-D2FA-01E4-2BA1-836F4B9A6624}"/>
          </ac:spMkLst>
        </pc:spChg>
        <pc:spChg chg="add mod">
          <ac:chgData name="Victor Manuel Blanco Brenes" userId="7a392cdf-df62-4a11-84d0-e9f5dcd5579d" providerId="ADAL" clId="{066BC034-713B-41AB-B3BE-EE427F649324}" dt="2024-10-10T17:46:19.418" v="689" actId="1076"/>
          <ac:spMkLst>
            <pc:docMk/>
            <pc:sldMk cId="3465302271" sldId="267"/>
            <ac:spMk id="7" creationId="{9C954F95-1A82-E4CE-4279-D55A76C95018}"/>
          </ac:spMkLst>
        </pc:spChg>
        <pc:spChg chg="add del mod">
          <ac:chgData name="Victor Manuel Blanco Brenes" userId="7a392cdf-df62-4a11-84d0-e9f5dcd5579d" providerId="ADAL" clId="{066BC034-713B-41AB-B3BE-EE427F649324}" dt="2024-10-10T17:45:10.015" v="677" actId="478"/>
          <ac:spMkLst>
            <pc:docMk/>
            <pc:sldMk cId="3465302271" sldId="267"/>
            <ac:spMk id="9" creationId="{A0DCD8B5-6187-3E7B-CD4B-1D7BC4E620F6}"/>
          </ac:spMkLst>
        </pc:spChg>
        <pc:spChg chg="add mod">
          <ac:chgData name="Victor Manuel Blanco Brenes" userId="7a392cdf-df62-4a11-84d0-e9f5dcd5579d" providerId="ADAL" clId="{066BC034-713B-41AB-B3BE-EE427F649324}" dt="2024-10-10T17:46:23.825" v="691" actId="1076"/>
          <ac:spMkLst>
            <pc:docMk/>
            <pc:sldMk cId="3465302271" sldId="267"/>
            <ac:spMk id="10" creationId="{8A7A2808-A286-623A-50B0-90C89FB41609}"/>
          </ac:spMkLst>
        </pc:spChg>
        <pc:spChg chg="add mod">
          <ac:chgData name="Victor Manuel Blanco Brenes" userId="7a392cdf-df62-4a11-84d0-e9f5dcd5579d" providerId="ADAL" clId="{066BC034-713B-41AB-B3BE-EE427F649324}" dt="2024-10-10T17:46:21.586" v="690" actId="1076"/>
          <ac:spMkLst>
            <pc:docMk/>
            <pc:sldMk cId="3465302271" sldId="267"/>
            <ac:spMk id="11" creationId="{E87B48D4-E745-5825-B6F6-7690036B15F8}"/>
          </ac:spMkLst>
        </pc:spChg>
      </pc:sldChg>
      <pc:sldChg chg="modSp add mod">
        <pc:chgData name="Victor Manuel Blanco Brenes" userId="7a392cdf-df62-4a11-84d0-e9f5dcd5579d" providerId="ADAL" clId="{066BC034-713B-41AB-B3BE-EE427F649324}" dt="2024-10-10T17:48:38.991" v="727"/>
        <pc:sldMkLst>
          <pc:docMk/>
          <pc:sldMk cId="2202165459" sldId="268"/>
        </pc:sldMkLst>
        <pc:spChg chg="mod">
          <ac:chgData name="Victor Manuel Blanco Brenes" userId="7a392cdf-df62-4a11-84d0-e9f5dcd5579d" providerId="ADAL" clId="{066BC034-713B-41AB-B3BE-EE427F649324}" dt="2024-10-10T17:46:39.127" v="703" actId="27636"/>
          <ac:spMkLst>
            <pc:docMk/>
            <pc:sldMk cId="2202165459" sldId="268"/>
            <ac:spMk id="2" creationId="{EB5E9022-A9DE-E1B8-B794-3E2246DB9E40}"/>
          </ac:spMkLst>
        </pc:spChg>
        <pc:spChg chg="mod">
          <ac:chgData name="Victor Manuel Blanco Brenes" userId="7a392cdf-df62-4a11-84d0-e9f5dcd5579d" providerId="ADAL" clId="{066BC034-713B-41AB-B3BE-EE427F649324}" dt="2024-10-10T17:47:16.705" v="717" actId="113"/>
          <ac:spMkLst>
            <pc:docMk/>
            <pc:sldMk cId="2202165459" sldId="268"/>
            <ac:spMk id="3" creationId="{438A2424-FE0B-0630-EA10-EC1DA777A6C3}"/>
          </ac:spMkLst>
        </pc:spChg>
        <pc:spChg chg="mod">
          <ac:chgData name="Victor Manuel Blanco Brenes" userId="7a392cdf-df62-4a11-84d0-e9f5dcd5579d" providerId="ADAL" clId="{066BC034-713B-41AB-B3BE-EE427F649324}" dt="2024-10-10T17:47:47.212" v="723" actId="404"/>
          <ac:spMkLst>
            <pc:docMk/>
            <pc:sldMk cId="2202165459" sldId="268"/>
            <ac:spMk id="7" creationId="{9C954F95-1A82-E4CE-4279-D55A76C95018}"/>
          </ac:spMkLst>
        </pc:spChg>
        <pc:spChg chg="mod">
          <ac:chgData name="Victor Manuel Blanco Brenes" userId="7a392cdf-df62-4a11-84d0-e9f5dcd5579d" providerId="ADAL" clId="{066BC034-713B-41AB-B3BE-EE427F649324}" dt="2024-10-10T17:48:38.991" v="727"/>
          <ac:spMkLst>
            <pc:docMk/>
            <pc:sldMk cId="2202165459" sldId="268"/>
            <ac:spMk id="10" creationId="{8A7A2808-A286-623A-50B0-90C89FB41609}"/>
          </ac:spMkLst>
        </pc:spChg>
        <pc:spChg chg="mod">
          <ac:chgData name="Victor Manuel Blanco Brenes" userId="7a392cdf-df62-4a11-84d0-e9f5dcd5579d" providerId="ADAL" clId="{066BC034-713B-41AB-B3BE-EE427F649324}" dt="2024-10-10T17:48:04.277" v="725"/>
          <ac:spMkLst>
            <pc:docMk/>
            <pc:sldMk cId="2202165459" sldId="268"/>
            <ac:spMk id="11" creationId="{E87B48D4-E745-5825-B6F6-7690036B15F8}"/>
          </ac:spMkLst>
        </pc:spChg>
      </pc:sldChg>
      <pc:sldChg chg="delSp modSp new mod">
        <pc:chgData name="Victor Manuel Blanco Brenes" userId="7a392cdf-df62-4a11-84d0-e9f5dcd5579d" providerId="ADAL" clId="{066BC034-713B-41AB-B3BE-EE427F649324}" dt="2024-10-10T18:07:02.634" v="907" actId="1076"/>
        <pc:sldMkLst>
          <pc:docMk/>
          <pc:sldMk cId="1359391851" sldId="269"/>
        </pc:sldMkLst>
        <pc:spChg chg="del">
          <ac:chgData name="Victor Manuel Blanco Brenes" userId="7a392cdf-df62-4a11-84d0-e9f5dcd5579d" providerId="ADAL" clId="{066BC034-713B-41AB-B3BE-EE427F649324}" dt="2024-10-10T18:06:17.114" v="895" actId="478"/>
          <ac:spMkLst>
            <pc:docMk/>
            <pc:sldMk cId="1359391851" sldId="269"/>
            <ac:spMk id="2" creationId="{C85984F4-BA14-BFFF-9850-14FFCD552106}"/>
          </ac:spMkLst>
        </pc:spChg>
        <pc:spChg chg="mod">
          <ac:chgData name="Victor Manuel Blanco Brenes" userId="7a392cdf-df62-4a11-84d0-e9f5dcd5579d" providerId="ADAL" clId="{066BC034-713B-41AB-B3BE-EE427F649324}" dt="2024-10-10T18:07:02.634" v="907" actId="1076"/>
          <ac:spMkLst>
            <pc:docMk/>
            <pc:sldMk cId="1359391851" sldId="269"/>
            <ac:spMk id="3" creationId="{BBD733B9-97EF-C7F9-0363-D77C4FE8552A}"/>
          </ac:spMkLst>
        </pc:spChg>
      </pc:sldChg>
      <pc:sldMasterChg chg="modSldLayout">
        <pc:chgData name="Victor Manuel Blanco Brenes" userId="7a392cdf-df62-4a11-84d0-e9f5dcd5579d" providerId="ADAL" clId="{066BC034-713B-41AB-B3BE-EE427F649324}" dt="2024-10-10T18:03:42.616" v="890" actId="20577"/>
        <pc:sldMasterMkLst>
          <pc:docMk/>
          <pc:sldMasterMk cId="2956752806" sldId="2147483648"/>
        </pc:sldMasterMkLst>
        <pc:sldLayoutChg chg="modSp mod">
          <pc:chgData name="Victor Manuel Blanco Brenes" userId="7a392cdf-df62-4a11-84d0-e9f5dcd5579d" providerId="ADAL" clId="{066BC034-713B-41AB-B3BE-EE427F649324}" dt="2024-10-10T18:03:42.616" v="890" actId="20577"/>
          <pc:sldLayoutMkLst>
            <pc:docMk/>
            <pc:sldMasterMk cId="2956752806" sldId="2147483648"/>
            <pc:sldLayoutMk cId="3154286581" sldId="2147483657"/>
          </pc:sldLayoutMkLst>
          <pc:spChg chg="mod">
            <ac:chgData name="Victor Manuel Blanco Brenes" userId="7a392cdf-df62-4a11-84d0-e9f5dcd5579d" providerId="ADAL" clId="{066BC034-713B-41AB-B3BE-EE427F649324}" dt="2024-10-10T18:03:42.616" v="890" actId="20577"/>
            <ac:spMkLst>
              <pc:docMk/>
              <pc:sldMasterMk cId="2956752806" sldId="2147483648"/>
              <pc:sldLayoutMk cId="3154286581" sldId="2147483657"/>
              <ac:spMk id="15" creationId="{147B23A1-1893-ED95-6D93-1A86DAE82D2D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7D274F-F834-4F29-91C3-0E2B7F0DCC53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865164F1-508F-4790-A612-CD7B3604FBDD}">
      <dgm:prSet phldrT="[Text]"/>
      <dgm:spPr/>
      <dgm:t>
        <a:bodyPr/>
        <a:lstStyle/>
        <a:p>
          <a:r>
            <a:rPr lang="es-MX" b="1" dirty="0">
              <a:latin typeface="Proxima Nova Alt Bl" panose="02000506030000020004" pitchFamily="50" charset="0"/>
            </a:rPr>
            <a:t>Identificación de Necesidades</a:t>
          </a:r>
          <a:endParaRPr lang="es-MX" dirty="0">
            <a:latin typeface="Proxima Nova Alt Bl" panose="02000506030000020004" pitchFamily="50" charset="0"/>
          </a:endParaRPr>
        </a:p>
      </dgm:t>
    </dgm:pt>
    <dgm:pt modelId="{A165F4AF-82FF-4B31-BE14-C61F6E6A134C}" type="parTrans" cxnId="{7EDBD882-C6B9-44F1-937A-D07A3BBE4F67}">
      <dgm:prSet/>
      <dgm:spPr/>
      <dgm:t>
        <a:bodyPr/>
        <a:lstStyle/>
        <a:p>
          <a:endParaRPr lang="es-MX"/>
        </a:p>
      </dgm:t>
    </dgm:pt>
    <dgm:pt modelId="{2AF6B4D1-D14E-4558-A98A-326E48C157F7}" type="sibTrans" cxnId="{7EDBD882-C6B9-44F1-937A-D07A3BBE4F67}">
      <dgm:prSet/>
      <dgm:spPr/>
      <dgm:t>
        <a:bodyPr/>
        <a:lstStyle/>
        <a:p>
          <a:endParaRPr lang="es-MX"/>
        </a:p>
      </dgm:t>
    </dgm:pt>
    <dgm:pt modelId="{9A1CE607-3F21-4C54-B639-C805D5B15D54}">
      <dgm:prSet phldrT="[Text]" custT="1"/>
      <dgm:spPr/>
      <dgm:t>
        <a:bodyPr/>
        <a:lstStyle/>
        <a:p>
          <a:r>
            <a:rPr lang="es-MX" sz="800" b="1" dirty="0">
              <a:latin typeface="Proxima Nova Alt Bl" panose="02000506030000020004" pitchFamily="50" charset="0"/>
            </a:rPr>
            <a:t>Investigación y Desarrollo (I+D)</a:t>
          </a:r>
          <a:endParaRPr lang="es-MX" sz="800" dirty="0">
            <a:latin typeface="Proxima Nova Alt Bl" panose="02000506030000020004" pitchFamily="50" charset="0"/>
          </a:endParaRPr>
        </a:p>
      </dgm:t>
    </dgm:pt>
    <dgm:pt modelId="{AA0E7620-9958-4511-8446-D780512046D1}" type="parTrans" cxnId="{29F55DE5-EA94-49A6-8BF1-01672648683D}">
      <dgm:prSet/>
      <dgm:spPr/>
      <dgm:t>
        <a:bodyPr/>
        <a:lstStyle/>
        <a:p>
          <a:endParaRPr lang="es-MX"/>
        </a:p>
      </dgm:t>
    </dgm:pt>
    <dgm:pt modelId="{82223727-18FE-4C14-9FB7-806117CFB514}" type="sibTrans" cxnId="{29F55DE5-EA94-49A6-8BF1-01672648683D}">
      <dgm:prSet/>
      <dgm:spPr/>
      <dgm:t>
        <a:bodyPr/>
        <a:lstStyle/>
        <a:p>
          <a:endParaRPr lang="es-MX"/>
        </a:p>
      </dgm:t>
    </dgm:pt>
    <dgm:pt modelId="{8B6B9408-DA51-4D81-8822-D3DE7F4A49C4}">
      <dgm:prSet phldrT="[Text]" custT="1"/>
      <dgm:spPr/>
      <dgm:t>
        <a:bodyPr/>
        <a:lstStyle/>
        <a:p>
          <a:r>
            <a:rPr lang="es-MX" sz="900" b="1" dirty="0">
              <a:latin typeface="Proxima Nova Alt Bl" panose="02000506030000020004" pitchFamily="50" charset="0"/>
            </a:rPr>
            <a:t>Implementación Piloto</a:t>
          </a:r>
          <a:endParaRPr lang="es-MX" sz="900" dirty="0">
            <a:latin typeface="Proxima Nova Alt Bl" panose="02000506030000020004" pitchFamily="50" charset="0"/>
          </a:endParaRPr>
        </a:p>
      </dgm:t>
    </dgm:pt>
    <dgm:pt modelId="{5A6BFD07-CD86-4670-8125-4DBF91D3ED92}" type="parTrans" cxnId="{E4F80F82-C63A-495A-A081-6BF19C75B456}">
      <dgm:prSet/>
      <dgm:spPr/>
      <dgm:t>
        <a:bodyPr/>
        <a:lstStyle/>
        <a:p>
          <a:endParaRPr lang="es-MX"/>
        </a:p>
      </dgm:t>
    </dgm:pt>
    <dgm:pt modelId="{C038E876-A226-4C91-8BAE-D8777C9931CE}" type="sibTrans" cxnId="{E4F80F82-C63A-495A-A081-6BF19C75B456}">
      <dgm:prSet/>
      <dgm:spPr/>
      <dgm:t>
        <a:bodyPr/>
        <a:lstStyle/>
        <a:p>
          <a:endParaRPr lang="es-MX"/>
        </a:p>
      </dgm:t>
    </dgm:pt>
    <dgm:pt modelId="{A3505DFE-CC9B-4C24-93FA-58BBAAB2F981}">
      <dgm:prSet phldrT="[Text]" custT="1"/>
      <dgm:spPr/>
      <dgm:t>
        <a:bodyPr/>
        <a:lstStyle/>
        <a:p>
          <a:r>
            <a:rPr lang="es-MX" sz="1000" b="1" dirty="0">
              <a:latin typeface="Proxima Nova Alt Bl" panose="02000506030000020004" pitchFamily="50" charset="0"/>
            </a:rPr>
            <a:t>Evaluación Formativa</a:t>
          </a:r>
          <a:endParaRPr lang="es-MX" sz="1000" dirty="0">
            <a:latin typeface="Proxima Nova Alt Bl" panose="02000506030000020004" pitchFamily="50" charset="0"/>
          </a:endParaRPr>
        </a:p>
      </dgm:t>
    </dgm:pt>
    <dgm:pt modelId="{D9CB13D3-D132-4916-A9FA-349E74077E9B}" type="parTrans" cxnId="{71EA3436-F168-4F4E-A524-98156449ACB3}">
      <dgm:prSet/>
      <dgm:spPr/>
      <dgm:t>
        <a:bodyPr/>
        <a:lstStyle/>
        <a:p>
          <a:endParaRPr lang="es-MX"/>
        </a:p>
      </dgm:t>
    </dgm:pt>
    <dgm:pt modelId="{EAD55B88-5F23-4069-B9E1-54BEC4750BF0}" type="sibTrans" cxnId="{71EA3436-F168-4F4E-A524-98156449ACB3}">
      <dgm:prSet/>
      <dgm:spPr/>
      <dgm:t>
        <a:bodyPr/>
        <a:lstStyle/>
        <a:p>
          <a:endParaRPr lang="es-MX"/>
        </a:p>
      </dgm:t>
    </dgm:pt>
    <dgm:pt modelId="{B1DEF88F-5CB7-4DD4-B1F0-112D49729B52}">
      <dgm:prSet phldrT="[Text]" custT="1"/>
      <dgm:spPr/>
      <dgm:t>
        <a:bodyPr/>
        <a:lstStyle/>
        <a:p>
          <a:r>
            <a:rPr lang="es-MX" sz="1200" b="1" dirty="0">
              <a:latin typeface="Proxima Nova Alt Bl" panose="02000506030000020004" pitchFamily="50" charset="0"/>
            </a:rPr>
            <a:t>Ajuste y Mejora</a:t>
          </a:r>
          <a:endParaRPr lang="es-MX" sz="1200" dirty="0">
            <a:latin typeface="Proxima Nova Alt Bl" panose="02000506030000020004" pitchFamily="50" charset="0"/>
          </a:endParaRPr>
        </a:p>
      </dgm:t>
    </dgm:pt>
    <dgm:pt modelId="{596B2E7E-022E-455E-BBEC-85433632E532}" type="parTrans" cxnId="{F549178B-1D2D-4DF1-A0E3-F30986300C94}">
      <dgm:prSet/>
      <dgm:spPr/>
      <dgm:t>
        <a:bodyPr/>
        <a:lstStyle/>
        <a:p>
          <a:endParaRPr lang="es-MX"/>
        </a:p>
      </dgm:t>
    </dgm:pt>
    <dgm:pt modelId="{F9BFADD2-F1BF-4A25-AC42-56C1C367DF43}" type="sibTrans" cxnId="{F549178B-1D2D-4DF1-A0E3-F30986300C94}">
      <dgm:prSet/>
      <dgm:spPr/>
      <dgm:t>
        <a:bodyPr/>
        <a:lstStyle/>
        <a:p>
          <a:endParaRPr lang="es-MX"/>
        </a:p>
      </dgm:t>
    </dgm:pt>
    <dgm:pt modelId="{266AD383-ED50-41EB-9F5A-FFA6E3922118}">
      <dgm:prSet phldrT="[Text]" custT="1"/>
      <dgm:spPr/>
      <dgm:t>
        <a:bodyPr/>
        <a:lstStyle/>
        <a:p>
          <a:r>
            <a:rPr lang="es-MX" sz="800" dirty="0">
              <a:latin typeface="Proxima Nova Alt Bl" panose="02000506030000020004" pitchFamily="50" charset="0"/>
            </a:rPr>
            <a:t>Escalamiento</a:t>
          </a:r>
        </a:p>
      </dgm:t>
    </dgm:pt>
    <dgm:pt modelId="{ED65B47B-44A1-4A73-BA5F-CEB2A4CE50DC}" type="parTrans" cxnId="{BB5D5FC0-35FC-4AD0-9060-38A9E6533455}">
      <dgm:prSet/>
      <dgm:spPr/>
      <dgm:t>
        <a:bodyPr/>
        <a:lstStyle/>
        <a:p>
          <a:endParaRPr lang="es-MX"/>
        </a:p>
      </dgm:t>
    </dgm:pt>
    <dgm:pt modelId="{597A1010-E7C9-4E42-9754-CC7079899B4C}" type="sibTrans" cxnId="{BB5D5FC0-35FC-4AD0-9060-38A9E6533455}">
      <dgm:prSet/>
      <dgm:spPr/>
      <dgm:t>
        <a:bodyPr/>
        <a:lstStyle/>
        <a:p>
          <a:endParaRPr lang="es-MX"/>
        </a:p>
      </dgm:t>
    </dgm:pt>
    <dgm:pt modelId="{8D0414B6-D255-4839-AF44-70A994B39C40}">
      <dgm:prSet phldrT="[Text]" custT="1"/>
      <dgm:spPr/>
      <dgm:t>
        <a:bodyPr/>
        <a:lstStyle/>
        <a:p>
          <a:r>
            <a:rPr lang="es-MX" sz="1000" b="1" dirty="0">
              <a:latin typeface="Proxima Nova Alt Bl" panose="02000506030000020004" pitchFamily="50" charset="0"/>
            </a:rPr>
            <a:t>Evaluación Sumativa</a:t>
          </a:r>
          <a:endParaRPr lang="es-MX" sz="1000" dirty="0">
            <a:latin typeface="Proxima Nova Alt Bl" panose="02000506030000020004" pitchFamily="50" charset="0"/>
          </a:endParaRPr>
        </a:p>
      </dgm:t>
    </dgm:pt>
    <dgm:pt modelId="{15F9437E-A33A-4F5F-BF43-F4222BD00D45}" type="parTrans" cxnId="{878EACB5-C25B-4EE5-9E8C-6E4B8D2DFABD}">
      <dgm:prSet/>
      <dgm:spPr/>
      <dgm:t>
        <a:bodyPr/>
        <a:lstStyle/>
        <a:p>
          <a:endParaRPr lang="es-MX"/>
        </a:p>
      </dgm:t>
    </dgm:pt>
    <dgm:pt modelId="{49E10F28-6A15-414A-A988-37FA8B238F93}" type="sibTrans" cxnId="{878EACB5-C25B-4EE5-9E8C-6E4B8D2DFABD}">
      <dgm:prSet/>
      <dgm:spPr/>
      <dgm:t>
        <a:bodyPr/>
        <a:lstStyle/>
        <a:p>
          <a:endParaRPr lang="es-MX"/>
        </a:p>
      </dgm:t>
    </dgm:pt>
    <dgm:pt modelId="{D88AE9A4-0562-4454-9541-3CA403494152}">
      <dgm:prSet phldrT="[Text]" custT="1"/>
      <dgm:spPr/>
      <dgm:t>
        <a:bodyPr/>
        <a:lstStyle/>
        <a:p>
          <a:r>
            <a:rPr lang="es-MX" sz="1000" b="1" dirty="0">
              <a:latin typeface="Proxima Nova Alt Bl" panose="02000506030000020004" pitchFamily="50" charset="0"/>
            </a:rPr>
            <a:t>Revisión y Adaptación</a:t>
          </a:r>
          <a:endParaRPr lang="es-MX" sz="1000" dirty="0">
            <a:latin typeface="Proxima Nova Alt Bl" panose="02000506030000020004" pitchFamily="50" charset="0"/>
          </a:endParaRPr>
        </a:p>
      </dgm:t>
    </dgm:pt>
    <dgm:pt modelId="{B1C17795-4D7B-4DBF-A0F6-0214E592DCA9}" type="parTrans" cxnId="{E2690807-87D1-43C5-93B9-A6F6B8632271}">
      <dgm:prSet/>
      <dgm:spPr/>
      <dgm:t>
        <a:bodyPr/>
        <a:lstStyle/>
        <a:p>
          <a:endParaRPr lang="es-MX"/>
        </a:p>
      </dgm:t>
    </dgm:pt>
    <dgm:pt modelId="{D200464A-3328-4600-8FFC-53309E64B575}" type="sibTrans" cxnId="{E2690807-87D1-43C5-93B9-A6F6B8632271}">
      <dgm:prSet/>
      <dgm:spPr/>
      <dgm:t>
        <a:bodyPr/>
        <a:lstStyle/>
        <a:p>
          <a:endParaRPr lang="es-MX"/>
        </a:p>
      </dgm:t>
    </dgm:pt>
    <dgm:pt modelId="{156F6C9C-935A-4AA4-B2CB-6AF052C9062B}" type="pres">
      <dgm:prSet presAssocID="{C27D274F-F834-4F29-91C3-0E2B7F0DCC53}" presName="cycle" presStyleCnt="0">
        <dgm:presLayoutVars>
          <dgm:dir/>
          <dgm:resizeHandles val="exact"/>
        </dgm:presLayoutVars>
      </dgm:prSet>
      <dgm:spPr/>
    </dgm:pt>
    <dgm:pt modelId="{D6D72156-BD03-4458-8375-EDFE01E56310}" type="pres">
      <dgm:prSet presAssocID="{865164F1-508F-4790-A612-CD7B3604FBDD}" presName="node" presStyleLbl="node1" presStyleIdx="0" presStyleCnt="8" custRadScaleRad="103183" custRadScaleInc="-1547">
        <dgm:presLayoutVars>
          <dgm:bulletEnabled val="1"/>
        </dgm:presLayoutVars>
      </dgm:prSet>
      <dgm:spPr/>
    </dgm:pt>
    <dgm:pt modelId="{37A39C96-0AF2-4087-A723-8D4735CAB864}" type="pres">
      <dgm:prSet presAssocID="{2AF6B4D1-D14E-4558-A98A-326E48C157F7}" presName="sibTrans" presStyleLbl="sibTrans2D1" presStyleIdx="0" presStyleCnt="8"/>
      <dgm:spPr/>
    </dgm:pt>
    <dgm:pt modelId="{9E2F571A-1766-4DFB-9250-D0BBE466403B}" type="pres">
      <dgm:prSet presAssocID="{2AF6B4D1-D14E-4558-A98A-326E48C157F7}" presName="connectorText" presStyleLbl="sibTrans2D1" presStyleIdx="0" presStyleCnt="8"/>
      <dgm:spPr/>
    </dgm:pt>
    <dgm:pt modelId="{1FE2D04A-F189-4430-B077-1DE6CD8D25B2}" type="pres">
      <dgm:prSet presAssocID="{9A1CE607-3F21-4C54-B639-C805D5B15D54}" presName="node" presStyleLbl="node1" presStyleIdx="1" presStyleCnt="8">
        <dgm:presLayoutVars>
          <dgm:bulletEnabled val="1"/>
        </dgm:presLayoutVars>
      </dgm:prSet>
      <dgm:spPr/>
    </dgm:pt>
    <dgm:pt modelId="{8A9C5CD6-0149-458D-8D54-420FA13768E2}" type="pres">
      <dgm:prSet presAssocID="{82223727-18FE-4C14-9FB7-806117CFB514}" presName="sibTrans" presStyleLbl="sibTrans2D1" presStyleIdx="1" presStyleCnt="8"/>
      <dgm:spPr/>
    </dgm:pt>
    <dgm:pt modelId="{26D0E3DC-ED52-479D-976F-8F6A6238D7C7}" type="pres">
      <dgm:prSet presAssocID="{82223727-18FE-4C14-9FB7-806117CFB514}" presName="connectorText" presStyleLbl="sibTrans2D1" presStyleIdx="1" presStyleCnt="8"/>
      <dgm:spPr/>
    </dgm:pt>
    <dgm:pt modelId="{38B77A71-069E-4196-948B-BDE77FA48386}" type="pres">
      <dgm:prSet presAssocID="{8B6B9408-DA51-4D81-8822-D3DE7F4A49C4}" presName="node" presStyleLbl="node1" presStyleIdx="2" presStyleCnt="8">
        <dgm:presLayoutVars>
          <dgm:bulletEnabled val="1"/>
        </dgm:presLayoutVars>
      </dgm:prSet>
      <dgm:spPr/>
    </dgm:pt>
    <dgm:pt modelId="{AD6051DF-579C-4389-AADA-B855570A43BC}" type="pres">
      <dgm:prSet presAssocID="{C038E876-A226-4C91-8BAE-D8777C9931CE}" presName="sibTrans" presStyleLbl="sibTrans2D1" presStyleIdx="2" presStyleCnt="8"/>
      <dgm:spPr/>
    </dgm:pt>
    <dgm:pt modelId="{5273F030-29ED-4052-A830-44EC2A286C9F}" type="pres">
      <dgm:prSet presAssocID="{C038E876-A226-4C91-8BAE-D8777C9931CE}" presName="connectorText" presStyleLbl="sibTrans2D1" presStyleIdx="2" presStyleCnt="8"/>
      <dgm:spPr/>
    </dgm:pt>
    <dgm:pt modelId="{C6BC5160-B047-4063-8911-5E56968B61EC}" type="pres">
      <dgm:prSet presAssocID="{A3505DFE-CC9B-4C24-93FA-58BBAAB2F981}" presName="node" presStyleLbl="node1" presStyleIdx="3" presStyleCnt="8">
        <dgm:presLayoutVars>
          <dgm:bulletEnabled val="1"/>
        </dgm:presLayoutVars>
      </dgm:prSet>
      <dgm:spPr/>
    </dgm:pt>
    <dgm:pt modelId="{4E48B47D-2370-4856-8866-9D1F3A439E4C}" type="pres">
      <dgm:prSet presAssocID="{EAD55B88-5F23-4069-B9E1-54BEC4750BF0}" presName="sibTrans" presStyleLbl="sibTrans2D1" presStyleIdx="3" presStyleCnt="8"/>
      <dgm:spPr/>
    </dgm:pt>
    <dgm:pt modelId="{98E4C082-78AF-4841-9B56-2FE194A55F32}" type="pres">
      <dgm:prSet presAssocID="{EAD55B88-5F23-4069-B9E1-54BEC4750BF0}" presName="connectorText" presStyleLbl="sibTrans2D1" presStyleIdx="3" presStyleCnt="8"/>
      <dgm:spPr/>
    </dgm:pt>
    <dgm:pt modelId="{C3269328-CD0B-4733-BD13-C02A7392C209}" type="pres">
      <dgm:prSet presAssocID="{B1DEF88F-5CB7-4DD4-B1F0-112D49729B52}" presName="node" presStyleLbl="node1" presStyleIdx="4" presStyleCnt="8">
        <dgm:presLayoutVars>
          <dgm:bulletEnabled val="1"/>
        </dgm:presLayoutVars>
      </dgm:prSet>
      <dgm:spPr/>
    </dgm:pt>
    <dgm:pt modelId="{2AA7FC29-3061-40A2-AD96-F1D3F5AAF891}" type="pres">
      <dgm:prSet presAssocID="{F9BFADD2-F1BF-4A25-AC42-56C1C367DF43}" presName="sibTrans" presStyleLbl="sibTrans2D1" presStyleIdx="4" presStyleCnt="8"/>
      <dgm:spPr/>
    </dgm:pt>
    <dgm:pt modelId="{3A6B9FAF-AE5B-49F7-836F-F497B38E1418}" type="pres">
      <dgm:prSet presAssocID="{F9BFADD2-F1BF-4A25-AC42-56C1C367DF43}" presName="connectorText" presStyleLbl="sibTrans2D1" presStyleIdx="4" presStyleCnt="8"/>
      <dgm:spPr/>
    </dgm:pt>
    <dgm:pt modelId="{94B87FCC-9C40-44EA-8BF3-D199B9A480E5}" type="pres">
      <dgm:prSet presAssocID="{266AD383-ED50-41EB-9F5A-FFA6E3922118}" presName="node" presStyleLbl="node1" presStyleIdx="5" presStyleCnt="8">
        <dgm:presLayoutVars>
          <dgm:bulletEnabled val="1"/>
        </dgm:presLayoutVars>
      </dgm:prSet>
      <dgm:spPr/>
    </dgm:pt>
    <dgm:pt modelId="{E967A22D-AA97-45C1-A587-A8307491BEC1}" type="pres">
      <dgm:prSet presAssocID="{597A1010-E7C9-4E42-9754-CC7079899B4C}" presName="sibTrans" presStyleLbl="sibTrans2D1" presStyleIdx="5" presStyleCnt="8"/>
      <dgm:spPr/>
    </dgm:pt>
    <dgm:pt modelId="{72CBBABA-9A08-471B-8529-9BC200C85F43}" type="pres">
      <dgm:prSet presAssocID="{597A1010-E7C9-4E42-9754-CC7079899B4C}" presName="connectorText" presStyleLbl="sibTrans2D1" presStyleIdx="5" presStyleCnt="8"/>
      <dgm:spPr/>
    </dgm:pt>
    <dgm:pt modelId="{5961E30A-EBAF-4889-9746-041F672BC016}" type="pres">
      <dgm:prSet presAssocID="{8D0414B6-D255-4839-AF44-70A994B39C40}" presName="node" presStyleLbl="node1" presStyleIdx="6" presStyleCnt="8">
        <dgm:presLayoutVars>
          <dgm:bulletEnabled val="1"/>
        </dgm:presLayoutVars>
      </dgm:prSet>
      <dgm:spPr/>
    </dgm:pt>
    <dgm:pt modelId="{5E6670D0-7F64-48EF-8081-700930E2E111}" type="pres">
      <dgm:prSet presAssocID="{49E10F28-6A15-414A-A988-37FA8B238F93}" presName="sibTrans" presStyleLbl="sibTrans2D1" presStyleIdx="6" presStyleCnt="8"/>
      <dgm:spPr/>
    </dgm:pt>
    <dgm:pt modelId="{29EBBC8A-3D9F-481A-BEF7-D353DC58B2FC}" type="pres">
      <dgm:prSet presAssocID="{49E10F28-6A15-414A-A988-37FA8B238F93}" presName="connectorText" presStyleLbl="sibTrans2D1" presStyleIdx="6" presStyleCnt="8"/>
      <dgm:spPr/>
    </dgm:pt>
    <dgm:pt modelId="{D9F4406C-0795-4AD6-A8C8-36308E07B2E7}" type="pres">
      <dgm:prSet presAssocID="{D88AE9A4-0562-4454-9541-3CA403494152}" presName="node" presStyleLbl="node1" presStyleIdx="7" presStyleCnt="8">
        <dgm:presLayoutVars>
          <dgm:bulletEnabled val="1"/>
        </dgm:presLayoutVars>
      </dgm:prSet>
      <dgm:spPr/>
    </dgm:pt>
    <dgm:pt modelId="{CE53C0C6-E046-4C20-B427-E87DEE3CCAB7}" type="pres">
      <dgm:prSet presAssocID="{D200464A-3328-4600-8FFC-53309E64B575}" presName="sibTrans" presStyleLbl="sibTrans2D1" presStyleIdx="7" presStyleCnt="8"/>
      <dgm:spPr/>
    </dgm:pt>
    <dgm:pt modelId="{5D765B56-5B9E-4C44-9EAB-6C1DED5F284F}" type="pres">
      <dgm:prSet presAssocID="{D200464A-3328-4600-8FFC-53309E64B575}" presName="connectorText" presStyleLbl="sibTrans2D1" presStyleIdx="7" presStyleCnt="8"/>
      <dgm:spPr/>
    </dgm:pt>
  </dgm:ptLst>
  <dgm:cxnLst>
    <dgm:cxn modelId="{64951000-3B90-451A-8AB6-C8B74144BD16}" type="presOf" srcId="{49E10F28-6A15-414A-A988-37FA8B238F93}" destId="{5E6670D0-7F64-48EF-8081-700930E2E111}" srcOrd="0" destOrd="0" presId="urn:microsoft.com/office/officeart/2005/8/layout/cycle2"/>
    <dgm:cxn modelId="{E2690807-87D1-43C5-93B9-A6F6B8632271}" srcId="{C27D274F-F834-4F29-91C3-0E2B7F0DCC53}" destId="{D88AE9A4-0562-4454-9541-3CA403494152}" srcOrd="7" destOrd="0" parTransId="{B1C17795-4D7B-4DBF-A0F6-0214E592DCA9}" sibTransId="{D200464A-3328-4600-8FFC-53309E64B575}"/>
    <dgm:cxn modelId="{8DD93C11-C02D-43BD-B2A6-B181298ED892}" type="presOf" srcId="{D200464A-3328-4600-8FFC-53309E64B575}" destId="{CE53C0C6-E046-4C20-B427-E87DEE3CCAB7}" srcOrd="0" destOrd="0" presId="urn:microsoft.com/office/officeart/2005/8/layout/cycle2"/>
    <dgm:cxn modelId="{E73CEA14-4C54-467E-AFD9-1D457FD7F6F9}" type="presOf" srcId="{F9BFADD2-F1BF-4A25-AC42-56C1C367DF43}" destId="{2AA7FC29-3061-40A2-AD96-F1D3F5AAF891}" srcOrd="0" destOrd="0" presId="urn:microsoft.com/office/officeart/2005/8/layout/cycle2"/>
    <dgm:cxn modelId="{F537EC19-C55E-4F1C-A4DE-CA93B543D47C}" type="presOf" srcId="{2AF6B4D1-D14E-4558-A98A-326E48C157F7}" destId="{9E2F571A-1766-4DFB-9250-D0BBE466403B}" srcOrd="1" destOrd="0" presId="urn:microsoft.com/office/officeart/2005/8/layout/cycle2"/>
    <dgm:cxn modelId="{D587C81A-A1B9-49DE-A3B5-C2238E4A6790}" type="presOf" srcId="{D200464A-3328-4600-8FFC-53309E64B575}" destId="{5D765B56-5B9E-4C44-9EAB-6C1DED5F284F}" srcOrd="1" destOrd="0" presId="urn:microsoft.com/office/officeart/2005/8/layout/cycle2"/>
    <dgm:cxn modelId="{6C4BA61C-5CC6-4648-8B8E-5975138AFE4C}" type="presOf" srcId="{B1DEF88F-5CB7-4DD4-B1F0-112D49729B52}" destId="{C3269328-CD0B-4733-BD13-C02A7392C209}" srcOrd="0" destOrd="0" presId="urn:microsoft.com/office/officeart/2005/8/layout/cycle2"/>
    <dgm:cxn modelId="{1BDC8A2D-70DC-44E5-9F88-A0DFF8F89DF1}" type="presOf" srcId="{597A1010-E7C9-4E42-9754-CC7079899B4C}" destId="{72CBBABA-9A08-471B-8529-9BC200C85F43}" srcOrd="1" destOrd="0" presId="urn:microsoft.com/office/officeart/2005/8/layout/cycle2"/>
    <dgm:cxn modelId="{45B64533-E180-44F0-92D3-F41F9C974BB5}" type="presOf" srcId="{EAD55B88-5F23-4069-B9E1-54BEC4750BF0}" destId="{98E4C082-78AF-4841-9B56-2FE194A55F32}" srcOrd="1" destOrd="0" presId="urn:microsoft.com/office/officeart/2005/8/layout/cycle2"/>
    <dgm:cxn modelId="{71EA3436-F168-4F4E-A524-98156449ACB3}" srcId="{C27D274F-F834-4F29-91C3-0E2B7F0DCC53}" destId="{A3505DFE-CC9B-4C24-93FA-58BBAAB2F981}" srcOrd="3" destOrd="0" parTransId="{D9CB13D3-D132-4916-A9FA-349E74077E9B}" sibTransId="{EAD55B88-5F23-4069-B9E1-54BEC4750BF0}"/>
    <dgm:cxn modelId="{7D800A63-A3F2-41FF-9105-B7ECF6218534}" type="presOf" srcId="{8B6B9408-DA51-4D81-8822-D3DE7F4A49C4}" destId="{38B77A71-069E-4196-948B-BDE77FA48386}" srcOrd="0" destOrd="0" presId="urn:microsoft.com/office/officeart/2005/8/layout/cycle2"/>
    <dgm:cxn modelId="{C16DB76D-C88D-4DF7-B0CF-A276814659EF}" type="presOf" srcId="{F9BFADD2-F1BF-4A25-AC42-56C1C367DF43}" destId="{3A6B9FAF-AE5B-49F7-836F-F497B38E1418}" srcOrd="1" destOrd="0" presId="urn:microsoft.com/office/officeart/2005/8/layout/cycle2"/>
    <dgm:cxn modelId="{3C7BF253-95C5-4DA2-8251-ED476A22D539}" type="presOf" srcId="{9A1CE607-3F21-4C54-B639-C805D5B15D54}" destId="{1FE2D04A-F189-4430-B077-1DE6CD8D25B2}" srcOrd="0" destOrd="0" presId="urn:microsoft.com/office/officeart/2005/8/layout/cycle2"/>
    <dgm:cxn modelId="{0E910575-9B56-4DEA-B9AC-93D230C0DD0B}" type="presOf" srcId="{C038E876-A226-4C91-8BAE-D8777C9931CE}" destId="{AD6051DF-579C-4389-AADA-B855570A43BC}" srcOrd="0" destOrd="0" presId="urn:microsoft.com/office/officeart/2005/8/layout/cycle2"/>
    <dgm:cxn modelId="{C229FF56-FB49-4B9B-ACBC-74E9FA90B509}" type="presOf" srcId="{82223727-18FE-4C14-9FB7-806117CFB514}" destId="{26D0E3DC-ED52-479D-976F-8F6A6238D7C7}" srcOrd="1" destOrd="0" presId="urn:microsoft.com/office/officeart/2005/8/layout/cycle2"/>
    <dgm:cxn modelId="{B2DAF67B-AB41-4BFB-8BEB-042B1C2FB681}" type="presOf" srcId="{82223727-18FE-4C14-9FB7-806117CFB514}" destId="{8A9C5CD6-0149-458D-8D54-420FA13768E2}" srcOrd="0" destOrd="0" presId="urn:microsoft.com/office/officeart/2005/8/layout/cycle2"/>
    <dgm:cxn modelId="{E4F80F82-C63A-495A-A081-6BF19C75B456}" srcId="{C27D274F-F834-4F29-91C3-0E2B7F0DCC53}" destId="{8B6B9408-DA51-4D81-8822-D3DE7F4A49C4}" srcOrd="2" destOrd="0" parTransId="{5A6BFD07-CD86-4670-8125-4DBF91D3ED92}" sibTransId="{C038E876-A226-4C91-8BAE-D8777C9931CE}"/>
    <dgm:cxn modelId="{7EDBD882-C6B9-44F1-937A-D07A3BBE4F67}" srcId="{C27D274F-F834-4F29-91C3-0E2B7F0DCC53}" destId="{865164F1-508F-4790-A612-CD7B3604FBDD}" srcOrd="0" destOrd="0" parTransId="{A165F4AF-82FF-4B31-BE14-C61F6E6A134C}" sibTransId="{2AF6B4D1-D14E-4558-A98A-326E48C157F7}"/>
    <dgm:cxn modelId="{F549178B-1D2D-4DF1-A0E3-F30986300C94}" srcId="{C27D274F-F834-4F29-91C3-0E2B7F0DCC53}" destId="{B1DEF88F-5CB7-4DD4-B1F0-112D49729B52}" srcOrd="4" destOrd="0" parTransId="{596B2E7E-022E-455E-BBEC-85433632E532}" sibTransId="{F9BFADD2-F1BF-4A25-AC42-56C1C367DF43}"/>
    <dgm:cxn modelId="{1E86908C-890C-4B94-B9E9-731087995FE0}" type="presOf" srcId="{8D0414B6-D255-4839-AF44-70A994B39C40}" destId="{5961E30A-EBAF-4889-9746-041F672BC016}" srcOrd="0" destOrd="0" presId="urn:microsoft.com/office/officeart/2005/8/layout/cycle2"/>
    <dgm:cxn modelId="{05B6BB8F-C95E-4CEA-96BD-E87C70592E08}" type="presOf" srcId="{C27D274F-F834-4F29-91C3-0E2B7F0DCC53}" destId="{156F6C9C-935A-4AA4-B2CB-6AF052C9062B}" srcOrd="0" destOrd="0" presId="urn:microsoft.com/office/officeart/2005/8/layout/cycle2"/>
    <dgm:cxn modelId="{B3355BA3-DE8E-4D70-B12D-AE9829B073A3}" type="presOf" srcId="{49E10F28-6A15-414A-A988-37FA8B238F93}" destId="{29EBBC8A-3D9F-481A-BEF7-D353DC58B2FC}" srcOrd="1" destOrd="0" presId="urn:microsoft.com/office/officeart/2005/8/layout/cycle2"/>
    <dgm:cxn modelId="{878EACB5-C25B-4EE5-9E8C-6E4B8D2DFABD}" srcId="{C27D274F-F834-4F29-91C3-0E2B7F0DCC53}" destId="{8D0414B6-D255-4839-AF44-70A994B39C40}" srcOrd="6" destOrd="0" parTransId="{15F9437E-A33A-4F5F-BF43-F4222BD00D45}" sibTransId="{49E10F28-6A15-414A-A988-37FA8B238F93}"/>
    <dgm:cxn modelId="{58B40CBA-9184-4E12-95EE-E65AE2CC09B5}" type="presOf" srcId="{A3505DFE-CC9B-4C24-93FA-58BBAAB2F981}" destId="{C6BC5160-B047-4063-8911-5E56968B61EC}" srcOrd="0" destOrd="0" presId="urn:microsoft.com/office/officeart/2005/8/layout/cycle2"/>
    <dgm:cxn modelId="{D3A228BE-167A-4A6A-8F82-8FE72638DD58}" type="presOf" srcId="{865164F1-508F-4790-A612-CD7B3604FBDD}" destId="{D6D72156-BD03-4458-8375-EDFE01E56310}" srcOrd="0" destOrd="0" presId="urn:microsoft.com/office/officeart/2005/8/layout/cycle2"/>
    <dgm:cxn modelId="{BB5D5FC0-35FC-4AD0-9060-38A9E6533455}" srcId="{C27D274F-F834-4F29-91C3-0E2B7F0DCC53}" destId="{266AD383-ED50-41EB-9F5A-FFA6E3922118}" srcOrd="5" destOrd="0" parTransId="{ED65B47B-44A1-4A73-BA5F-CEB2A4CE50DC}" sibTransId="{597A1010-E7C9-4E42-9754-CC7079899B4C}"/>
    <dgm:cxn modelId="{200317C3-5B95-4495-9922-28B108F7C65B}" type="presOf" srcId="{597A1010-E7C9-4E42-9754-CC7079899B4C}" destId="{E967A22D-AA97-45C1-A587-A8307491BEC1}" srcOrd="0" destOrd="0" presId="urn:microsoft.com/office/officeart/2005/8/layout/cycle2"/>
    <dgm:cxn modelId="{8276AACE-1725-4D6F-AE74-5190C90ED327}" type="presOf" srcId="{266AD383-ED50-41EB-9F5A-FFA6E3922118}" destId="{94B87FCC-9C40-44EA-8BF3-D199B9A480E5}" srcOrd="0" destOrd="0" presId="urn:microsoft.com/office/officeart/2005/8/layout/cycle2"/>
    <dgm:cxn modelId="{08375AD2-83E7-4F74-90C5-FBA3B80D4D9A}" type="presOf" srcId="{D88AE9A4-0562-4454-9541-3CA403494152}" destId="{D9F4406C-0795-4AD6-A8C8-36308E07B2E7}" srcOrd="0" destOrd="0" presId="urn:microsoft.com/office/officeart/2005/8/layout/cycle2"/>
    <dgm:cxn modelId="{29F55DE5-EA94-49A6-8BF1-01672648683D}" srcId="{C27D274F-F834-4F29-91C3-0E2B7F0DCC53}" destId="{9A1CE607-3F21-4C54-B639-C805D5B15D54}" srcOrd="1" destOrd="0" parTransId="{AA0E7620-9958-4511-8446-D780512046D1}" sibTransId="{82223727-18FE-4C14-9FB7-806117CFB514}"/>
    <dgm:cxn modelId="{387F93F7-602E-4F92-ACC2-3EBCB8208027}" type="presOf" srcId="{2AF6B4D1-D14E-4558-A98A-326E48C157F7}" destId="{37A39C96-0AF2-4087-A723-8D4735CAB864}" srcOrd="0" destOrd="0" presId="urn:microsoft.com/office/officeart/2005/8/layout/cycle2"/>
    <dgm:cxn modelId="{1EFA70F9-5329-4368-811F-C02051C4875C}" type="presOf" srcId="{EAD55B88-5F23-4069-B9E1-54BEC4750BF0}" destId="{4E48B47D-2370-4856-8866-9D1F3A439E4C}" srcOrd="0" destOrd="0" presId="urn:microsoft.com/office/officeart/2005/8/layout/cycle2"/>
    <dgm:cxn modelId="{637557FC-275E-440E-967E-FC16B608444C}" type="presOf" srcId="{C038E876-A226-4C91-8BAE-D8777C9931CE}" destId="{5273F030-29ED-4052-A830-44EC2A286C9F}" srcOrd="1" destOrd="0" presId="urn:microsoft.com/office/officeart/2005/8/layout/cycle2"/>
    <dgm:cxn modelId="{E49959D3-57F7-40DF-9DB6-9DE357F62E59}" type="presParOf" srcId="{156F6C9C-935A-4AA4-B2CB-6AF052C9062B}" destId="{D6D72156-BD03-4458-8375-EDFE01E56310}" srcOrd="0" destOrd="0" presId="urn:microsoft.com/office/officeart/2005/8/layout/cycle2"/>
    <dgm:cxn modelId="{1F4019D1-1B5F-4245-9609-0060C864256E}" type="presParOf" srcId="{156F6C9C-935A-4AA4-B2CB-6AF052C9062B}" destId="{37A39C96-0AF2-4087-A723-8D4735CAB864}" srcOrd="1" destOrd="0" presId="urn:microsoft.com/office/officeart/2005/8/layout/cycle2"/>
    <dgm:cxn modelId="{6714BA07-4F50-4428-A253-469073826479}" type="presParOf" srcId="{37A39C96-0AF2-4087-A723-8D4735CAB864}" destId="{9E2F571A-1766-4DFB-9250-D0BBE466403B}" srcOrd="0" destOrd="0" presId="urn:microsoft.com/office/officeart/2005/8/layout/cycle2"/>
    <dgm:cxn modelId="{DE651836-4FA0-4890-A7BE-389D1094D585}" type="presParOf" srcId="{156F6C9C-935A-4AA4-B2CB-6AF052C9062B}" destId="{1FE2D04A-F189-4430-B077-1DE6CD8D25B2}" srcOrd="2" destOrd="0" presId="urn:microsoft.com/office/officeart/2005/8/layout/cycle2"/>
    <dgm:cxn modelId="{A4A9B83A-1814-4608-BB33-425716C9C40E}" type="presParOf" srcId="{156F6C9C-935A-4AA4-B2CB-6AF052C9062B}" destId="{8A9C5CD6-0149-458D-8D54-420FA13768E2}" srcOrd="3" destOrd="0" presId="urn:microsoft.com/office/officeart/2005/8/layout/cycle2"/>
    <dgm:cxn modelId="{0CA294EC-C21B-4719-BA00-E3AE7571CD31}" type="presParOf" srcId="{8A9C5CD6-0149-458D-8D54-420FA13768E2}" destId="{26D0E3DC-ED52-479D-976F-8F6A6238D7C7}" srcOrd="0" destOrd="0" presId="urn:microsoft.com/office/officeart/2005/8/layout/cycle2"/>
    <dgm:cxn modelId="{2BAE5AB1-3A98-4ACA-BE59-51014DC4B001}" type="presParOf" srcId="{156F6C9C-935A-4AA4-B2CB-6AF052C9062B}" destId="{38B77A71-069E-4196-948B-BDE77FA48386}" srcOrd="4" destOrd="0" presId="urn:microsoft.com/office/officeart/2005/8/layout/cycle2"/>
    <dgm:cxn modelId="{0EA0F979-1CBB-41EA-873E-5D22E58DBE29}" type="presParOf" srcId="{156F6C9C-935A-4AA4-B2CB-6AF052C9062B}" destId="{AD6051DF-579C-4389-AADA-B855570A43BC}" srcOrd="5" destOrd="0" presId="urn:microsoft.com/office/officeart/2005/8/layout/cycle2"/>
    <dgm:cxn modelId="{6D48D9FA-1920-4525-8938-202F2C26E049}" type="presParOf" srcId="{AD6051DF-579C-4389-AADA-B855570A43BC}" destId="{5273F030-29ED-4052-A830-44EC2A286C9F}" srcOrd="0" destOrd="0" presId="urn:microsoft.com/office/officeart/2005/8/layout/cycle2"/>
    <dgm:cxn modelId="{8609760D-7B37-402D-ABE2-3E463B888E16}" type="presParOf" srcId="{156F6C9C-935A-4AA4-B2CB-6AF052C9062B}" destId="{C6BC5160-B047-4063-8911-5E56968B61EC}" srcOrd="6" destOrd="0" presId="urn:microsoft.com/office/officeart/2005/8/layout/cycle2"/>
    <dgm:cxn modelId="{82CA69FF-446B-4A3E-ACFD-4C65F9FC5688}" type="presParOf" srcId="{156F6C9C-935A-4AA4-B2CB-6AF052C9062B}" destId="{4E48B47D-2370-4856-8866-9D1F3A439E4C}" srcOrd="7" destOrd="0" presId="urn:microsoft.com/office/officeart/2005/8/layout/cycle2"/>
    <dgm:cxn modelId="{708F7BA9-86AA-427B-9EB4-563D28C1638B}" type="presParOf" srcId="{4E48B47D-2370-4856-8866-9D1F3A439E4C}" destId="{98E4C082-78AF-4841-9B56-2FE194A55F32}" srcOrd="0" destOrd="0" presId="urn:microsoft.com/office/officeart/2005/8/layout/cycle2"/>
    <dgm:cxn modelId="{18D75D4A-DF3D-4AE1-87B0-319DCEBB98AA}" type="presParOf" srcId="{156F6C9C-935A-4AA4-B2CB-6AF052C9062B}" destId="{C3269328-CD0B-4733-BD13-C02A7392C209}" srcOrd="8" destOrd="0" presId="urn:microsoft.com/office/officeart/2005/8/layout/cycle2"/>
    <dgm:cxn modelId="{C033349E-7367-44AF-A999-6C05C85EAD9D}" type="presParOf" srcId="{156F6C9C-935A-4AA4-B2CB-6AF052C9062B}" destId="{2AA7FC29-3061-40A2-AD96-F1D3F5AAF891}" srcOrd="9" destOrd="0" presId="urn:microsoft.com/office/officeart/2005/8/layout/cycle2"/>
    <dgm:cxn modelId="{651E07DF-9215-4706-B702-D9A8C1579E55}" type="presParOf" srcId="{2AA7FC29-3061-40A2-AD96-F1D3F5AAF891}" destId="{3A6B9FAF-AE5B-49F7-836F-F497B38E1418}" srcOrd="0" destOrd="0" presId="urn:microsoft.com/office/officeart/2005/8/layout/cycle2"/>
    <dgm:cxn modelId="{E5C1B1F1-0757-492B-8D22-AAD92B69B1FC}" type="presParOf" srcId="{156F6C9C-935A-4AA4-B2CB-6AF052C9062B}" destId="{94B87FCC-9C40-44EA-8BF3-D199B9A480E5}" srcOrd="10" destOrd="0" presId="urn:microsoft.com/office/officeart/2005/8/layout/cycle2"/>
    <dgm:cxn modelId="{30740BCF-C000-4583-BEB9-B50683622CEE}" type="presParOf" srcId="{156F6C9C-935A-4AA4-B2CB-6AF052C9062B}" destId="{E967A22D-AA97-45C1-A587-A8307491BEC1}" srcOrd="11" destOrd="0" presId="urn:microsoft.com/office/officeart/2005/8/layout/cycle2"/>
    <dgm:cxn modelId="{46A52E39-3BF7-42D0-8021-CA045A7099B7}" type="presParOf" srcId="{E967A22D-AA97-45C1-A587-A8307491BEC1}" destId="{72CBBABA-9A08-471B-8529-9BC200C85F43}" srcOrd="0" destOrd="0" presId="urn:microsoft.com/office/officeart/2005/8/layout/cycle2"/>
    <dgm:cxn modelId="{03E444CE-84C9-42BC-9312-D31A2B491E58}" type="presParOf" srcId="{156F6C9C-935A-4AA4-B2CB-6AF052C9062B}" destId="{5961E30A-EBAF-4889-9746-041F672BC016}" srcOrd="12" destOrd="0" presId="urn:microsoft.com/office/officeart/2005/8/layout/cycle2"/>
    <dgm:cxn modelId="{28F094C4-9BC9-48B9-BAC5-F3EA3B221D90}" type="presParOf" srcId="{156F6C9C-935A-4AA4-B2CB-6AF052C9062B}" destId="{5E6670D0-7F64-48EF-8081-700930E2E111}" srcOrd="13" destOrd="0" presId="urn:microsoft.com/office/officeart/2005/8/layout/cycle2"/>
    <dgm:cxn modelId="{0DFC06F4-009A-42B5-BD35-0670C5D2EDE0}" type="presParOf" srcId="{5E6670D0-7F64-48EF-8081-700930E2E111}" destId="{29EBBC8A-3D9F-481A-BEF7-D353DC58B2FC}" srcOrd="0" destOrd="0" presId="urn:microsoft.com/office/officeart/2005/8/layout/cycle2"/>
    <dgm:cxn modelId="{6E64C266-2753-4F3A-95F3-69890F1580F4}" type="presParOf" srcId="{156F6C9C-935A-4AA4-B2CB-6AF052C9062B}" destId="{D9F4406C-0795-4AD6-A8C8-36308E07B2E7}" srcOrd="14" destOrd="0" presId="urn:microsoft.com/office/officeart/2005/8/layout/cycle2"/>
    <dgm:cxn modelId="{80F54A9E-4FA1-45F0-8374-4A2CBC3355BA}" type="presParOf" srcId="{156F6C9C-935A-4AA4-B2CB-6AF052C9062B}" destId="{CE53C0C6-E046-4C20-B427-E87DEE3CCAB7}" srcOrd="15" destOrd="0" presId="urn:microsoft.com/office/officeart/2005/8/layout/cycle2"/>
    <dgm:cxn modelId="{CC05C094-FD2C-49BB-89E1-77F651B1D420}" type="presParOf" srcId="{CE53C0C6-E046-4C20-B427-E87DEE3CCAB7}" destId="{5D765B56-5B9E-4C44-9EAB-6C1DED5F284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72156-BD03-4458-8375-EDFE01E56310}">
      <dsp:nvSpPr>
        <dsp:cNvPr id="0" name=""/>
        <dsp:cNvSpPr/>
      </dsp:nvSpPr>
      <dsp:spPr>
        <a:xfrm>
          <a:off x="2704143" y="0"/>
          <a:ext cx="1032431" cy="10324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b="1" kern="1200" dirty="0">
              <a:latin typeface="Proxima Nova Alt Bl" panose="02000506030000020004" pitchFamily="50" charset="0"/>
            </a:rPr>
            <a:t>Identificación de Necesidades</a:t>
          </a:r>
          <a:endParaRPr lang="es-MX" sz="800" kern="1200" dirty="0">
            <a:latin typeface="Proxima Nova Alt Bl" panose="02000506030000020004" pitchFamily="50" charset="0"/>
          </a:endParaRPr>
        </a:p>
      </dsp:txBody>
      <dsp:txXfrm>
        <a:off x="2855339" y="151196"/>
        <a:ext cx="730039" cy="730039"/>
      </dsp:txXfrm>
    </dsp:sp>
    <dsp:sp modelId="{37A39C96-0AF2-4087-A723-8D4735CAB864}">
      <dsp:nvSpPr>
        <dsp:cNvPr id="0" name=""/>
        <dsp:cNvSpPr/>
      </dsp:nvSpPr>
      <dsp:spPr>
        <a:xfrm rot="1340811">
          <a:off x="3795091" y="635987"/>
          <a:ext cx="280870" cy="348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00" kern="1200"/>
        </a:p>
      </dsp:txBody>
      <dsp:txXfrm>
        <a:off x="3798255" y="689657"/>
        <a:ext cx="196609" cy="209067"/>
      </dsp:txXfrm>
    </dsp:sp>
    <dsp:sp modelId="{1FE2D04A-F189-4430-B077-1DE6CD8D25B2}">
      <dsp:nvSpPr>
        <dsp:cNvPr id="0" name=""/>
        <dsp:cNvSpPr/>
      </dsp:nvSpPr>
      <dsp:spPr>
        <a:xfrm>
          <a:off x="4149183" y="594034"/>
          <a:ext cx="1032431" cy="10324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b="1" kern="1200" dirty="0">
              <a:latin typeface="Proxima Nova Alt Bl" panose="02000506030000020004" pitchFamily="50" charset="0"/>
            </a:rPr>
            <a:t>Investigación y Desarrollo (I+D)</a:t>
          </a:r>
          <a:endParaRPr lang="es-MX" sz="800" kern="1200" dirty="0">
            <a:latin typeface="Proxima Nova Alt Bl" panose="02000506030000020004" pitchFamily="50" charset="0"/>
          </a:endParaRPr>
        </a:p>
      </dsp:txBody>
      <dsp:txXfrm>
        <a:off x="4300379" y="745230"/>
        <a:ext cx="730039" cy="730039"/>
      </dsp:txXfrm>
    </dsp:sp>
    <dsp:sp modelId="{8A9C5CD6-0149-458D-8D54-420FA13768E2}">
      <dsp:nvSpPr>
        <dsp:cNvPr id="0" name=""/>
        <dsp:cNvSpPr/>
      </dsp:nvSpPr>
      <dsp:spPr>
        <a:xfrm rot="4050000">
          <a:off x="4821823" y="1645020"/>
          <a:ext cx="274499" cy="348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00" kern="1200"/>
        </a:p>
      </dsp:txBody>
      <dsp:txXfrm>
        <a:off x="4847241" y="1676668"/>
        <a:ext cx="192149" cy="209067"/>
      </dsp:txXfrm>
    </dsp:sp>
    <dsp:sp modelId="{38B77A71-069E-4196-948B-BDE77FA48386}">
      <dsp:nvSpPr>
        <dsp:cNvPr id="0" name=""/>
        <dsp:cNvSpPr/>
      </dsp:nvSpPr>
      <dsp:spPr>
        <a:xfrm>
          <a:off x="4742478" y="2026376"/>
          <a:ext cx="1032431" cy="10324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b="1" kern="1200" dirty="0">
              <a:latin typeface="Proxima Nova Alt Bl" panose="02000506030000020004" pitchFamily="50" charset="0"/>
            </a:rPr>
            <a:t>Implementación Piloto</a:t>
          </a:r>
          <a:endParaRPr lang="es-MX" sz="900" kern="1200" dirty="0">
            <a:latin typeface="Proxima Nova Alt Bl" panose="02000506030000020004" pitchFamily="50" charset="0"/>
          </a:endParaRPr>
        </a:p>
      </dsp:txBody>
      <dsp:txXfrm>
        <a:off x="4893674" y="2177572"/>
        <a:ext cx="730039" cy="730039"/>
      </dsp:txXfrm>
    </dsp:sp>
    <dsp:sp modelId="{AD6051DF-579C-4389-AADA-B855570A43BC}">
      <dsp:nvSpPr>
        <dsp:cNvPr id="0" name=""/>
        <dsp:cNvSpPr/>
      </dsp:nvSpPr>
      <dsp:spPr>
        <a:xfrm rot="6750000">
          <a:off x="4827769" y="3077362"/>
          <a:ext cx="274499" cy="348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00" kern="1200"/>
        </a:p>
      </dsp:txBody>
      <dsp:txXfrm rot="10800000">
        <a:off x="4884701" y="3109010"/>
        <a:ext cx="192149" cy="209067"/>
      </dsp:txXfrm>
    </dsp:sp>
    <dsp:sp modelId="{C6BC5160-B047-4063-8911-5E56968B61EC}">
      <dsp:nvSpPr>
        <dsp:cNvPr id="0" name=""/>
        <dsp:cNvSpPr/>
      </dsp:nvSpPr>
      <dsp:spPr>
        <a:xfrm>
          <a:off x="4149183" y="3458718"/>
          <a:ext cx="1032431" cy="10324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latin typeface="Proxima Nova Alt Bl" panose="02000506030000020004" pitchFamily="50" charset="0"/>
            </a:rPr>
            <a:t>Evaluación Formativa</a:t>
          </a:r>
          <a:endParaRPr lang="es-MX" sz="1000" kern="1200" dirty="0">
            <a:latin typeface="Proxima Nova Alt Bl" panose="02000506030000020004" pitchFamily="50" charset="0"/>
          </a:endParaRPr>
        </a:p>
      </dsp:txBody>
      <dsp:txXfrm>
        <a:off x="4300379" y="3609914"/>
        <a:ext cx="730039" cy="730039"/>
      </dsp:txXfrm>
    </dsp:sp>
    <dsp:sp modelId="{4E48B47D-2370-4856-8866-9D1F3A439E4C}">
      <dsp:nvSpPr>
        <dsp:cNvPr id="0" name=""/>
        <dsp:cNvSpPr/>
      </dsp:nvSpPr>
      <dsp:spPr>
        <a:xfrm rot="9450000">
          <a:off x="3819155" y="4094385"/>
          <a:ext cx="274499" cy="348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00" kern="1200"/>
        </a:p>
      </dsp:txBody>
      <dsp:txXfrm rot="10800000">
        <a:off x="3898371" y="4148317"/>
        <a:ext cx="192149" cy="209067"/>
      </dsp:txXfrm>
    </dsp:sp>
    <dsp:sp modelId="{C3269328-CD0B-4733-BD13-C02A7392C209}">
      <dsp:nvSpPr>
        <dsp:cNvPr id="0" name=""/>
        <dsp:cNvSpPr/>
      </dsp:nvSpPr>
      <dsp:spPr>
        <a:xfrm>
          <a:off x="2716841" y="4052013"/>
          <a:ext cx="1032431" cy="103243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Proxima Nova Alt Bl" panose="02000506030000020004" pitchFamily="50" charset="0"/>
            </a:rPr>
            <a:t>Ajuste y Mejora</a:t>
          </a:r>
          <a:endParaRPr lang="es-MX" sz="1200" kern="1200" dirty="0">
            <a:latin typeface="Proxima Nova Alt Bl" panose="02000506030000020004" pitchFamily="50" charset="0"/>
          </a:endParaRPr>
        </a:p>
      </dsp:txBody>
      <dsp:txXfrm>
        <a:off x="2868037" y="4203209"/>
        <a:ext cx="730039" cy="730039"/>
      </dsp:txXfrm>
    </dsp:sp>
    <dsp:sp modelId="{2AA7FC29-3061-40A2-AD96-F1D3F5AAF891}">
      <dsp:nvSpPr>
        <dsp:cNvPr id="0" name=""/>
        <dsp:cNvSpPr/>
      </dsp:nvSpPr>
      <dsp:spPr>
        <a:xfrm rot="12150000">
          <a:off x="2386813" y="4100331"/>
          <a:ext cx="274499" cy="348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00" kern="1200"/>
        </a:p>
      </dsp:txBody>
      <dsp:txXfrm rot="10800000">
        <a:off x="2466029" y="4185777"/>
        <a:ext cx="192149" cy="209067"/>
      </dsp:txXfrm>
    </dsp:sp>
    <dsp:sp modelId="{94B87FCC-9C40-44EA-8BF3-D199B9A480E5}">
      <dsp:nvSpPr>
        <dsp:cNvPr id="0" name=""/>
        <dsp:cNvSpPr/>
      </dsp:nvSpPr>
      <dsp:spPr>
        <a:xfrm>
          <a:off x="1284499" y="3458718"/>
          <a:ext cx="1032431" cy="10324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>
              <a:latin typeface="Proxima Nova Alt Bl" panose="02000506030000020004" pitchFamily="50" charset="0"/>
            </a:rPr>
            <a:t>Escalamiento</a:t>
          </a:r>
        </a:p>
      </dsp:txBody>
      <dsp:txXfrm>
        <a:off x="1435695" y="3609914"/>
        <a:ext cx="730039" cy="730039"/>
      </dsp:txXfrm>
    </dsp:sp>
    <dsp:sp modelId="{E967A22D-AA97-45C1-A587-A8307491BEC1}">
      <dsp:nvSpPr>
        <dsp:cNvPr id="0" name=""/>
        <dsp:cNvSpPr/>
      </dsp:nvSpPr>
      <dsp:spPr>
        <a:xfrm rot="14850000">
          <a:off x="1369790" y="3091717"/>
          <a:ext cx="274499" cy="348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00" kern="1200"/>
        </a:p>
      </dsp:txBody>
      <dsp:txXfrm rot="10800000">
        <a:off x="1426722" y="3199447"/>
        <a:ext cx="192149" cy="209067"/>
      </dsp:txXfrm>
    </dsp:sp>
    <dsp:sp modelId="{5961E30A-EBAF-4889-9746-041F672BC016}">
      <dsp:nvSpPr>
        <dsp:cNvPr id="0" name=""/>
        <dsp:cNvSpPr/>
      </dsp:nvSpPr>
      <dsp:spPr>
        <a:xfrm>
          <a:off x="691204" y="2026376"/>
          <a:ext cx="1032431" cy="10324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latin typeface="Proxima Nova Alt Bl" panose="02000506030000020004" pitchFamily="50" charset="0"/>
            </a:rPr>
            <a:t>Evaluación Sumativa</a:t>
          </a:r>
          <a:endParaRPr lang="es-MX" sz="1000" kern="1200" dirty="0">
            <a:latin typeface="Proxima Nova Alt Bl" panose="02000506030000020004" pitchFamily="50" charset="0"/>
          </a:endParaRPr>
        </a:p>
      </dsp:txBody>
      <dsp:txXfrm>
        <a:off x="842400" y="2177572"/>
        <a:ext cx="730039" cy="730039"/>
      </dsp:txXfrm>
    </dsp:sp>
    <dsp:sp modelId="{5E6670D0-7F64-48EF-8081-700930E2E111}">
      <dsp:nvSpPr>
        <dsp:cNvPr id="0" name=""/>
        <dsp:cNvSpPr/>
      </dsp:nvSpPr>
      <dsp:spPr>
        <a:xfrm rot="17550000">
          <a:off x="1363844" y="1659375"/>
          <a:ext cx="274499" cy="348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00" kern="1200"/>
        </a:p>
      </dsp:txBody>
      <dsp:txXfrm>
        <a:off x="1389262" y="1767105"/>
        <a:ext cx="192149" cy="209067"/>
      </dsp:txXfrm>
    </dsp:sp>
    <dsp:sp modelId="{D9F4406C-0795-4AD6-A8C8-36308E07B2E7}">
      <dsp:nvSpPr>
        <dsp:cNvPr id="0" name=""/>
        <dsp:cNvSpPr/>
      </dsp:nvSpPr>
      <dsp:spPr>
        <a:xfrm>
          <a:off x="1284499" y="594034"/>
          <a:ext cx="1032431" cy="10324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latin typeface="Proxima Nova Alt Bl" panose="02000506030000020004" pitchFamily="50" charset="0"/>
            </a:rPr>
            <a:t>Revisión y Adaptación</a:t>
          </a:r>
          <a:endParaRPr lang="es-MX" sz="1000" kern="1200" dirty="0">
            <a:latin typeface="Proxima Nova Alt Bl" panose="02000506030000020004" pitchFamily="50" charset="0"/>
          </a:endParaRPr>
        </a:p>
      </dsp:txBody>
      <dsp:txXfrm>
        <a:off x="1435695" y="745230"/>
        <a:ext cx="730039" cy="730039"/>
      </dsp:txXfrm>
    </dsp:sp>
    <dsp:sp modelId="{CE53C0C6-E046-4C20-B427-E87DEE3CCAB7}">
      <dsp:nvSpPr>
        <dsp:cNvPr id="0" name=""/>
        <dsp:cNvSpPr/>
      </dsp:nvSpPr>
      <dsp:spPr>
        <a:xfrm rot="20237620">
          <a:off x="2369310" y="641942"/>
          <a:ext cx="268437" cy="348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00" kern="1200"/>
        </a:p>
      </dsp:txBody>
      <dsp:txXfrm>
        <a:off x="2372431" y="727174"/>
        <a:ext cx="187906" cy="209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0F7B6-EF6B-4012-B533-76A102E3354C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C764D-2762-4AA1-9AB6-9D0CC4F5EA1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43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4E904F-E647-75E6-0AE5-0257A0B20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086" y="-70367"/>
            <a:ext cx="12357463" cy="697753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AA1DA85-7D9F-59C7-C592-189951EE55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8390" y="2387871"/>
            <a:ext cx="6479176" cy="3237866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rgbClr val="186AAD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 el titulo de tu Ponencia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561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9601" y="-452846"/>
            <a:ext cx="13455936" cy="7545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3897" y="1230572"/>
            <a:ext cx="6296298" cy="860461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/>
              <a:t>Nombre del Ponente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333897" y="3068074"/>
            <a:ext cx="2978332" cy="3099616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Foto Personal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‹#›</a:t>
            </a:fld>
            <a:endParaRPr lang="es-MX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4536F4-FDF0-40A2-6905-392CB1F8BA8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1533" y="3057343"/>
            <a:ext cx="5930536" cy="2486115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Breve descripción profesional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AF9B3D-9D9A-6646-10A3-C136B51FA04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333897" y="2145600"/>
            <a:ext cx="3892730" cy="428588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Nombre de institución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4C5FD1-D25E-7270-2D03-D91F0F89D19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2333897" y="2577155"/>
            <a:ext cx="3892730" cy="428588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Correo electrónico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2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E3ECF3-ADB1-E229-9264-286AAB951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7086"/>
            <a:ext cx="12191999" cy="6945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17B3F3-99B3-DA5A-5CC1-5D11BD32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160"/>
            <a:ext cx="10515600" cy="905691"/>
          </a:xfrm>
        </p:spPr>
        <p:txBody>
          <a:bodyPr/>
          <a:lstStyle>
            <a:lvl1pPr>
              <a:defRPr b="1">
                <a:solidFill>
                  <a:srgbClr val="185F9B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055BB-ADEC-ED80-00B9-ADF249888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6480"/>
            <a:ext cx="10515600" cy="3860483"/>
          </a:xfrm>
        </p:spPr>
        <p:txBody>
          <a:bodyPr/>
          <a:lstStyle>
            <a:lvl1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867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51A5B0-52B9-464B-BF4C-20B82DE7A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5794" y="0"/>
            <a:ext cx="122877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A13FB-4559-D47B-0F9D-79132AA0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9" y="1219200"/>
            <a:ext cx="11064059" cy="2036989"/>
          </a:xfrm>
        </p:spPr>
        <p:txBody>
          <a:bodyPr anchor="b"/>
          <a:lstStyle>
            <a:lvl1pPr>
              <a:defRPr sz="6000" b="1">
                <a:solidFill>
                  <a:srgbClr val="185F9B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2C0F5-51DB-B2E7-EAE7-8F51C13A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261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599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8378" y="-57311"/>
            <a:ext cx="12331337" cy="6915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663" y="365125"/>
            <a:ext cx="6296298" cy="1325563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4BF8E-0AB0-7DAD-9EBA-CA02EF28AC0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202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3A6B568-686C-37E3-43BD-E7E48FF42F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698" y="-21926"/>
            <a:ext cx="12261395" cy="6879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3E11CD-90F8-9894-C172-60204394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7976"/>
            <a:ext cx="3932237" cy="1550126"/>
          </a:xfrm>
        </p:spPr>
        <p:txBody>
          <a:bodyPr anchor="b"/>
          <a:lstStyle>
            <a:lvl1pPr>
              <a:defRPr sz="3200"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D0326-E4E4-EA79-E4CB-80B557595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FAD70-652F-5AE6-E7EB-ECE11517A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8102"/>
            <a:ext cx="3932237" cy="3630885"/>
          </a:xfrm>
        </p:spPr>
        <p:txBody>
          <a:bodyPr/>
          <a:lstStyle>
            <a:lvl1pPr marL="0" indent="0">
              <a:buNone/>
              <a:defRPr sz="1600">
                <a:latin typeface="Proxima Nova Rg" panose="0200050603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8EACF-8AD4-47E4-154D-43AC836D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F69C7-B963-8574-3D57-3AAA19D0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16C9A-06B7-5F6C-0998-442884D8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839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D4184-8892-780C-E66C-839B8454A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181" y="-17803"/>
            <a:ext cx="12229654" cy="691489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42051A-1D1C-6CB7-C7E5-BE367913D4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93126" y="4360884"/>
            <a:ext cx="6797039" cy="513625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Nombre ponente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AE1103-5260-B487-94ED-09256AFB296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01835" y="4874509"/>
            <a:ext cx="6797039" cy="513625"/>
          </a:xfrm>
        </p:spPr>
        <p:txBody>
          <a:bodyPr/>
          <a:lstStyle>
            <a:lvl1pPr marL="0" indent="0" algn="ctr">
              <a:buNone/>
              <a:defRPr sz="3200" b="0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Correo electrónico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7B23A1-1893-ED95-6D93-1A86DAE82D2D}"/>
              </a:ext>
            </a:extLst>
          </p:cNvPr>
          <p:cNvSpPr txBox="1"/>
          <p:nvPr userDrawn="1"/>
        </p:nvSpPr>
        <p:spPr>
          <a:xfrm>
            <a:off x="422366" y="2588594"/>
            <a:ext cx="113472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kern="1200" dirty="0">
                <a:solidFill>
                  <a:srgbClr val="185F9B"/>
                </a:solidFill>
                <a:latin typeface="Proxima Nova Alt Bl" panose="02000506030000020004" pitchFamily="50" charset="0"/>
                <a:ea typeface="+mj-ea"/>
                <a:cs typeface="+mj-cs"/>
              </a:rPr>
              <a:t>¡Gracias por su atención!</a:t>
            </a:r>
            <a:endParaRPr lang="es-MX" sz="6000" b="1" kern="1200" dirty="0">
              <a:solidFill>
                <a:srgbClr val="185F9B"/>
              </a:solidFill>
              <a:latin typeface="Proxima Nova Alt Bl" panose="02000506030000020004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428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86C7E-8621-E6FE-FE0A-F6D40F6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8BFCC-00AB-2312-2BA8-C9B2D3A9E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7B1ED-1FAB-79E9-10FC-2D0B1A61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D74F1-855F-4821-BD5D-680D553F7DC4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EEAE2-26EE-A358-2CE0-517FAD571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23FEE-CFAD-4A43-99AA-B614D87B3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E187-C13F-4B89-BBFD-05A942897C6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67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B773A5A-C90D-48B6-4F08-7D4406DAF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4414" y="2748176"/>
            <a:ext cx="6479176" cy="1361647"/>
          </a:xfrm>
        </p:spPr>
        <p:txBody>
          <a:bodyPr/>
          <a:lstStyle/>
          <a:p>
            <a:r>
              <a:rPr lang="es-MX" sz="4000" dirty="0"/>
              <a:t>Innovación y Tecnología en la Educación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A6A6B49-6ADA-A5A0-28C9-0D4D75030BC4}"/>
              </a:ext>
            </a:extLst>
          </p:cNvPr>
          <p:cNvSpPr txBox="1">
            <a:spLocks/>
          </p:cNvSpPr>
          <p:nvPr/>
        </p:nvSpPr>
        <p:spPr>
          <a:xfrm>
            <a:off x="5059058" y="3827149"/>
            <a:ext cx="4878043" cy="5653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s-MX" sz="1800" dirty="0">
                <a:solidFill>
                  <a:srgbClr val="F19101"/>
                </a:solidFill>
                <a:latin typeface="Proxima Nova Alt Bl" panose="02000506030000020004" pitchFamily="50" charset="0"/>
              </a:rPr>
              <a:t>Estrategias y herramientas para el éxito</a:t>
            </a:r>
          </a:p>
        </p:txBody>
      </p:sp>
    </p:spTree>
    <p:extLst>
      <p:ext uri="{BB962C8B-B14F-4D97-AF65-F5344CB8AC3E}">
        <p14:creationId xmlns:p14="http://schemas.microsoft.com/office/powerpoint/2010/main" val="174769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E898B4-9E3D-374A-791A-F9D827763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Personalización del Aprendizaje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53C8D3-FF16-D9D9-4FB7-393479934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261" y="3429000"/>
            <a:ext cx="10515600" cy="2617237"/>
          </a:xfrm>
        </p:spPr>
        <p:txBody>
          <a:bodyPr/>
          <a:lstStyle/>
          <a:p>
            <a:r>
              <a:rPr lang="es-MX" b="1" dirty="0"/>
              <a:t>IA en el Aula</a:t>
            </a:r>
            <a:r>
              <a:rPr lang="es-MX" dirty="0"/>
              <a:t>: Sistemas de inteligencia artificial como </a:t>
            </a:r>
            <a:r>
              <a:rPr lang="es-MX" b="1" dirty="0" err="1"/>
              <a:t>ChatGPT</a:t>
            </a:r>
            <a:r>
              <a:rPr lang="es-MX" dirty="0"/>
              <a:t>, </a:t>
            </a:r>
            <a:r>
              <a:rPr lang="es-MX" b="1" dirty="0"/>
              <a:t>Gemini</a:t>
            </a:r>
            <a:r>
              <a:rPr lang="es-MX" dirty="0"/>
              <a:t>, y otros, permiten personalizar el contenido educativo según el estilo de aprendizaje del estudiante.</a:t>
            </a:r>
          </a:p>
          <a:p>
            <a:endParaRPr lang="es-MX" dirty="0"/>
          </a:p>
          <a:p>
            <a:r>
              <a:rPr lang="es-MX" b="1" dirty="0"/>
              <a:t>Tutoría Virtual</a:t>
            </a:r>
            <a:r>
              <a:rPr lang="es-MX" dirty="0"/>
              <a:t>: EVA como </a:t>
            </a:r>
            <a:r>
              <a:rPr lang="es-MX" b="1" dirty="0"/>
              <a:t>UALN</a:t>
            </a:r>
            <a:r>
              <a:rPr lang="es-MX" dirty="0"/>
              <a:t> permiten que los estudiantes aprendan a su propio ritmo a través de cursos asincrónicos.</a:t>
            </a:r>
          </a:p>
        </p:txBody>
      </p:sp>
    </p:spTree>
    <p:extLst>
      <p:ext uri="{BB962C8B-B14F-4D97-AF65-F5344CB8AC3E}">
        <p14:creationId xmlns:p14="http://schemas.microsoft.com/office/powerpoint/2010/main" val="1141314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7423-4195-598C-74C0-0792FB0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851" y="312219"/>
            <a:ext cx="6296298" cy="1513406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Gamificación y Aprendizaje Experiencial</a:t>
            </a:r>
            <a:br>
              <a:rPr lang="es-MX" dirty="0"/>
            </a:b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0A38A-BA24-EAD7-2140-0B95C3EF0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428999"/>
            <a:ext cx="5181600" cy="2747963"/>
          </a:xfrm>
        </p:spPr>
        <p:txBody>
          <a:bodyPr/>
          <a:lstStyle/>
          <a:p>
            <a:r>
              <a:rPr lang="es-MX" b="1" dirty="0"/>
              <a:t>Gamificación</a:t>
            </a:r>
            <a:r>
              <a:rPr lang="es-MX" dirty="0"/>
              <a:t>: </a:t>
            </a:r>
          </a:p>
          <a:p>
            <a:pPr marL="0" indent="0">
              <a:buNone/>
            </a:pPr>
            <a:r>
              <a:rPr lang="es-MX" b="0" dirty="0"/>
              <a:t>Herramientas como </a:t>
            </a:r>
            <a:r>
              <a:rPr lang="es-MX" b="0" dirty="0" err="1"/>
              <a:t>Kahoot</a:t>
            </a:r>
            <a:r>
              <a:rPr lang="es-MX" b="0" dirty="0"/>
              <a:t> y Duolingo hacen que el aprendizaje sea interactivo y divertido.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C9912-9937-F879-85DF-BA864BFF6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428999"/>
            <a:ext cx="5181600" cy="2747964"/>
          </a:xfrm>
        </p:spPr>
        <p:txBody>
          <a:bodyPr/>
          <a:lstStyle/>
          <a:p>
            <a:r>
              <a:rPr lang="es-MX" b="1" dirty="0"/>
              <a:t>Realidad Virtual y Aumentada</a:t>
            </a:r>
            <a:r>
              <a:rPr lang="es-MX" dirty="0"/>
              <a:t>: </a:t>
            </a:r>
          </a:p>
          <a:p>
            <a:pPr marL="0" indent="0">
              <a:buNone/>
            </a:pPr>
            <a:r>
              <a:rPr lang="es-MX" b="0" dirty="0"/>
              <a:t>Simulaciones interactivas permiten una inmersión profunda en conceptos complejos.</a:t>
            </a:r>
          </a:p>
        </p:txBody>
      </p:sp>
    </p:spTree>
    <p:extLst>
      <p:ext uri="{BB962C8B-B14F-4D97-AF65-F5344CB8AC3E}">
        <p14:creationId xmlns:p14="http://schemas.microsoft.com/office/powerpoint/2010/main" val="2267176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57CF-58D0-2F0A-668F-87265D784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069" y="2078237"/>
            <a:ext cx="3932237" cy="1550126"/>
          </a:xfrm>
        </p:spPr>
        <p:txBody>
          <a:bodyPr/>
          <a:lstStyle/>
          <a:p>
            <a:r>
              <a:rPr lang="es-MX" b="1" dirty="0"/>
              <a:t>La tecnología como complemento, no sustituto</a:t>
            </a:r>
            <a:r>
              <a:rPr lang="es-MX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34DF8-1B30-F40F-34F7-1B4A571C0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9624" y="3872203"/>
            <a:ext cx="3932237" cy="905101"/>
          </a:xfrm>
        </p:spPr>
        <p:txBody>
          <a:bodyPr/>
          <a:lstStyle/>
          <a:p>
            <a:r>
              <a:rPr lang="es-MX" dirty="0"/>
              <a:t>A pesar del avance tecnológico, los docentes siguen siendo la clave en la formación de los estudiantes.</a:t>
            </a:r>
          </a:p>
        </p:txBody>
      </p:sp>
      <p:pic>
        <p:nvPicPr>
          <p:cNvPr id="1030" name="Picture 6" descr="La tecnología como complemento, no sustituto en el área docente">
            <a:extLst>
              <a:ext uri="{FF2B5EF4-FFF2-40B4-BE49-F238E27FC236}">
                <a16:creationId xmlns:a16="http://schemas.microsoft.com/office/drawing/2014/main" id="{A76F76DE-5124-202D-A580-C22F66EA13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378" y="1246058"/>
            <a:ext cx="4365884" cy="436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833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733B9-97EF-C7F9-0363-D77C4FE85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261" y="2298684"/>
            <a:ext cx="10515600" cy="2260632"/>
          </a:xfrm>
        </p:spPr>
        <p:txBody>
          <a:bodyPr/>
          <a:lstStyle/>
          <a:p>
            <a:r>
              <a:rPr lang="es-MX" sz="3200" b="1" i="1" dirty="0">
                <a:solidFill>
                  <a:srgbClr val="186AAD"/>
                </a:solidFill>
              </a:rPr>
              <a:t>"La educación es el pasaporte hacia el futuro, porque el mañana pertenece a aquellos que se preparan hoy."  </a:t>
            </a:r>
          </a:p>
          <a:p>
            <a:endParaRPr lang="es-MX" sz="2000" dirty="0">
              <a:solidFill>
                <a:srgbClr val="186AAD"/>
              </a:solidFill>
            </a:endParaRPr>
          </a:p>
          <a:p>
            <a:r>
              <a:rPr lang="es-MX" sz="2000" dirty="0">
                <a:solidFill>
                  <a:srgbClr val="186AAD"/>
                </a:solidFill>
              </a:rPr>
              <a:t>Malcolm X</a:t>
            </a:r>
          </a:p>
        </p:txBody>
      </p:sp>
    </p:spTree>
    <p:extLst>
      <p:ext uri="{BB962C8B-B14F-4D97-AF65-F5344CB8AC3E}">
        <p14:creationId xmlns:p14="http://schemas.microsoft.com/office/powerpoint/2010/main" val="1359391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40F603-24A1-B7B3-473E-6DE3A233B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Lic. Victor Blanco Brenes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DB9175-52DA-DA85-0522-8908CBFE5BF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r>
              <a:rPr lang="es-MX"/>
              <a:t>vblanco@cnu.edu.ni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594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5971D5-2467-686C-7C71-4AE6516F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Victor Blanco Brenes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234A4-D1C1-876E-415A-FCBA0F03CF5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21533" y="3275045"/>
            <a:ext cx="5930536" cy="235238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s-MX" sz="1400" b="0" dirty="0"/>
              <a:t>Experto en tecnología educativa que actualmente labora para la Universidad Abierta en Línea de Nicaragua (UALN). </a:t>
            </a:r>
          </a:p>
          <a:p>
            <a:pPr>
              <a:lnSpc>
                <a:spcPct val="120000"/>
              </a:lnSpc>
            </a:pPr>
            <a:r>
              <a:rPr lang="es-MX" sz="1400" b="0" dirty="0"/>
              <a:t>Experiencia en formación virtual en el Tecnológico Nacional de Nicaragua y ha colaborado en la mejora de transmisiones y eventos académicos, promoviendo la innovación tecnológica en entornos educativos.</a:t>
            </a:r>
          </a:p>
          <a:p>
            <a:pPr>
              <a:lnSpc>
                <a:spcPct val="120000"/>
              </a:lnSpc>
            </a:pPr>
            <a:r>
              <a:rPr lang="es-MX" sz="1400" b="0" dirty="0"/>
              <a:t> Su enfoque se centra en aplicar herramientas digitales avanzadas para mejorar la accesibilidad y calidad de la educación virtual en el país.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AA0C1A-8DEB-798D-2F66-3499F59F322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333896" y="2145600"/>
            <a:ext cx="7173998" cy="428588"/>
          </a:xfrm>
        </p:spPr>
        <p:txBody>
          <a:bodyPr/>
          <a:lstStyle/>
          <a:p>
            <a:r>
              <a:rPr lang="es-MX" dirty="0"/>
              <a:t>Universidad Abierta en Línea de Nicaragua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5E0533-72BA-8362-BBB7-A3FFCDDA3841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s-MX" dirty="0"/>
              <a:t>vblanco@cnu.edu.ni</a:t>
            </a:r>
          </a:p>
        </p:txBody>
      </p:sp>
      <p:sp>
        <p:nvSpPr>
          <p:cNvPr id="13" name="AutoShape 14">
            <a:extLst>
              <a:ext uri="{FF2B5EF4-FFF2-40B4-BE49-F238E27FC236}">
                <a16:creationId xmlns:a16="http://schemas.microsoft.com/office/drawing/2014/main" id="{0B6C5F26-ADB8-8CF8-73F2-5DEB4D7E145A}"/>
              </a:ext>
            </a:extLst>
          </p:cNvPr>
          <p:cNvSpPr>
            <a:spLocks noGrp="1" noChangeAspect="1" noChangeArrowheads="1"/>
          </p:cNvSpPr>
          <p:nvPr>
            <p:ph sz="half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06B0D9-5E0C-5C33-57B6-2E009BEE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9" b="23179"/>
          <a:stretch/>
        </p:blipFill>
        <p:spPr>
          <a:xfrm>
            <a:off x="2333897" y="3068074"/>
            <a:ext cx="2978332" cy="315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2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E898B4-9E3D-374A-791A-F9D827763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Innovación y Tecnología Educativa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53C8D3-FF16-D9D9-4FB7-393479934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2815" y="3429000"/>
            <a:ext cx="9383045" cy="2617237"/>
          </a:xfrm>
        </p:spPr>
        <p:txBody>
          <a:bodyPr>
            <a:normAutofit/>
          </a:bodyPr>
          <a:lstStyle/>
          <a:p>
            <a:r>
              <a:rPr lang="es-MX" sz="3600" b="1" dirty="0">
                <a:solidFill>
                  <a:srgbClr val="F19101"/>
                </a:solidFill>
              </a:rPr>
              <a:t>1. Innovación en la educación</a:t>
            </a:r>
          </a:p>
          <a:p>
            <a:r>
              <a:rPr lang="es-MX" sz="3600" b="1" dirty="0">
                <a:solidFill>
                  <a:srgbClr val="F19101"/>
                </a:solidFill>
              </a:rPr>
              <a:t>2. Planificación</a:t>
            </a:r>
          </a:p>
          <a:p>
            <a:r>
              <a:rPr lang="es-MX" sz="3600" b="1" dirty="0">
                <a:solidFill>
                  <a:srgbClr val="F19101"/>
                </a:solidFill>
              </a:rPr>
              <a:t>3. Evaluación</a:t>
            </a:r>
            <a:endParaRPr lang="es-MX" sz="3600" dirty="0">
              <a:solidFill>
                <a:srgbClr val="F19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96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4AAA6-CE3F-73A1-BFFA-FFAA29DFA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Innovación en la Educación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E5563-744A-F3AA-D159-E67F8D754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3951"/>
            <a:ext cx="10515600" cy="3723012"/>
          </a:xfrm>
        </p:spPr>
        <p:txBody>
          <a:bodyPr/>
          <a:lstStyle/>
          <a:p>
            <a:r>
              <a:rPr lang="es-MX" dirty="0"/>
              <a:t>Nuevas Metodologías y Herramientas</a:t>
            </a:r>
          </a:p>
          <a:p>
            <a:r>
              <a:rPr lang="es-MX" dirty="0"/>
              <a:t>Aprendizaje Activo.</a:t>
            </a:r>
          </a:p>
          <a:p>
            <a:r>
              <a:rPr lang="es-MX" dirty="0"/>
              <a:t>Ambientes Inclusivos y Personalizados</a:t>
            </a:r>
          </a:p>
        </p:txBody>
      </p:sp>
    </p:spTree>
    <p:extLst>
      <p:ext uri="{BB962C8B-B14F-4D97-AF65-F5344CB8AC3E}">
        <p14:creationId xmlns:p14="http://schemas.microsoft.com/office/powerpoint/2010/main" val="134639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E9022-A9DE-E1B8-B794-3E2246DB9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804" y="1231640"/>
            <a:ext cx="4879877" cy="978469"/>
          </a:xfrm>
        </p:spPr>
        <p:txBody>
          <a:bodyPr>
            <a:normAutofit/>
          </a:bodyPr>
          <a:lstStyle/>
          <a:p>
            <a:r>
              <a:rPr lang="es-MX" sz="5400" dirty="0"/>
              <a:t>Planificación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A2424-FE0B-0630-EA10-EC1DA777A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377" y="2528596"/>
            <a:ext cx="10506268" cy="30977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MX" dirty="0"/>
              <a:t>Estratégica</a:t>
            </a:r>
          </a:p>
          <a:p>
            <a:pPr marL="0" indent="0">
              <a:buNone/>
            </a:pPr>
            <a:r>
              <a:rPr lang="es-MX" b="0" dirty="0"/>
              <a:t>Es el proceso a largo plazo que define los objetivos generales y la visión de la institución educativa para integrar la tecnología en sus procesos de enseñanza y aprendizaje. </a:t>
            </a:r>
          </a:p>
          <a:p>
            <a:pPr marL="0" indent="0">
              <a:buNone/>
            </a:pPr>
            <a:endParaRPr lang="es-MX" b="0" dirty="0"/>
          </a:p>
          <a:p>
            <a:pPr marL="0" indent="0">
              <a:buNone/>
            </a:pPr>
            <a:r>
              <a:rPr lang="es-MX" dirty="0"/>
              <a:t>Operativa</a:t>
            </a:r>
          </a:p>
          <a:p>
            <a:pPr marL="0" indent="0">
              <a:buNone/>
            </a:pPr>
            <a:r>
              <a:rPr lang="es-MX" b="0" dirty="0"/>
              <a:t>Consiste en el diseño y ejecución de planes a corto y mediano plazo que implementen las metas establecidas en la planificación estratégica, asegurando que los recursos se utilicen de manera eficiente.</a:t>
            </a:r>
          </a:p>
        </p:txBody>
      </p:sp>
    </p:spTree>
    <p:extLst>
      <p:ext uri="{BB962C8B-B14F-4D97-AF65-F5344CB8AC3E}">
        <p14:creationId xmlns:p14="http://schemas.microsoft.com/office/powerpoint/2010/main" val="3856526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E9022-A9DE-E1B8-B794-3E2246DB9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804" y="1231640"/>
            <a:ext cx="7735045" cy="978469"/>
          </a:xfrm>
        </p:spPr>
        <p:txBody>
          <a:bodyPr>
            <a:normAutofit fontScale="90000"/>
          </a:bodyPr>
          <a:lstStyle/>
          <a:p>
            <a:r>
              <a:rPr lang="es-MX" sz="5400" dirty="0"/>
              <a:t>Planificación Estratégica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A2424-FE0B-0630-EA10-EC1DA777A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866" y="2227524"/>
            <a:ext cx="10506268" cy="1866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b="0" dirty="0"/>
              <a:t>Es el proceso a largo plazo que define los objetivos generales y la visión de la institución educativa para integrar la tecnología en sus procesos de enseñanza y aprendizaje. </a:t>
            </a:r>
          </a:p>
          <a:p>
            <a:pPr marL="0" indent="0">
              <a:buNone/>
            </a:pPr>
            <a:endParaRPr lang="es-MX" sz="2800" b="0" dirty="0"/>
          </a:p>
          <a:p>
            <a:pPr marL="0" indent="0">
              <a:buNone/>
            </a:pPr>
            <a:endParaRPr lang="es-MX" sz="2800" b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954F95-1A82-E4CE-4279-D55A76C95018}"/>
              </a:ext>
            </a:extLst>
          </p:cNvPr>
          <p:cNvSpPr txBox="1"/>
          <p:nvPr/>
        </p:nvSpPr>
        <p:spPr>
          <a:xfrm>
            <a:off x="783804" y="3610946"/>
            <a:ext cx="341500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2000" b="1" dirty="0">
                <a:solidFill>
                  <a:srgbClr val="186AAD"/>
                </a:solidFill>
                <a:latin typeface="Proxima Nova Rg" panose="02000506030000020004" pitchFamily="50" charset="0"/>
              </a:rPr>
              <a:t>Visión a largo plazo: </a:t>
            </a:r>
            <a:r>
              <a:rPr lang="es-MX" sz="2000" dirty="0">
                <a:solidFill>
                  <a:srgbClr val="186AAD"/>
                </a:solidFill>
                <a:latin typeface="Proxima Nova Rg" panose="02000506030000020004" pitchFamily="50" charset="0"/>
              </a:rPr>
              <a:t>Establecer metas claras sobre cómo la tecnología transformará la educación (por ejemplo, accesibilidad, personalización del aprendizaje, etc.).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7A2808-A286-623A-50B0-90C89FB41609}"/>
              </a:ext>
            </a:extLst>
          </p:cNvPr>
          <p:cNvSpPr txBox="1"/>
          <p:nvPr/>
        </p:nvSpPr>
        <p:spPr>
          <a:xfrm>
            <a:off x="8313516" y="3610946"/>
            <a:ext cx="34150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2000" b="1" dirty="0">
                <a:solidFill>
                  <a:srgbClr val="186AAD"/>
                </a:solidFill>
                <a:latin typeface="Proxima Nova Rg" panose="02000506030000020004" pitchFamily="50" charset="0"/>
              </a:rPr>
              <a:t>Diagnóstico institucional: </a:t>
            </a:r>
            <a:r>
              <a:rPr lang="es-MX" sz="2000" dirty="0">
                <a:solidFill>
                  <a:srgbClr val="186AAD"/>
                </a:solidFill>
                <a:latin typeface="Proxima Nova Rg" panose="02000506030000020004" pitchFamily="50" charset="0"/>
              </a:rPr>
              <a:t>Evaluar las capacidades actuales en infraestructura, personal y recursos digitales.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7B48D4-E745-5825-B6F6-7690036B15F8}"/>
              </a:ext>
            </a:extLst>
          </p:cNvPr>
          <p:cNvSpPr txBox="1"/>
          <p:nvPr/>
        </p:nvSpPr>
        <p:spPr>
          <a:xfrm>
            <a:off x="4578192" y="3610946"/>
            <a:ext cx="341500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2000" b="1" dirty="0">
                <a:solidFill>
                  <a:srgbClr val="186AAD"/>
                </a:solidFill>
                <a:latin typeface="Proxima Nova Rg" panose="02000506030000020004" pitchFamily="50" charset="0"/>
              </a:rPr>
              <a:t>Establecimiento de meta: </a:t>
            </a:r>
            <a:r>
              <a:rPr lang="es-MX" sz="2000" dirty="0">
                <a:solidFill>
                  <a:srgbClr val="186AAD"/>
                </a:solidFill>
                <a:latin typeface="Proxima Nova Rg" panose="02000506030000020004" pitchFamily="50" charset="0"/>
              </a:rPr>
              <a:t>Priorizar objetivos a largo plazo, como el desarrollo de plataformas virtuales, la capacitación docente en el uso de IA, o la expansión de programas educativos a zonas rurales.</a:t>
            </a:r>
          </a:p>
        </p:txBody>
      </p:sp>
    </p:spTree>
    <p:extLst>
      <p:ext uri="{BB962C8B-B14F-4D97-AF65-F5344CB8AC3E}">
        <p14:creationId xmlns:p14="http://schemas.microsoft.com/office/powerpoint/2010/main" val="346530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E9022-A9DE-E1B8-B794-3E2246DB9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804" y="1231640"/>
            <a:ext cx="7735045" cy="978469"/>
          </a:xfrm>
        </p:spPr>
        <p:txBody>
          <a:bodyPr>
            <a:normAutofit fontScale="90000"/>
          </a:bodyPr>
          <a:lstStyle/>
          <a:p>
            <a:r>
              <a:rPr lang="es-MX" sz="5400" dirty="0"/>
              <a:t>Planificación Operativa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A2424-FE0B-0630-EA10-EC1DA777A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866" y="2227524"/>
            <a:ext cx="10506268" cy="1383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b="0" dirty="0"/>
              <a:t>Consiste en el </a:t>
            </a:r>
            <a:r>
              <a:rPr lang="es-MX" sz="2400" dirty="0"/>
              <a:t>diseño y ejecución de planes a corto y mediano plazo </a:t>
            </a:r>
            <a:r>
              <a:rPr lang="es-MX" sz="2400" b="0" dirty="0"/>
              <a:t>que implementen las </a:t>
            </a:r>
            <a:r>
              <a:rPr lang="es-MX" sz="2400" dirty="0"/>
              <a:t>metas establecidas en la planificación estratégica</a:t>
            </a:r>
            <a:r>
              <a:rPr lang="es-MX" sz="2400" b="0" dirty="0"/>
              <a:t>, asegurando que los recursos se utilicen de manera eficiente.</a:t>
            </a:r>
          </a:p>
          <a:p>
            <a:pPr marL="0" indent="0">
              <a:buNone/>
            </a:pPr>
            <a:endParaRPr lang="es-MX" sz="2400" b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954F95-1A82-E4CE-4279-D55A76C95018}"/>
              </a:ext>
            </a:extLst>
          </p:cNvPr>
          <p:cNvSpPr txBox="1"/>
          <p:nvPr/>
        </p:nvSpPr>
        <p:spPr>
          <a:xfrm>
            <a:off x="783804" y="3610946"/>
            <a:ext cx="3415003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2000" b="1" dirty="0">
                <a:solidFill>
                  <a:srgbClr val="186AAD"/>
                </a:solidFill>
                <a:latin typeface="Proxima Nova Rg" panose="02000506030000020004" pitchFamily="50" charset="0"/>
              </a:rPr>
              <a:t>Acciones concretas:</a:t>
            </a:r>
          </a:p>
          <a:p>
            <a:pPr marL="0" indent="0">
              <a:buNone/>
            </a:pPr>
            <a:r>
              <a:rPr lang="es-MX" dirty="0">
                <a:solidFill>
                  <a:srgbClr val="186AAD"/>
                </a:solidFill>
                <a:latin typeface="Proxima Nova Rg" panose="02000506030000020004" pitchFamily="50" charset="0"/>
              </a:rPr>
              <a:t>Establecer las actividades diarias o semanales que garanticen el progreso hacia las metas estratégicas (ej. instalación de equipos tecnológicos, implementación de plataformas educativas).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7A2808-A286-623A-50B0-90C89FB41609}"/>
              </a:ext>
            </a:extLst>
          </p:cNvPr>
          <p:cNvSpPr txBox="1"/>
          <p:nvPr/>
        </p:nvSpPr>
        <p:spPr>
          <a:xfrm>
            <a:off x="8313516" y="3610946"/>
            <a:ext cx="341500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2000" b="1" dirty="0">
                <a:solidFill>
                  <a:srgbClr val="186AAD"/>
                </a:solidFill>
                <a:latin typeface="Proxima Nova Rg" panose="02000506030000020004" pitchFamily="50" charset="0"/>
              </a:rPr>
              <a:t>Monitoreo y evaluación: </a:t>
            </a:r>
            <a:r>
              <a:rPr lang="es-MX" sz="2000" dirty="0">
                <a:solidFill>
                  <a:srgbClr val="186AAD"/>
                </a:solidFill>
                <a:latin typeface="Proxima Nova Rg" panose="02000506030000020004" pitchFamily="50" charset="0"/>
              </a:rPr>
              <a:t>Seguimiento continuo del avance en la implementación de la tecnología educativa. Ajuste de estrategias según las necesidades.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7B48D4-E745-5825-B6F6-7690036B15F8}"/>
              </a:ext>
            </a:extLst>
          </p:cNvPr>
          <p:cNvSpPr txBox="1"/>
          <p:nvPr/>
        </p:nvSpPr>
        <p:spPr>
          <a:xfrm>
            <a:off x="4578192" y="3610946"/>
            <a:ext cx="34150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2000" b="1" dirty="0">
                <a:solidFill>
                  <a:srgbClr val="186AAD"/>
                </a:solidFill>
                <a:latin typeface="Proxima Nova Rg" panose="02000506030000020004" pitchFamily="50" charset="0"/>
              </a:rPr>
              <a:t>Asignación de recursos: </a:t>
            </a:r>
            <a:r>
              <a:rPr lang="es-MX" sz="2000" dirty="0">
                <a:solidFill>
                  <a:srgbClr val="186AAD"/>
                </a:solidFill>
                <a:latin typeface="Proxima Nova Rg" panose="02000506030000020004" pitchFamily="50" charset="0"/>
              </a:rPr>
              <a:t>Determinar el presupuesto y los recursos necesarios (tecnología, personal, formación) para cumplir con los objetivos..</a:t>
            </a:r>
          </a:p>
        </p:txBody>
      </p:sp>
    </p:spTree>
    <p:extLst>
      <p:ext uri="{BB962C8B-B14F-4D97-AF65-F5344CB8AC3E}">
        <p14:creationId xmlns:p14="http://schemas.microsoft.com/office/powerpoint/2010/main" val="2202165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E9022-A9DE-E1B8-B794-3E2246DB9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82" y="1558212"/>
            <a:ext cx="3932237" cy="465286"/>
          </a:xfrm>
        </p:spPr>
        <p:txBody>
          <a:bodyPr>
            <a:normAutofit fontScale="90000"/>
          </a:bodyPr>
          <a:lstStyle/>
          <a:p>
            <a:r>
              <a:rPr lang="es-MX" sz="5400" dirty="0"/>
              <a:t>Evaluación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A2424-FE0B-0630-EA10-EC1DA777A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793" y="2556588"/>
            <a:ext cx="4070076" cy="2640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b="0" dirty="0"/>
              <a:t>Evaluar para reflexionar la mejora y convertir ciclo de innovación en un proceso y no en un suceso.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7AC9DA1-95CE-A50C-ACF8-B9373584B7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279117"/>
              </p:ext>
            </p:extLst>
          </p:nvPr>
        </p:nvGraphicFramePr>
        <p:xfrm>
          <a:off x="4776093" y="727788"/>
          <a:ext cx="6466114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9738B1A-1E49-9C47-E7B5-7C37E5561668}"/>
              </a:ext>
            </a:extLst>
          </p:cNvPr>
          <p:cNvSpPr txBox="1"/>
          <p:nvPr/>
        </p:nvSpPr>
        <p:spPr>
          <a:xfrm>
            <a:off x="6588564" y="3105834"/>
            <a:ext cx="2841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F19101"/>
                </a:solidFill>
                <a:latin typeface="Proxima Nova Alt Bl" panose="02000506030000020004" pitchFamily="50" charset="0"/>
              </a:rPr>
              <a:t>Ciclo de Innovación Educativa</a:t>
            </a:r>
          </a:p>
        </p:txBody>
      </p:sp>
    </p:spTree>
    <p:extLst>
      <p:ext uri="{BB962C8B-B14F-4D97-AF65-F5344CB8AC3E}">
        <p14:creationId xmlns:p14="http://schemas.microsoft.com/office/powerpoint/2010/main" val="3907431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El Impacto de la Tecnología en la Educación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B3191-96B7-7075-DD90-E3831A5A3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1944"/>
            <a:ext cx="10515600" cy="3695020"/>
          </a:xfrm>
        </p:spPr>
        <p:txBody>
          <a:bodyPr/>
          <a:lstStyle/>
          <a:p>
            <a:r>
              <a:rPr lang="es-MX" b="1" dirty="0"/>
              <a:t>Acceso Global</a:t>
            </a:r>
            <a:r>
              <a:rPr lang="es-MX" dirty="0"/>
              <a:t>: Plataformas como </a:t>
            </a:r>
            <a:r>
              <a:rPr lang="es-MX" b="1" dirty="0"/>
              <a:t>UALN (Universidad Abierta en Línea de Nicaragua)</a:t>
            </a:r>
            <a:r>
              <a:rPr lang="es-MX" dirty="0"/>
              <a:t>, </a:t>
            </a:r>
            <a:r>
              <a:rPr lang="es-MX" b="1" dirty="0"/>
              <a:t>Coursera</a:t>
            </a:r>
            <a:r>
              <a:rPr lang="es-MX" dirty="0"/>
              <a:t>, y </a:t>
            </a:r>
            <a:r>
              <a:rPr lang="es-MX" b="1" dirty="0"/>
              <a:t>Khan </a:t>
            </a:r>
            <a:r>
              <a:rPr lang="es-MX" b="1" dirty="0" err="1"/>
              <a:t>Academy</a:t>
            </a:r>
            <a:r>
              <a:rPr lang="es-MX" dirty="0"/>
              <a:t> permiten a los estudiantes acceder a recursos educativos globales desde cualquier parte del país.</a:t>
            </a:r>
          </a:p>
          <a:p>
            <a:r>
              <a:rPr lang="es-MX" b="1" dirty="0"/>
              <a:t>Colaboración y Trabajo en Equipo</a:t>
            </a:r>
            <a:r>
              <a:rPr lang="es-MX" dirty="0"/>
              <a:t>: Herramientas como </a:t>
            </a:r>
            <a:r>
              <a:rPr lang="es-MX" b="1" dirty="0"/>
              <a:t>Microsoft </a:t>
            </a:r>
            <a:r>
              <a:rPr lang="es-MX" b="1" dirty="0" err="1"/>
              <a:t>Teams</a:t>
            </a:r>
            <a:r>
              <a:rPr lang="es-MX" dirty="0"/>
              <a:t> y </a:t>
            </a:r>
            <a:r>
              <a:rPr lang="es-MX" b="1" dirty="0"/>
              <a:t>Google </a:t>
            </a:r>
            <a:r>
              <a:rPr lang="es-MX" b="1" dirty="0" err="1"/>
              <a:t>Classroom</a:t>
            </a:r>
            <a:r>
              <a:rPr lang="es-MX" dirty="0"/>
              <a:t> facilitan la interacción entre estudiantes y profesores.</a:t>
            </a:r>
          </a:p>
        </p:txBody>
      </p:sp>
    </p:spTree>
    <p:extLst>
      <p:ext uri="{BB962C8B-B14F-4D97-AF65-F5344CB8AC3E}">
        <p14:creationId xmlns:p14="http://schemas.microsoft.com/office/powerpoint/2010/main" val="2149462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B27EA4EB2999648B7A16C4E1503B912" ma:contentTypeVersion="12" ma:contentTypeDescription="Crear nuevo documento." ma:contentTypeScope="" ma:versionID="980ba703e276c023143f1b3bf2fb7d93">
  <xsd:schema xmlns:xsd="http://www.w3.org/2001/XMLSchema" xmlns:xs="http://www.w3.org/2001/XMLSchema" xmlns:p="http://schemas.microsoft.com/office/2006/metadata/properties" xmlns:ns2="1bcd2f00-211b-4fa2-83e7-0dce7b426539" targetNamespace="http://schemas.microsoft.com/office/2006/metadata/properties" ma:root="true" ma:fieldsID="54ef4e24a9f392677a2aa9d6ed3d72bf" ns2:_="">
    <xsd:import namespace="1bcd2f00-211b-4fa2-83e7-0dce7b4265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d2f00-211b-4fa2-83e7-0dce7b4265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6ECBCC-65A8-48BC-BABB-06EA113913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297E8F-D2B7-4DDF-BA11-950A563572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cd2f00-211b-4fa2-83e7-0dce7b4265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3F1192-1F0B-4734-8FE8-2F0AF069A2B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681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Proxima Nova Alt Bl</vt:lpstr>
      <vt:lpstr>Calibri Light</vt:lpstr>
      <vt:lpstr>Arial</vt:lpstr>
      <vt:lpstr>Proxima Nova Rg</vt:lpstr>
      <vt:lpstr>Calibri</vt:lpstr>
      <vt:lpstr>Proxima Nova Alt Lt</vt:lpstr>
      <vt:lpstr>Office Theme</vt:lpstr>
      <vt:lpstr>PowerPoint Presentation</vt:lpstr>
      <vt:lpstr>Victor Blanco Brenes</vt:lpstr>
      <vt:lpstr>Innovación y Tecnología Educativa</vt:lpstr>
      <vt:lpstr>Innovación en la Educación</vt:lpstr>
      <vt:lpstr>Planificación</vt:lpstr>
      <vt:lpstr>Planificación Estratégica</vt:lpstr>
      <vt:lpstr>Planificación Operativa</vt:lpstr>
      <vt:lpstr>Evaluación</vt:lpstr>
      <vt:lpstr>El Impacto de la Tecnología en la Educación</vt:lpstr>
      <vt:lpstr>Personalización del Aprendizaje</vt:lpstr>
      <vt:lpstr>Gamificación y Aprendizaje Experiencial </vt:lpstr>
      <vt:lpstr>La tecnología como complemento, no sustituto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Manuel Blanco Brenes</dc:creator>
  <cp:lastModifiedBy>Victor Manuel Blanco Brenes</cp:lastModifiedBy>
  <cp:revision>29</cp:revision>
  <dcterms:created xsi:type="dcterms:W3CDTF">2024-08-09T20:35:45Z</dcterms:created>
  <dcterms:modified xsi:type="dcterms:W3CDTF">2024-10-10T18:18:07Z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0x010100FB27EA4EB2999648B7A16C4E1503B912</vt:lpwstr>
  </property>
</Properties>
</file>