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6" r:id="rId9"/>
    <p:sldId id="265" r:id="rId10"/>
    <p:sldId id="260" r:id="rId11"/>
    <p:sldId id="261" r:id="rId12"/>
    <p:sldId id="263" r:id="rId13"/>
    <p:sldId id="264" r:id="rId14"/>
    <p:sldId id="262" r:id="rId15"/>
  </p:sldIdLst>
  <p:sldSz cx="12192000" cy="6858000"/>
  <p:notesSz cx="6858000" cy="9144000"/>
  <p:embeddedFontLst>
    <p:embeddedFont>
      <p:font typeface="Proxima Nova Alt Bl" panose="02000506030000020004" charset="0"/>
      <p:bold r:id="rId17"/>
      <p:boldItalic r:id="rId18"/>
    </p:embeddedFont>
    <p:embeddedFont>
      <p:font typeface="Proxima Nova Rg" panose="02000506030000020004" charset="0"/>
      <p:regular r:id="rId19"/>
      <p:bold r:id="rId20"/>
      <p:italic r:id="rId21"/>
      <p:boldItalic r:id="rId22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AAD"/>
    <a:srgbClr val="185F9B"/>
    <a:srgbClr val="3C2B55"/>
    <a:srgbClr val="3F1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hemí Rojas Icabalzeta" userId="S::direccion.revista@cnu.edu.ni::950bdf78-9d52-4dc5-af1c-ad6eda0477f4" providerId="AD" clId="Web-{8AA7BD68-DA2A-8A8E-1AB9-46269BB400F5}"/>
    <pc:docChg chg="addSld modSld sldOrd">
      <pc:chgData name="Nohemí Rojas Icabalzeta" userId="S::direccion.revista@cnu.edu.ni::950bdf78-9d52-4dc5-af1c-ad6eda0477f4" providerId="AD" clId="Web-{8AA7BD68-DA2A-8A8E-1AB9-46269BB400F5}" dt="2024-09-27T00:13:17.653" v="370" actId="20577"/>
      <pc:docMkLst>
        <pc:docMk/>
      </pc:docMkLst>
      <pc:sldChg chg="modSp">
        <pc:chgData name="Nohemí Rojas Icabalzeta" userId="S::direccion.revista@cnu.edu.ni::950bdf78-9d52-4dc5-af1c-ad6eda0477f4" providerId="AD" clId="Web-{8AA7BD68-DA2A-8A8E-1AB9-46269BB400F5}" dt="2024-09-26T23:27:59.387" v="10" actId="20577"/>
        <pc:sldMkLst>
          <pc:docMk/>
          <pc:sldMk cId="1141314974" sldId="259"/>
        </pc:sldMkLst>
        <pc:spChg chg="mod">
          <ac:chgData name="Nohemí Rojas Icabalzeta" userId="S::direccion.revista@cnu.edu.ni::950bdf78-9d52-4dc5-af1c-ad6eda0477f4" providerId="AD" clId="Web-{8AA7BD68-DA2A-8A8E-1AB9-46269BB400F5}" dt="2024-09-26T23:27:44.996" v="3" actId="1076"/>
          <ac:spMkLst>
            <pc:docMk/>
            <pc:sldMk cId="1141314974" sldId="259"/>
            <ac:spMk id="7" creationId="{7DE898B4-9E3D-374A-791A-F9D827763A82}"/>
          </ac:spMkLst>
        </pc:spChg>
        <pc:spChg chg="mod">
          <ac:chgData name="Nohemí Rojas Icabalzeta" userId="S::direccion.revista@cnu.edu.ni::950bdf78-9d52-4dc5-af1c-ad6eda0477f4" providerId="AD" clId="Web-{8AA7BD68-DA2A-8A8E-1AB9-46269BB400F5}" dt="2024-09-26T23:27:59.387" v="10" actId="20577"/>
          <ac:spMkLst>
            <pc:docMk/>
            <pc:sldMk cId="1141314974" sldId="259"/>
            <ac:spMk id="8" creationId="{B653C8D3-FF16-D9D9-4FB7-393479934814}"/>
          </ac:spMkLst>
        </pc:spChg>
      </pc:sldChg>
      <pc:sldChg chg="addSp delSp modSp mod setBg">
        <pc:chgData name="Nohemí Rojas Icabalzeta" userId="S::direccion.revista@cnu.edu.ni::950bdf78-9d52-4dc5-af1c-ad6eda0477f4" providerId="AD" clId="Web-{8AA7BD68-DA2A-8A8E-1AB9-46269BB400F5}" dt="2024-09-26T23:51:52.773" v="288" actId="20577"/>
        <pc:sldMkLst>
          <pc:docMk/>
          <pc:sldMk cId="2267176924" sldId="260"/>
        </pc:sldMkLst>
        <pc:spChg chg="mod">
          <ac:chgData name="Nohemí Rojas Icabalzeta" userId="S::direccion.revista@cnu.edu.ni::950bdf78-9d52-4dc5-af1c-ad6eda0477f4" providerId="AD" clId="Web-{8AA7BD68-DA2A-8A8E-1AB9-46269BB400F5}" dt="2024-09-26T23:48:03.031" v="286" actId="20577"/>
          <ac:spMkLst>
            <pc:docMk/>
            <pc:sldMk cId="2267176924" sldId="260"/>
            <ac:spMk id="2" creationId="{2A297423-4195-598C-74C0-0792FB0F9BA5}"/>
          </ac:spMkLst>
        </pc:spChg>
        <pc:spChg chg="mod">
          <ac:chgData name="Nohemí Rojas Icabalzeta" userId="S::direccion.revista@cnu.edu.ni::950bdf78-9d52-4dc5-af1c-ad6eda0477f4" providerId="AD" clId="Web-{8AA7BD68-DA2A-8A8E-1AB9-46269BB400F5}" dt="2024-09-26T23:51:52.773" v="288" actId="20577"/>
          <ac:spMkLst>
            <pc:docMk/>
            <pc:sldMk cId="2267176924" sldId="260"/>
            <ac:spMk id="3" creationId="{1850A38A-BA24-EAD7-2140-0B95C3EF00AF}"/>
          </ac:spMkLst>
        </pc:spChg>
        <pc:spChg chg="del mod">
          <ac:chgData name="Nohemí Rojas Icabalzeta" userId="S::direccion.revista@cnu.edu.ni::950bdf78-9d52-4dc5-af1c-ad6eda0477f4" providerId="AD" clId="Web-{8AA7BD68-DA2A-8A8E-1AB9-46269BB400F5}" dt="2024-09-26T23:46:15.308" v="265"/>
          <ac:spMkLst>
            <pc:docMk/>
            <pc:sldMk cId="2267176924" sldId="260"/>
            <ac:spMk id="4" creationId="{0F7C9912-9937-F879-85DF-BA864BFF699D}"/>
          </ac:spMkLst>
        </pc:spChg>
        <pc:spChg chg="add del mod">
          <ac:chgData name="Nohemí Rojas Icabalzeta" userId="S::direccion.revista@cnu.edu.ni::950bdf78-9d52-4dc5-af1c-ad6eda0477f4" providerId="AD" clId="Web-{8AA7BD68-DA2A-8A8E-1AB9-46269BB400F5}" dt="2024-09-26T23:47:09.841" v="267"/>
          <ac:spMkLst>
            <pc:docMk/>
            <pc:sldMk cId="2267176924" sldId="260"/>
            <ac:spMk id="7" creationId="{C4674A2A-ACA9-1809-9881-B123380C2DB8}"/>
          </ac:spMkLst>
        </pc:spChg>
        <pc:spChg chg="add">
          <ac:chgData name="Nohemí Rojas Icabalzeta" userId="S::direccion.revista@cnu.edu.ni::950bdf78-9d52-4dc5-af1c-ad6eda0477f4" providerId="AD" clId="Web-{8AA7BD68-DA2A-8A8E-1AB9-46269BB400F5}" dt="2024-09-26T23:47:16.544" v="268"/>
          <ac:spMkLst>
            <pc:docMk/>
            <pc:sldMk cId="2267176924" sldId="260"/>
            <ac:spMk id="13" creationId="{04812C46-200A-4DEB-A05E-3ED6C68C2387}"/>
          </ac:spMkLst>
        </pc:spChg>
        <pc:spChg chg="add">
          <ac:chgData name="Nohemí Rojas Icabalzeta" userId="S::direccion.revista@cnu.edu.ni::950bdf78-9d52-4dc5-af1c-ad6eda0477f4" providerId="AD" clId="Web-{8AA7BD68-DA2A-8A8E-1AB9-46269BB400F5}" dt="2024-09-26T23:47:16.544" v="268"/>
          <ac:spMkLst>
            <pc:docMk/>
            <pc:sldMk cId="2267176924" sldId="260"/>
            <ac:spMk id="15" creationId="{D1EA859B-E555-4109-94F3-6700E046E008}"/>
          </ac:spMkLst>
        </pc:spChg>
        <pc:picChg chg="add del mod ord">
          <ac:chgData name="Nohemí Rojas Icabalzeta" userId="S::direccion.revista@cnu.edu.ni::950bdf78-9d52-4dc5-af1c-ad6eda0477f4" providerId="AD" clId="Web-{8AA7BD68-DA2A-8A8E-1AB9-46269BB400F5}" dt="2024-09-26T23:47:08.731" v="266"/>
          <ac:picMkLst>
            <pc:docMk/>
            <pc:sldMk cId="2267176924" sldId="260"/>
            <ac:picMk id="5" creationId="{50CD204F-9B37-768A-460B-D1825B6B26AF}"/>
          </ac:picMkLst>
        </pc:picChg>
        <pc:picChg chg="add mod ord">
          <ac:chgData name="Nohemí Rojas Icabalzeta" userId="S::direccion.revista@cnu.edu.ni::950bdf78-9d52-4dc5-af1c-ad6eda0477f4" providerId="AD" clId="Web-{8AA7BD68-DA2A-8A8E-1AB9-46269BB400F5}" dt="2024-09-26T23:47:16.544" v="268"/>
          <ac:picMkLst>
            <pc:docMk/>
            <pc:sldMk cId="2267176924" sldId="260"/>
            <ac:picMk id="8" creationId="{4255C9BE-FB36-FF0E-82D5-02E20ACF7F72}"/>
          </ac:picMkLst>
        </pc:picChg>
      </pc:sldChg>
      <pc:sldChg chg="addSp delSp modSp mod setBg">
        <pc:chgData name="Nohemí Rojas Icabalzeta" userId="S::direccion.revista@cnu.edu.ni::950bdf78-9d52-4dc5-af1c-ad6eda0477f4" providerId="AD" clId="Web-{8AA7BD68-DA2A-8A8E-1AB9-46269BB400F5}" dt="2024-09-26T23:55:21.748" v="316" actId="20577"/>
        <pc:sldMkLst>
          <pc:docMk/>
          <pc:sldMk cId="3383833698" sldId="261"/>
        </pc:sldMkLst>
        <pc:spChg chg="mod">
          <ac:chgData name="Nohemí Rojas Icabalzeta" userId="S::direccion.revista@cnu.edu.ni::950bdf78-9d52-4dc5-af1c-ad6eda0477f4" providerId="AD" clId="Web-{8AA7BD68-DA2A-8A8E-1AB9-46269BB400F5}" dt="2024-09-26T23:55:14.560" v="315" actId="20577"/>
          <ac:spMkLst>
            <pc:docMk/>
            <pc:sldMk cId="3383833698" sldId="261"/>
            <ac:spMk id="2" creationId="{10B557CF-58D0-2F0A-668F-87265D784419}"/>
          </ac:spMkLst>
        </pc:spChg>
        <pc:spChg chg="mod">
          <ac:chgData name="Nohemí Rojas Icabalzeta" userId="S::direccion.revista@cnu.edu.ni::950bdf78-9d52-4dc5-af1c-ad6eda0477f4" providerId="AD" clId="Web-{8AA7BD68-DA2A-8A8E-1AB9-46269BB400F5}" dt="2024-09-26T23:55:21.748" v="316" actId="20577"/>
          <ac:spMkLst>
            <pc:docMk/>
            <pc:sldMk cId="3383833698" sldId="261"/>
            <ac:spMk id="3" creationId="{9B94680C-9C77-8310-51AE-E6010F541458}"/>
          </ac:spMkLst>
        </pc:spChg>
        <pc:spChg chg="del">
          <ac:chgData name="Nohemí Rojas Icabalzeta" userId="S::direccion.revista@cnu.edu.ni::950bdf78-9d52-4dc5-af1c-ad6eda0477f4" providerId="AD" clId="Web-{8AA7BD68-DA2A-8A8E-1AB9-46269BB400F5}" dt="2024-09-26T23:53:40.167" v="298"/>
          <ac:spMkLst>
            <pc:docMk/>
            <pc:sldMk cId="3383833698" sldId="261"/>
            <ac:spMk id="4" creationId="{1EC34DF8-1B30-F40F-34F7-1B4A571C01E4}"/>
          </ac:spMkLst>
        </pc:spChg>
        <pc:spChg chg="add">
          <ac:chgData name="Nohemí Rojas Icabalzeta" userId="S::direccion.revista@cnu.edu.ni::950bdf78-9d52-4dc5-af1c-ad6eda0477f4" providerId="AD" clId="Web-{8AA7BD68-DA2A-8A8E-1AB9-46269BB400F5}" dt="2024-09-26T23:54:40.512" v="306"/>
          <ac:spMkLst>
            <pc:docMk/>
            <pc:sldMk cId="3383833698" sldId="261"/>
            <ac:spMk id="11" creationId="{04812C46-200A-4DEB-A05E-3ED6C68C2387}"/>
          </ac:spMkLst>
        </pc:spChg>
        <pc:spChg chg="add">
          <ac:chgData name="Nohemí Rojas Icabalzeta" userId="S::direccion.revista@cnu.edu.ni::950bdf78-9d52-4dc5-af1c-ad6eda0477f4" providerId="AD" clId="Web-{8AA7BD68-DA2A-8A8E-1AB9-46269BB400F5}" dt="2024-09-26T23:54:40.512" v="306"/>
          <ac:spMkLst>
            <pc:docMk/>
            <pc:sldMk cId="3383833698" sldId="261"/>
            <ac:spMk id="13" creationId="{D1EA859B-E555-4109-94F3-6700E046E008}"/>
          </ac:spMkLst>
        </pc:spChg>
        <pc:picChg chg="add del mod">
          <ac:chgData name="Nohemí Rojas Icabalzeta" userId="S::direccion.revista@cnu.edu.ni::950bdf78-9d52-4dc5-af1c-ad6eda0477f4" providerId="AD" clId="Web-{8AA7BD68-DA2A-8A8E-1AB9-46269BB400F5}" dt="2024-09-26T23:54:19.231" v="300"/>
          <ac:picMkLst>
            <pc:docMk/>
            <pc:sldMk cId="3383833698" sldId="261"/>
            <ac:picMk id="5" creationId="{BA773E50-A545-EBE2-2893-93895829DE86}"/>
          </ac:picMkLst>
        </pc:picChg>
        <pc:picChg chg="add mod ord">
          <ac:chgData name="Nohemí Rojas Icabalzeta" userId="S::direccion.revista@cnu.edu.ni::950bdf78-9d52-4dc5-af1c-ad6eda0477f4" providerId="AD" clId="Web-{8AA7BD68-DA2A-8A8E-1AB9-46269BB400F5}" dt="2024-09-26T23:54:40.512" v="306"/>
          <ac:picMkLst>
            <pc:docMk/>
            <pc:sldMk cId="3383833698" sldId="261"/>
            <ac:picMk id="6" creationId="{15D2F59F-5DF8-CFC0-DA23-7CD7FE02223B}"/>
          </ac:picMkLst>
        </pc:picChg>
      </pc:sldChg>
      <pc:sldChg chg="modSp">
        <pc:chgData name="Nohemí Rojas Icabalzeta" userId="S::direccion.revista@cnu.edu.ni::950bdf78-9d52-4dc5-af1c-ad6eda0477f4" providerId="AD" clId="Web-{8AA7BD68-DA2A-8A8E-1AB9-46269BB400F5}" dt="2024-09-27T00:13:17.653" v="370" actId="20577"/>
        <pc:sldMkLst>
          <pc:docMk/>
          <pc:sldMk cId="1411348243" sldId="264"/>
        </pc:sldMkLst>
        <pc:spChg chg="mod">
          <ac:chgData name="Nohemí Rojas Icabalzeta" userId="S::direccion.revista@cnu.edu.ni::950bdf78-9d52-4dc5-af1c-ad6eda0477f4" providerId="AD" clId="Web-{8AA7BD68-DA2A-8A8E-1AB9-46269BB400F5}" dt="2024-09-27T00:13:17.653" v="370" actId="20577"/>
          <ac:spMkLst>
            <pc:docMk/>
            <pc:sldMk cId="1411348243" sldId="264"/>
            <ac:spMk id="8" creationId="{B653C8D3-FF16-D9D9-4FB7-393479934814}"/>
          </ac:spMkLst>
        </pc:spChg>
      </pc:sldChg>
      <pc:sldChg chg="modSp">
        <pc:chgData name="Nohemí Rojas Icabalzeta" userId="S::direccion.revista@cnu.edu.ni::950bdf78-9d52-4dc5-af1c-ad6eda0477f4" providerId="AD" clId="Web-{8AA7BD68-DA2A-8A8E-1AB9-46269BB400F5}" dt="2024-09-26T23:38:30.139" v="213" actId="1076"/>
        <pc:sldMkLst>
          <pc:docMk/>
          <pc:sldMk cId="3893039551" sldId="265"/>
        </pc:sldMkLst>
        <pc:graphicFrameChg chg="mod modGraphic">
          <ac:chgData name="Nohemí Rojas Icabalzeta" userId="S::direccion.revista@cnu.edu.ni::950bdf78-9d52-4dc5-af1c-ad6eda0477f4" providerId="AD" clId="Web-{8AA7BD68-DA2A-8A8E-1AB9-46269BB400F5}" dt="2024-09-26T23:38:30.139" v="213" actId="1076"/>
          <ac:graphicFrameMkLst>
            <pc:docMk/>
            <pc:sldMk cId="3893039551" sldId="265"/>
            <ac:graphicFrameMk id="9" creationId="{786E49E1-6D54-7CCB-9444-7E8B05D4030D}"/>
          </ac:graphicFrameMkLst>
        </pc:graphicFrameChg>
      </pc:sldChg>
      <pc:sldChg chg="addSp delSp modSp add mod ord replId setBg">
        <pc:chgData name="Nohemí Rojas Icabalzeta" userId="S::direccion.revista@cnu.edu.ni::950bdf78-9d52-4dc5-af1c-ad6eda0477f4" providerId="AD" clId="Web-{8AA7BD68-DA2A-8A8E-1AB9-46269BB400F5}" dt="2024-09-27T00:11:15.618" v="352"/>
        <pc:sldMkLst>
          <pc:docMk/>
          <pc:sldMk cId="4198928365" sldId="266"/>
        </pc:sldMkLst>
        <pc:spChg chg="mod">
          <ac:chgData name="Nohemí Rojas Icabalzeta" userId="S::direccion.revista@cnu.edu.ni::950bdf78-9d52-4dc5-af1c-ad6eda0477f4" providerId="AD" clId="Web-{8AA7BD68-DA2A-8A8E-1AB9-46269BB400F5}" dt="2024-09-27T00:11:15.618" v="352"/>
          <ac:spMkLst>
            <pc:docMk/>
            <pc:sldMk cId="4198928365" sldId="266"/>
            <ac:spMk id="2" creationId="{CFA9FF85-552B-AECF-903F-0CA44E2FD6C6}"/>
          </ac:spMkLst>
        </pc:spChg>
        <pc:spChg chg="add del mod">
          <ac:chgData name="Nohemí Rojas Icabalzeta" userId="S::direccion.revista@cnu.edu.ni::950bdf78-9d52-4dc5-af1c-ad6eda0477f4" providerId="AD" clId="Web-{8AA7BD68-DA2A-8A8E-1AB9-46269BB400F5}" dt="2024-09-27T00:08:26.145" v="329"/>
          <ac:spMkLst>
            <pc:docMk/>
            <pc:sldMk cId="4198928365" sldId="266"/>
            <ac:spMk id="23" creationId="{EF25884E-601C-31AD-B42E-11B10C7CC2D7}"/>
          </ac:spMkLst>
        </pc:spChg>
        <pc:spChg chg="add del">
          <ac:chgData name="Nohemí Rojas Icabalzeta" userId="S::direccion.revista@cnu.edu.ni::950bdf78-9d52-4dc5-af1c-ad6eda0477f4" providerId="AD" clId="Web-{8AA7BD68-DA2A-8A8E-1AB9-46269BB400F5}" dt="2024-09-27T00:11:03.634" v="350"/>
          <ac:spMkLst>
            <pc:docMk/>
            <pc:sldMk cId="4198928365" sldId="266"/>
            <ac:spMk id="31" creationId="{99ED5833-B85B-4103-8A3B-CAB0308E6C15}"/>
          </ac:spMkLst>
        </pc:spChg>
        <pc:spChg chg="add del">
          <ac:chgData name="Nohemí Rojas Icabalzeta" userId="S::direccion.revista@cnu.edu.ni::950bdf78-9d52-4dc5-af1c-ad6eda0477f4" providerId="AD" clId="Web-{8AA7BD68-DA2A-8A8E-1AB9-46269BB400F5}" dt="2024-09-27T00:11:15.618" v="352"/>
          <ac:spMkLst>
            <pc:docMk/>
            <pc:sldMk cId="4198928365" sldId="266"/>
            <ac:spMk id="33" creationId="{AFFC87AC-C919-4FE5-BAC3-39509E001152}"/>
          </ac:spMkLst>
        </pc:spChg>
        <pc:spChg chg="add del">
          <ac:chgData name="Nohemí Rojas Icabalzeta" userId="S::direccion.revista@cnu.edu.ni::950bdf78-9d52-4dc5-af1c-ad6eda0477f4" providerId="AD" clId="Web-{8AA7BD68-DA2A-8A8E-1AB9-46269BB400F5}" dt="2024-09-27T00:11:15.618" v="352"/>
          <ac:spMkLst>
            <pc:docMk/>
            <pc:sldMk cId="4198928365" sldId="266"/>
            <ac:spMk id="34" creationId="{FFCDD23B-75C8-427B-BD08-53C8156CD7CD}"/>
          </ac:spMkLst>
        </pc:spChg>
        <pc:spChg chg="add del">
          <ac:chgData name="Nohemí Rojas Icabalzeta" userId="S::direccion.revista@cnu.edu.ni::950bdf78-9d52-4dc5-af1c-ad6eda0477f4" providerId="AD" clId="Web-{8AA7BD68-DA2A-8A8E-1AB9-46269BB400F5}" dt="2024-09-27T00:11:15.618" v="352"/>
          <ac:spMkLst>
            <pc:docMk/>
            <pc:sldMk cId="4198928365" sldId="266"/>
            <ac:spMk id="35" creationId="{AB5E08C4-8CDD-4623-A5B8-E998C6DEE3B7}"/>
          </ac:spMkLst>
        </pc:spChg>
        <pc:spChg chg="add del">
          <ac:chgData name="Nohemí Rojas Icabalzeta" userId="S::direccion.revista@cnu.edu.ni::950bdf78-9d52-4dc5-af1c-ad6eda0477f4" providerId="AD" clId="Web-{8AA7BD68-DA2A-8A8E-1AB9-46269BB400F5}" dt="2024-09-27T00:11:15.618" v="352"/>
          <ac:spMkLst>
            <pc:docMk/>
            <pc:sldMk cId="4198928365" sldId="266"/>
            <ac:spMk id="37" creationId="{15F33878-D502-4FFA-8ACE-F2AECDB2A23F}"/>
          </ac:spMkLst>
        </pc:spChg>
        <pc:graphicFrameChg chg="del">
          <ac:chgData name="Nohemí Rojas Icabalzeta" userId="S::direccion.revista@cnu.edu.ni::950bdf78-9d52-4dc5-af1c-ad6eda0477f4" providerId="AD" clId="Web-{8AA7BD68-DA2A-8A8E-1AB9-46269BB400F5}" dt="2024-09-27T00:07:34.128" v="319"/>
          <ac:graphicFrameMkLst>
            <pc:docMk/>
            <pc:sldMk cId="4198928365" sldId="266"/>
            <ac:graphicFrameMk id="5" creationId="{92DCFF32-F085-F7BC-ED93-41B5309C2C20}"/>
          </ac:graphicFrameMkLst>
        </pc:graphicFrameChg>
        <pc:picChg chg="add del mod modCrop">
          <ac:chgData name="Nohemí Rojas Icabalzeta" userId="S::direccion.revista@cnu.edu.ni::950bdf78-9d52-4dc5-af1c-ad6eda0477f4" providerId="AD" clId="Web-{8AA7BD68-DA2A-8A8E-1AB9-46269BB400F5}" dt="2024-09-27T00:09:26.834" v="335"/>
          <ac:picMkLst>
            <pc:docMk/>
            <pc:sldMk cId="4198928365" sldId="266"/>
            <ac:picMk id="24" creationId="{17336EF7-8E62-AE92-5FC1-B46AC3126BD6}"/>
          </ac:picMkLst>
        </pc:picChg>
        <pc:picChg chg="add mod">
          <ac:chgData name="Nohemí Rojas Icabalzeta" userId="S::direccion.revista@cnu.edu.ni::950bdf78-9d52-4dc5-af1c-ad6eda0477f4" providerId="AD" clId="Web-{8AA7BD68-DA2A-8A8E-1AB9-46269BB400F5}" dt="2024-09-27T00:11:15.618" v="352"/>
          <ac:picMkLst>
            <pc:docMk/>
            <pc:sldMk cId="4198928365" sldId="266"/>
            <ac:picMk id="25" creationId="{BDE1EF94-0882-71A5-7AA2-8E7B50CF3E2E}"/>
          </ac:picMkLst>
        </pc:picChg>
        <pc:picChg chg="add mod ord">
          <ac:chgData name="Nohemí Rojas Icabalzeta" userId="S::direccion.revista@cnu.edu.ni::950bdf78-9d52-4dc5-af1c-ad6eda0477f4" providerId="AD" clId="Web-{8AA7BD68-DA2A-8A8E-1AB9-46269BB400F5}" dt="2024-09-27T00:11:15.618" v="352"/>
          <ac:picMkLst>
            <pc:docMk/>
            <pc:sldMk cId="4198928365" sldId="266"/>
            <ac:picMk id="26" creationId="{D98727D3-54DE-3E19-AEAC-A9D3C0938724}"/>
          </ac:picMkLst>
        </pc:picChg>
      </pc:sldChg>
    </pc:docChg>
  </pc:docChgLst>
  <pc:docChgLst>
    <pc:chgData name="Nohemí Rojas Icabalzeta" userId="950bdf78-9d52-4dc5-af1c-ad6eda0477f4" providerId="ADAL" clId="{C0EB0ECD-73A9-4C1E-B56C-141F6D9AB4A3}"/>
    <pc:docChg chg="undo redo custSel addSld modSld">
      <pc:chgData name="Nohemí Rojas Icabalzeta" userId="950bdf78-9d52-4dc5-af1c-ad6eda0477f4" providerId="ADAL" clId="{C0EB0ECD-73A9-4C1E-B56C-141F6D9AB4A3}" dt="2024-10-10T21:51:13.767" v="621" actId="5793"/>
      <pc:docMkLst>
        <pc:docMk/>
      </pc:docMkLst>
      <pc:sldChg chg="addSp delSp modSp mod">
        <pc:chgData name="Nohemí Rojas Icabalzeta" userId="950bdf78-9d52-4dc5-af1c-ad6eda0477f4" providerId="ADAL" clId="{C0EB0ECD-73A9-4C1E-B56C-141F6D9AB4A3}" dt="2024-09-24T17:52:37.141" v="122" actId="20577"/>
        <pc:sldMkLst>
          <pc:docMk/>
          <pc:sldMk cId="2149462978" sldId="258"/>
        </pc:sldMkLst>
        <pc:spChg chg="mod">
          <ac:chgData name="Nohemí Rojas Icabalzeta" userId="950bdf78-9d52-4dc5-af1c-ad6eda0477f4" providerId="ADAL" clId="{C0EB0ECD-73A9-4C1E-B56C-141F6D9AB4A3}" dt="2024-09-24T17:52:02.689" v="103" actId="26606"/>
          <ac:spMkLst>
            <pc:docMk/>
            <pc:sldMk cId="2149462978" sldId="258"/>
            <ac:spMk id="2" creationId="{CFA9FF85-552B-AECF-903F-0CA44E2FD6C6}"/>
          </ac:spMkLst>
        </pc:spChg>
        <pc:spChg chg="del mod">
          <ac:chgData name="Nohemí Rojas Icabalzeta" userId="950bdf78-9d52-4dc5-af1c-ad6eda0477f4" providerId="ADAL" clId="{C0EB0ECD-73A9-4C1E-B56C-141F6D9AB4A3}" dt="2024-09-24T17:52:02.689" v="103" actId="26606"/>
          <ac:spMkLst>
            <pc:docMk/>
            <pc:sldMk cId="2149462978" sldId="258"/>
            <ac:spMk id="3" creationId="{1C5B3191-96B7-7075-DD90-E3831A5A3013}"/>
          </ac:spMkLst>
        </pc:spChg>
        <pc:graphicFrameChg chg="add mod modGraphic">
          <ac:chgData name="Nohemí Rojas Icabalzeta" userId="950bdf78-9d52-4dc5-af1c-ad6eda0477f4" providerId="ADAL" clId="{C0EB0ECD-73A9-4C1E-B56C-141F6D9AB4A3}" dt="2024-09-24T17:52:37.141" v="122" actId="20577"/>
          <ac:graphicFrameMkLst>
            <pc:docMk/>
            <pc:sldMk cId="2149462978" sldId="258"/>
            <ac:graphicFrameMk id="5" creationId="{92DCFF32-F085-F7BC-ED93-41B5309C2C20}"/>
          </ac:graphicFrameMkLst>
        </pc:graphicFrameChg>
      </pc:sldChg>
      <pc:sldChg chg="addSp delSp modSp mod setBg setClrOvrMap">
        <pc:chgData name="Nohemí Rojas Icabalzeta" userId="950bdf78-9d52-4dc5-af1c-ad6eda0477f4" providerId="ADAL" clId="{C0EB0ECD-73A9-4C1E-B56C-141F6D9AB4A3}" dt="2024-09-24T18:08:03.153" v="272" actId="12"/>
        <pc:sldMkLst>
          <pc:docMk/>
          <pc:sldMk cId="1141314974" sldId="259"/>
        </pc:sldMkLst>
        <pc:spChg chg="mod">
          <ac:chgData name="Nohemí Rojas Icabalzeta" userId="950bdf78-9d52-4dc5-af1c-ad6eda0477f4" providerId="ADAL" clId="{C0EB0ECD-73A9-4C1E-B56C-141F6D9AB4A3}" dt="2024-09-24T18:07:27.682" v="244" actId="26606"/>
          <ac:spMkLst>
            <pc:docMk/>
            <pc:sldMk cId="1141314974" sldId="259"/>
            <ac:spMk id="7" creationId="{7DE898B4-9E3D-374A-791A-F9D827763A82}"/>
          </ac:spMkLst>
        </pc:spChg>
        <pc:spChg chg="mod">
          <ac:chgData name="Nohemí Rojas Icabalzeta" userId="950bdf78-9d52-4dc5-af1c-ad6eda0477f4" providerId="ADAL" clId="{C0EB0ECD-73A9-4C1E-B56C-141F6D9AB4A3}" dt="2024-09-24T18:08:03.153" v="272" actId="12"/>
          <ac:spMkLst>
            <pc:docMk/>
            <pc:sldMk cId="1141314974" sldId="259"/>
            <ac:spMk id="8" creationId="{B653C8D3-FF16-D9D9-4FB7-393479934814}"/>
          </ac:spMkLst>
        </pc:spChg>
        <pc:spChg chg="add del">
          <ac:chgData name="Nohemí Rojas Icabalzeta" userId="950bdf78-9d52-4dc5-af1c-ad6eda0477f4" providerId="ADAL" clId="{C0EB0ECD-73A9-4C1E-B56C-141F6D9AB4A3}" dt="2024-09-24T18:07:18.200" v="237" actId="26606"/>
          <ac:spMkLst>
            <pc:docMk/>
            <pc:sldMk cId="1141314974" sldId="259"/>
            <ac:spMk id="10" creationId="{E91DC736-0EF8-4F87-9146-EBF1D2EE4D3D}"/>
          </ac:spMkLst>
        </pc:spChg>
        <pc:spChg chg="add">
          <ac:chgData name="Nohemí Rojas Icabalzeta" userId="950bdf78-9d52-4dc5-af1c-ad6eda0477f4" providerId="ADAL" clId="{C0EB0ECD-73A9-4C1E-B56C-141F6D9AB4A3}" dt="2024-09-24T18:07:27.682" v="244" actId="26606"/>
          <ac:spMkLst>
            <pc:docMk/>
            <pc:sldMk cId="1141314974" sldId="259"/>
            <ac:spMk id="11" creationId="{E91DC736-0EF8-4F87-9146-EBF1D2EE4D3D}"/>
          </ac:spMkLst>
        </pc:spChg>
        <pc:spChg chg="add">
          <ac:chgData name="Nohemí Rojas Icabalzeta" userId="950bdf78-9d52-4dc5-af1c-ad6eda0477f4" providerId="ADAL" clId="{C0EB0ECD-73A9-4C1E-B56C-141F6D9AB4A3}" dt="2024-09-24T18:07:27.682" v="244" actId="26606"/>
          <ac:spMkLst>
            <pc:docMk/>
            <pc:sldMk cId="1141314974" sldId="259"/>
            <ac:spMk id="12" creationId="{097CD68E-23E3-4007-8847-CD0944C4F7BE}"/>
          </ac:spMkLst>
        </pc:spChg>
        <pc:spChg chg="add del">
          <ac:chgData name="Nohemí Rojas Icabalzeta" userId="950bdf78-9d52-4dc5-af1c-ad6eda0477f4" providerId="ADAL" clId="{C0EB0ECD-73A9-4C1E-B56C-141F6D9AB4A3}" dt="2024-09-24T18:05:56.206" v="209" actId="26606"/>
          <ac:spMkLst>
            <pc:docMk/>
            <pc:sldMk cId="1141314974" sldId="259"/>
            <ac:spMk id="13" creationId="{71B2258F-86CA-4D4D-8270-BC05FCDEBFB3}"/>
          </ac:spMkLst>
        </pc:spChg>
        <pc:spChg chg="add">
          <ac:chgData name="Nohemí Rojas Icabalzeta" userId="950bdf78-9d52-4dc5-af1c-ad6eda0477f4" providerId="ADAL" clId="{C0EB0ECD-73A9-4C1E-B56C-141F6D9AB4A3}" dt="2024-09-24T18:07:27.682" v="244" actId="26606"/>
          <ac:spMkLst>
            <pc:docMk/>
            <pc:sldMk cId="1141314974" sldId="259"/>
            <ac:spMk id="14" creationId="{AF2F604E-43BE-4DC3-B983-E071523364F8}"/>
          </ac:spMkLst>
        </pc:spChg>
        <pc:spChg chg="add del">
          <ac:chgData name="Nohemí Rojas Icabalzeta" userId="950bdf78-9d52-4dc5-af1c-ad6eda0477f4" providerId="ADAL" clId="{C0EB0ECD-73A9-4C1E-B56C-141F6D9AB4A3}" dt="2024-09-24T18:07:18.200" v="237" actId="26606"/>
          <ac:spMkLst>
            <pc:docMk/>
            <pc:sldMk cId="1141314974" sldId="259"/>
            <ac:spMk id="15" creationId="{097CD68E-23E3-4007-8847-CD0944C4F7BE}"/>
          </ac:spMkLst>
        </pc:spChg>
        <pc:spChg chg="add">
          <ac:chgData name="Nohemí Rojas Icabalzeta" userId="950bdf78-9d52-4dc5-af1c-ad6eda0477f4" providerId="ADAL" clId="{C0EB0ECD-73A9-4C1E-B56C-141F6D9AB4A3}" dt="2024-09-24T18:07:27.682" v="244" actId="26606"/>
          <ac:spMkLst>
            <pc:docMk/>
            <pc:sldMk cId="1141314974" sldId="259"/>
            <ac:spMk id="16" creationId="{08C9B587-E65E-4B52-B37C-ABEBB6E87928}"/>
          </ac:spMkLst>
        </pc:spChg>
        <pc:spChg chg="add del">
          <ac:chgData name="Nohemí Rojas Icabalzeta" userId="950bdf78-9d52-4dc5-af1c-ad6eda0477f4" providerId="ADAL" clId="{C0EB0ECD-73A9-4C1E-B56C-141F6D9AB4A3}" dt="2024-09-24T18:07:18.200" v="237" actId="26606"/>
          <ac:spMkLst>
            <pc:docMk/>
            <pc:sldMk cId="1141314974" sldId="259"/>
            <ac:spMk id="17" creationId="{AF2F604E-43BE-4DC3-B983-E071523364F8}"/>
          </ac:spMkLst>
        </pc:spChg>
        <pc:spChg chg="add del">
          <ac:chgData name="Nohemí Rojas Icabalzeta" userId="950bdf78-9d52-4dc5-af1c-ad6eda0477f4" providerId="ADAL" clId="{C0EB0ECD-73A9-4C1E-B56C-141F6D9AB4A3}" dt="2024-09-24T18:07:18.200" v="237" actId="26606"/>
          <ac:spMkLst>
            <pc:docMk/>
            <pc:sldMk cId="1141314974" sldId="259"/>
            <ac:spMk id="19" creationId="{08C9B587-E65E-4B52-B37C-ABEBB6E87928}"/>
          </ac:spMkLst>
        </pc:spChg>
        <pc:spChg chg="add del">
          <ac:chgData name="Nohemí Rojas Icabalzeta" userId="950bdf78-9d52-4dc5-af1c-ad6eda0477f4" providerId="ADAL" clId="{C0EB0ECD-73A9-4C1E-B56C-141F6D9AB4A3}" dt="2024-09-24T18:07:19.631" v="239" actId="26606"/>
          <ac:spMkLst>
            <pc:docMk/>
            <pc:sldMk cId="1141314974" sldId="259"/>
            <ac:spMk id="21" creationId="{5964CBE2-084A-47DF-A704-CF5F6217B569}"/>
          </ac:spMkLst>
        </pc:spChg>
        <pc:spChg chg="add del">
          <ac:chgData name="Nohemí Rojas Icabalzeta" userId="950bdf78-9d52-4dc5-af1c-ad6eda0477f4" providerId="ADAL" clId="{C0EB0ECD-73A9-4C1E-B56C-141F6D9AB4A3}" dt="2024-09-24T18:07:19.631" v="239" actId="26606"/>
          <ac:spMkLst>
            <pc:docMk/>
            <pc:sldMk cId="1141314974" sldId="259"/>
            <ac:spMk id="22" creationId="{686A5CBB-E03B-4019-8BCD-78975D39E48C}"/>
          </ac:spMkLst>
        </pc:spChg>
        <pc:spChg chg="add del">
          <ac:chgData name="Nohemí Rojas Icabalzeta" userId="950bdf78-9d52-4dc5-af1c-ad6eda0477f4" providerId="ADAL" clId="{C0EB0ECD-73A9-4C1E-B56C-141F6D9AB4A3}" dt="2024-09-24T18:07:19.631" v="239" actId="26606"/>
          <ac:spMkLst>
            <pc:docMk/>
            <pc:sldMk cId="1141314974" sldId="259"/>
            <ac:spMk id="23" creationId="{94993204-9792-4E61-A83C-73D4379E2B1C}"/>
          </ac:spMkLst>
        </pc:spChg>
        <pc:spChg chg="add del">
          <ac:chgData name="Nohemí Rojas Icabalzeta" userId="950bdf78-9d52-4dc5-af1c-ad6eda0477f4" providerId="ADAL" clId="{C0EB0ECD-73A9-4C1E-B56C-141F6D9AB4A3}" dt="2024-09-24T18:07:23.268" v="241" actId="26606"/>
          <ac:spMkLst>
            <pc:docMk/>
            <pc:sldMk cId="1141314974" sldId="259"/>
            <ac:spMk id="25" creationId="{ECC07320-C2CA-4E29-8481-9D9E143C7788}"/>
          </ac:spMkLst>
        </pc:spChg>
        <pc:spChg chg="add del">
          <ac:chgData name="Nohemí Rojas Icabalzeta" userId="950bdf78-9d52-4dc5-af1c-ad6eda0477f4" providerId="ADAL" clId="{C0EB0ECD-73A9-4C1E-B56C-141F6D9AB4A3}" dt="2024-09-24T18:07:23.268" v="241" actId="26606"/>
          <ac:spMkLst>
            <pc:docMk/>
            <pc:sldMk cId="1141314974" sldId="259"/>
            <ac:spMk id="26" creationId="{178FB36B-5BFE-42CA-BC60-1115E0D95EEC}"/>
          </ac:spMkLst>
        </pc:spChg>
        <pc:picChg chg="add mod ord">
          <ac:chgData name="Nohemí Rojas Icabalzeta" userId="950bdf78-9d52-4dc5-af1c-ad6eda0477f4" providerId="ADAL" clId="{C0EB0ECD-73A9-4C1E-B56C-141F6D9AB4A3}" dt="2024-09-24T18:07:27.682" v="244" actId="26606"/>
          <ac:picMkLst>
            <pc:docMk/>
            <pc:sldMk cId="1141314974" sldId="259"/>
            <ac:picMk id="3" creationId="{4BF9F932-9797-7343-E9F6-2851691F77F7}"/>
          </ac:picMkLst>
        </pc:picChg>
      </pc:sldChg>
      <pc:sldChg chg="modSp mod">
        <pc:chgData name="Nohemí Rojas Icabalzeta" userId="950bdf78-9d52-4dc5-af1c-ad6eda0477f4" providerId="ADAL" clId="{C0EB0ECD-73A9-4C1E-B56C-141F6D9AB4A3}" dt="2024-09-24T17:59:04.253" v="199" actId="20577"/>
        <pc:sldMkLst>
          <pc:docMk/>
          <pc:sldMk cId="2267176924" sldId="260"/>
        </pc:sldMkLst>
        <pc:spChg chg="mod">
          <ac:chgData name="Nohemí Rojas Icabalzeta" userId="950bdf78-9d52-4dc5-af1c-ad6eda0477f4" providerId="ADAL" clId="{C0EB0ECD-73A9-4C1E-B56C-141F6D9AB4A3}" dt="2024-09-24T17:59:04.253" v="199" actId="20577"/>
          <ac:spMkLst>
            <pc:docMk/>
            <pc:sldMk cId="2267176924" sldId="260"/>
            <ac:spMk id="3" creationId="{1850A38A-BA24-EAD7-2140-0B95C3EF00AF}"/>
          </ac:spMkLst>
        </pc:spChg>
      </pc:sldChg>
      <pc:sldChg chg="modSp mod">
        <pc:chgData name="Nohemí Rojas Icabalzeta" userId="950bdf78-9d52-4dc5-af1c-ad6eda0477f4" providerId="ADAL" clId="{C0EB0ECD-73A9-4C1E-B56C-141F6D9AB4A3}" dt="2024-10-10T21:47:28.662" v="362" actId="20577"/>
        <pc:sldMkLst>
          <pc:docMk/>
          <pc:sldMk cId="3383833698" sldId="261"/>
        </pc:sldMkLst>
        <pc:spChg chg="mod">
          <ac:chgData name="Nohemí Rojas Icabalzeta" userId="950bdf78-9d52-4dc5-af1c-ad6eda0477f4" providerId="ADAL" clId="{C0EB0ECD-73A9-4C1E-B56C-141F6D9AB4A3}" dt="2024-10-10T21:47:28.662" v="362" actId="20577"/>
          <ac:spMkLst>
            <pc:docMk/>
            <pc:sldMk cId="3383833698" sldId="261"/>
            <ac:spMk id="3" creationId="{9B94680C-9C77-8310-51AE-E6010F541458}"/>
          </ac:spMkLst>
        </pc:spChg>
      </pc:sldChg>
      <pc:sldChg chg="modSp mod">
        <pc:chgData name="Nohemí Rojas Icabalzeta" userId="950bdf78-9d52-4dc5-af1c-ad6eda0477f4" providerId="ADAL" clId="{C0EB0ECD-73A9-4C1E-B56C-141F6D9AB4A3}" dt="2024-10-10T21:47:39.598" v="363" actId="20577"/>
        <pc:sldMkLst>
          <pc:docMk/>
          <pc:sldMk cId="1215819877" sldId="263"/>
        </pc:sldMkLst>
        <pc:spChg chg="mod">
          <ac:chgData name="Nohemí Rojas Icabalzeta" userId="950bdf78-9d52-4dc5-af1c-ad6eda0477f4" providerId="ADAL" clId="{C0EB0ECD-73A9-4C1E-B56C-141F6D9AB4A3}" dt="2024-10-10T21:47:39.598" v="363" actId="20577"/>
          <ac:spMkLst>
            <pc:docMk/>
            <pc:sldMk cId="1215819877" sldId="263"/>
            <ac:spMk id="3" creationId="{9B94680C-9C77-8310-51AE-E6010F541458}"/>
          </ac:spMkLst>
        </pc:spChg>
      </pc:sldChg>
      <pc:sldChg chg="modSp mod">
        <pc:chgData name="Nohemí Rojas Icabalzeta" userId="950bdf78-9d52-4dc5-af1c-ad6eda0477f4" providerId="ADAL" clId="{C0EB0ECD-73A9-4C1E-B56C-141F6D9AB4A3}" dt="2024-10-10T21:51:13.767" v="621" actId="5793"/>
        <pc:sldMkLst>
          <pc:docMk/>
          <pc:sldMk cId="1411348243" sldId="264"/>
        </pc:sldMkLst>
        <pc:spChg chg="mod">
          <ac:chgData name="Nohemí Rojas Icabalzeta" userId="950bdf78-9d52-4dc5-af1c-ad6eda0477f4" providerId="ADAL" clId="{C0EB0ECD-73A9-4C1E-B56C-141F6D9AB4A3}" dt="2024-10-10T21:51:13.767" v="621" actId="5793"/>
          <ac:spMkLst>
            <pc:docMk/>
            <pc:sldMk cId="1411348243" sldId="264"/>
            <ac:spMk id="8" creationId="{B653C8D3-FF16-D9D9-4FB7-393479934814}"/>
          </ac:spMkLst>
        </pc:spChg>
      </pc:sldChg>
      <pc:sldChg chg="addSp delSp modSp add mod">
        <pc:chgData name="Nohemí Rojas Icabalzeta" userId="950bdf78-9d52-4dc5-af1c-ad6eda0477f4" providerId="ADAL" clId="{C0EB0ECD-73A9-4C1E-B56C-141F6D9AB4A3}" dt="2024-09-24T19:35:49.533" v="352" actId="1076"/>
        <pc:sldMkLst>
          <pc:docMk/>
          <pc:sldMk cId="3893039551" sldId="265"/>
        </pc:sldMkLst>
        <pc:spChg chg="add mod">
          <ac:chgData name="Nohemí Rojas Icabalzeta" userId="950bdf78-9d52-4dc5-af1c-ad6eda0477f4" providerId="ADAL" clId="{C0EB0ECD-73A9-4C1E-B56C-141F6D9AB4A3}" dt="2024-09-24T18:08:48.768" v="303" actId="20577"/>
          <ac:spMkLst>
            <pc:docMk/>
            <pc:sldMk cId="3893039551" sldId="265"/>
            <ac:spMk id="4" creationId="{D6710051-5C38-1115-2EE8-5CFB5CB0249B}"/>
          </ac:spMkLst>
        </pc:spChg>
        <pc:spChg chg="add del mod">
          <ac:chgData name="Nohemí Rojas Icabalzeta" userId="950bdf78-9d52-4dc5-af1c-ad6eda0477f4" providerId="ADAL" clId="{C0EB0ECD-73A9-4C1E-B56C-141F6D9AB4A3}" dt="2024-09-24T18:08:54.205" v="305" actId="478"/>
          <ac:spMkLst>
            <pc:docMk/>
            <pc:sldMk cId="3893039551" sldId="265"/>
            <ac:spMk id="6" creationId="{7BD7E1D5-686D-5C5E-7E4E-DECDB72D5639}"/>
          </ac:spMkLst>
        </pc:spChg>
        <pc:spChg chg="del mod">
          <ac:chgData name="Nohemí Rojas Icabalzeta" userId="950bdf78-9d52-4dc5-af1c-ad6eda0477f4" providerId="ADAL" clId="{C0EB0ECD-73A9-4C1E-B56C-141F6D9AB4A3}" dt="2024-09-24T18:08:36.728" v="275" actId="478"/>
          <ac:spMkLst>
            <pc:docMk/>
            <pc:sldMk cId="3893039551" sldId="265"/>
            <ac:spMk id="7" creationId="{7DE898B4-9E3D-374A-791A-F9D827763A82}"/>
          </ac:spMkLst>
        </pc:spChg>
        <pc:spChg chg="del">
          <ac:chgData name="Nohemí Rojas Icabalzeta" userId="950bdf78-9d52-4dc5-af1c-ad6eda0477f4" providerId="ADAL" clId="{C0EB0ECD-73A9-4C1E-B56C-141F6D9AB4A3}" dt="2024-09-24T18:08:51.767" v="304" actId="478"/>
          <ac:spMkLst>
            <pc:docMk/>
            <pc:sldMk cId="3893039551" sldId="265"/>
            <ac:spMk id="8" creationId="{B653C8D3-FF16-D9D9-4FB7-393479934814}"/>
          </ac:spMkLst>
        </pc:spChg>
        <pc:graphicFrameChg chg="add mod modGraphic">
          <ac:chgData name="Nohemí Rojas Icabalzeta" userId="950bdf78-9d52-4dc5-af1c-ad6eda0477f4" providerId="ADAL" clId="{C0EB0ECD-73A9-4C1E-B56C-141F6D9AB4A3}" dt="2024-09-24T19:35:49.533" v="352" actId="1076"/>
          <ac:graphicFrameMkLst>
            <pc:docMk/>
            <pc:sldMk cId="3893039551" sldId="265"/>
            <ac:graphicFrameMk id="9" creationId="{786E49E1-6D54-7CCB-9444-7E8B05D4030D}"/>
          </ac:graphicFrameMkLst>
        </pc:graphicFrameChg>
        <pc:picChg chg="ord">
          <ac:chgData name="Nohemí Rojas Icabalzeta" userId="950bdf78-9d52-4dc5-af1c-ad6eda0477f4" providerId="ADAL" clId="{C0EB0ECD-73A9-4C1E-B56C-141F6D9AB4A3}" dt="2024-09-24T19:34:29.455" v="341" actId="171"/>
          <ac:picMkLst>
            <pc:docMk/>
            <pc:sldMk cId="3893039551" sldId="265"/>
            <ac:picMk id="3" creationId="{4BF9F932-9797-7343-E9F6-2851691F77F7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3D52C-F03D-48F0-A050-F62F299FAF46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DEC15EF-743F-4676-94FF-707FD9E76CF2}">
      <dgm:prSet custT="1"/>
      <dgm:spPr/>
      <dgm:t>
        <a:bodyPr/>
        <a:lstStyle/>
        <a:p>
          <a:r>
            <a:rPr lang="es-MX" sz="2000" dirty="0"/>
            <a:t>Era de la información: transformación del acceso al conocimiento. </a:t>
          </a:r>
          <a:endParaRPr lang="en-US" sz="2000" dirty="0"/>
        </a:p>
      </dgm:t>
    </dgm:pt>
    <dgm:pt modelId="{C9E202D3-F911-4E7A-B9E3-23AAC53A55D1}" type="parTrans" cxnId="{8DB776B5-E1CF-4B22-9C21-3FF07D501FDB}">
      <dgm:prSet/>
      <dgm:spPr/>
      <dgm:t>
        <a:bodyPr/>
        <a:lstStyle/>
        <a:p>
          <a:endParaRPr lang="en-US"/>
        </a:p>
      </dgm:t>
    </dgm:pt>
    <dgm:pt modelId="{B6DE4436-0564-4700-B6E6-F1E81049BB19}" type="sibTrans" cxnId="{8DB776B5-E1CF-4B22-9C21-3FF07D501FDB}">
      <dgm:prSet/>
      <dgm:spPr/>
      <dgm:t>
        <a:bodyPr/>
        <a:lstStyle/>
        <a:p>
          <a:endParaRPr lang="en-US"/>
        </a:p>
      </dgm:t>
    </dgm:pt>
    <dgm:pt modelId="{3CE723BA-BA1A-4E0C-88A7-8FBBCF153B35}">
      <dgm:prSet custT="1"/>
      <dgm:spPr/>
      <dgm:t>
        <a:bodyPr/>
        <a:lstStyle/>
        <a:p>
          <a:r>
            <a:rPr lang="es-MX" sz="2000" dirty="0"/>
            <a:t>Publicación digital: disponibilidad, globalización, costo.</a:t>
          </a:r>
          <a:endParaRPr lang="en-US" sz="2000" dirty="0"/>
        </a:p>
      </dgm:t>
    </dgm:pt>
    <dgm:pt modelId="{3D31CD24-1260-4CA2-A997-9AFA9222A55A}" type="parTrans" cxnId="{1F0D85F3-7953-4D3F-B73C-E9955B683D9A}">
      <dgm:prSet/>
      <dgm:spPr/>
      <dgm:t>
        <a:bodyPr/>
        <a:lstStyle/>
        <a:p>
          <a:endParaRPr lang="en-US"/>
        </a:p>
      </dgm:t>
    </dgm:pt>
    <dgm:pt modelId="{F8EDF159-A8D9-460D-A166-EC17A7864B8B}" type="sibTrans" cxnId="{1F0D85F3-7953-4D3F-B73C-E9955B683D9A}">
      <dgm:prSet/>
      <dgm:spPr/>
      <dgm:t>
        <a:bodyPr/>
        <a:lstStyle/>
        <a:p>
          <a:endParaRPr lang="en-US"/>
        </a:p>
      </dgm:t>
    </dgm:pt>
    <dgm:pt modelId="{350D90CB-E2A0-4AD7-BC85-1E4C540CBBA3}">
      <dgm:prSet custT="1"/>
      <dgm:spPr/>
      <dgm:t>
        <a:bodyPr/>
        <a:lstStyle/>
        <a:p>
          <a:r>
            <a:rPr lang="es-MX" sz="2000" dirty="0"/>
            <a:t>Acceso a contenido educativo.</a:t>
          </a:r>
          <a:endParaRPr lang="en-US" sz="2000" dirty="0"/>
        </a:p>
      </dgm:t>
    </dgm:pt>
    <dgm:pt modelId="{CD451E4D-F61F-4933-9170-0534231EB432}" type="parTrans" cxnId="{3C1742DE-03AC-4D5F-8869-7A90FB7B1674}">
      <dgm:prSet/>
      <dgm:spPr/>
      <dgm:t>
        <a:bodyPr/>
        <a:lstStyle/>
        <a:p>
          <a:endParaRPr lang="en-US"/>
        </a:p>
      </dgm:t>
    </dgm:pt>
    <dgm:pt modelId="{BD89FB15-4DC1-4B8C-87AB-2DA7C389E226}" type="sibTrans" cxnId="{3C1742DE-03AC-4D5F-8869-7A90FB7B1674}">
      <dgm:prSet/>
      <dgm:spPr/>
      <dgm:t>
        <a:bodyPr/>
        <a:lstStyle/>
        <a:p>
          <a:endParaRPr lang="en-US"/>
        </a:p>
      </dgm:t>
    </dgm:pt>
    <dgm:pt modelId="{A9EB34AE-345E-48DA-B458-9A57AC911DD9}">
      <dgm:prSet custT="1"/>
      <dgm:spPr/>
      <dgm:t>
        <a:bodyPr/>
        <a:lstStyle/>
        <a:p>
          <a:r>
            <a:rPr lang="es-MX" sz="2000" dirty="0"/>
            <a:t>Principales desafíos en educación</a:t>
          </a:r>
          <a:endParaRPr lang="en-US" sz="2000" dirty="0"/>
        </a:p>
      </dgm:t>
    </dgm:pt>
    <dgm:pt modelId="{9AAD3371-AA38-4999-90AD-14A0CBC8CF42}" type="parTrans" cxnId="{AB7C4CF8-0166-412B-828B-C0FD05DCDE4C}">
      <dgm:prSet/>
      <dgm:spPr/>
      <dgm:t>
        <a:bodyPr/>
        <a:lstStyle/>
        <a:p>
          <a:endParaRPr lang="en-US"/>
        </a:p>
      </dgm:t>
    </dgm:pt>
    <dgm:pt modelId="{A6D9D8FA-F73C-4EF2-9A4A-FBD3B2527FF6}" type="sibTrans" cxnId="{AB7C4CF8-0166-412B-828B-C0FD05DCDE4C}">
      <dgm:prSet/>
      <dgm:spPr/>
      <dgm:t>
        <a:bodyPr/>
        <a:lstStyle/>
        <a:p>
          <a:endParaRPr lang="en-US"/>
        </a:p>
      </dgm:t>
    </dgm:pt>
    <dgm:pt modelId="{46AF3C25-5330-44C4-A9D9-9A2C0858B8F5}" type="pres">
      <dgm:prSet presAssocID="{0B53D52C-F03D-48F0-A050-F62F299FAF46}" presName="root" presStyleCnt="0">
        <dgm:presLayoutVars>
          <dgm:dir/>
          <dgm:resizeHandles val="exact"/>
        </dgm:presLayoutVars>
      </dgm:prSet>
      <dgm:spPr/>
    </dgm:pt>
    <dgm:pt modelId="{58A351EE-60A3-45D7-83A2-749CA161C48A}" type="pres">
      <dgm:prSet presAssocID="{7DEC15EF-743F-4676-94FF-707FD9E76CF2}" presName="compNode" presStyleCnt="0"/>
      <dgm:spPr/>
    </dgm:pt>
    <dgm:pt modelId="{0486F700-E4E9-4B7A-B1D3-6D1AC786E5AF}" type="pres">
      <dgm:prSet presAssocID="{7DEC15EF-743F-4676-94FF-707FD9E76CF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e de datos"/>
        </a:ext>
      </dgm:extLst>
    </dgm:pt>
    <dgm:pt modelId="{84254D45-37EF-40D5-A4FE-0D22E7263D8C}" type="pres">
      <dgm:prSet presAssocID="{7DEC15EF-743F-4676-94FF-707FD9E76CF2}" presName="spaceRect" presStyleCnt="0"/>
      <dgm:spPr/>
    </dgm:pt>
    <dgm:pt modelId="{857152F9-B2B8-4F45-8C46-AE08276F04F8}" type="pres">
      <dgm:prSet presAssocID="{7DEC15EF-743F-4676-94FF-707FD9E76CF2}" presName="textRect" presStyleLbl="revTx" presStyleIdx="0" presStyleCnt="4">
        <dgm:presLayoutVars>
          <dgm:chMax val="1"/>
          <dgm:chPref val="1"/>
        </dgm:presLayoutVars>
      </dgm:prSet>
      <dgm:spPr/>
    </dgm:pt>
    <dgm:pt modelId="{45DFEEFF-5A9B-42C6-BE87-383A0F3F850C}" type="pres">
      <dgm:prSet presAssocID="{B6DE4436-0564-4700-B6E6-F1E81049BB19}" presName="sibTrans" presStyleCnt="0"/>
      <dgm:spPr/>
    </dgm:pt>
    <dgm:pt modelId="{67FF22DE-08E2-43F7-A691-B5FB75BA4371}" type="pres">
      <dgm:prSet presAssocID="{3CE723BA-BA1A-4E0C-88A7-8FBBCF153B35}" presName="compNode" presStyleCnt="0"/>
      <dgm:spPr/>
    </dgm:pt>
    <dgm:pt modelId="{10484884-6AB2-49C1-81CD-659322A447B5}" type="pres">
      <dgm:prSet presAssocID="{3CE723BA-BA1A-4E0C-88A7-8FBBCF153B3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43272307-790F-4B42-90CE-33EE788F0250}" type="pres">
      <dgm:prSet presAssocID="{3CE723BA-BA1A-4E0C-88A7-8FBBCF153B35}" presName="spaceRect" presStyleCnt="0"/>
      <dgm:spPr/>
    </dgm:pt>
    <dgm:pt modelId="{2806E469-2EC2-468C-8B2F-F6A6BCC638D2}" type="pres">
      <dgm:prSet presAssocID="{3CE723BA-BA1A-4E0C-88A7-8FBBCF153B35}" presName="textRect" presStyleLbl="revTx" presStyleIdx="1" presStyleCnt="4">
        <dgm:presLayoutVars>
          <dgm:chMax val="1"/>
          <dgm:chPref val="1"/>
        </dgm:presLayoutVars>
      </dgm:prSet>
      <dgm:spPr/>
    </dgm:pt>
    <dgm:pt modelId="{C0384AE4-9D67-4ABB-97D6-5BC09723F411}" type="pres">
      <dgm:prSet presAssocID="{F8EDF159-A8D9-460D-A166-EC17A7864B8B}" presName="sibTrans" presStyleCnt="0"/>
      <dgm:spPr/>
    </dgm:pt>
    <dgm:pt modelId="{0F414706-7244-4CD2-8F47-7EB6BF08510A}" type="pres">
      <dgm:prSet presAssocID="{350D90CB-E2A0-4AD7-BC85-1E4C540CBBA3}" presName="compNode" presStyleCnt="0"/>
      <dgm:spPr/>
    </dgm:pt>
    <dgm:pt modelId="{172E3174-8563-40AF-8F90-A47D2EA06E05}" type="pres">
      <dgm:prSet presAssocID="{350D90CB-E2A0-4AD7-BC85-1E4C540CBBA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1B02A261-CFAB-4B16-B66E-C99767FF235E}" type="pres">
      <dgm:prSet presAssocID="{350D90CB-E2A0-4AD7-BC85-1E4C540CBBA3}" presName="spaceRect" presStyleCnt="0"/>
      <dgm:spPr/>
    </dgm:pt>
    <dgm:pt modelId="{AEF42A24-B1F0-482F-B159-5B1D11980220}" type="pres">
      <dgm:prSet presAssocID="{350D90CB-E2A0-4AD7-BC85-1E4C540CBBA3}" presName="textRect" presStyleLbl="revTx" presStyleIdx="2" presStyleCnt="4">
        <dgm:presLayoutVars>
          <dgm:chMax val="1"/>
          <dgm:chPref val="1"/>
        </dgm:presLayoutVars>
      </dgm:prSet>
      <dgm:spPr/>
    </dgm:pt>
    <dgm:pt modelId="{854D4264-9D00-4860-A98F-25F7C8712563}" type="pres">
      <dgm:prSet presAssocID="{BD89FB15-4DC1-4B8C-87AB-2DA7C389E226}" presName="sibTrans" presStyleCnt="0"/>
      <dgm:spPr/>
    </dgm:pt>
    <dgm:pt modelId="{75408CEC-6663-4F90-9A25-9762D9873D7F}" type="pres">
      <dgm:prSet presAssocID="{A9EB34AE-345E-48DA-B458-9A57AC911DD9}" presName="compNode" presStyleCnt="0"/>
      <dgm:spPr/>
    </dgm:pt>
    <dgm:pt modelId="{7F9A40DD-91F7-466C-BF8C-A0FB30010F1D}" type="pres">
      <dgm:prSet presAssocID="{A9EB34AE-345E-48DA-B458-9A57AC911DD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estro"/>
        </a:ext>
      </dgm:extLst>
    </dgm:pt>
    <dgm:pt modelId="{E7704D11-2481-4494-8729-CC6569E0898B}" type="pres">
      <dgm:prSet presAssocID="{A9EB34AE-345E-48DA-B458-9A57AC911DD9}" presName="spaceRect" presStyleCnt="0"/>
      <dgm:spPr/>
    </dgm:pt>
    <dgm:pt modelId="{43B7C163-69D1-457B-AC63-F11E516B2585}" type="pres">
      <dgm:prSet presAssocID="{A9EB34AE-345E-48DA-B458-9A57AC911DD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699FF63-9765-461D-960F-990B3EA52FDF}" type="presOf" srcId="{0B53D52C-F03D-48F0-A050-F62F299FAF46}" destId="{46AF3C25-5330-44C4-A9D9-9A2C0858B8F5}" srcOrd="0" destOrd="0" presId="urn:microsoft.com/office/officeart/2018/2/layout/IconLabelList"/>
    <dgm:cxn modelId="{EAAB8946-B276-461E-87A2-E8F00B104501}" type="presOf" srcId="{A9EB34AE-345E-48DA-B458-9A57AC911DD9}" destId="{43B7C163-69D1-457B-AC63-F11E516B2585}" srcOrd="0" destOrd="0" presId="urn:microsoft.com/office/officeart/2018/2/layout/IconLabelList"/>
    <dgm:cxn modelId="{0619AF6B-8551-4766-B7BB-BF61564625C2}" type="presOf" srcId="{7DEC15EF-743F-4676-94FF-707FD9E76CF2}" destId="{857152F9-B2B8-4F45-8C46-AE08276F04F8}" srcOrd="0" destOrd="0" presId="urn:microsoft.com/office/officeart/2018/2/layout/IconLabelList"/>
    <dgm:cxn modelId="{879AB59E-2822-420B-89CD-31000FB79337}" type="presOf" srcId="{3CE723BA-BA1A-4E0C-88A7-8FBBCF153B35}" destId="{2806E469-2EC2-468C-8B2F-F6A6BCC638D2}" srcOrd="0" destOrd="0" presId="urn:microsoft.com/office/officeart/2018/2/layout/IconLabelList"/>
    <dgm:cxn modelId="{8DB776B5-E1CF-4B22-9C21-3FF07D501FDB}" srcId="{0B53D52C-F03D-48F0-A050-F62F299FAF46}" destId="{7DEC15EF-743F-4676-94FF-707FD9E76CF2}" srcOrd="0" destOrd="0" parTransId="{C9E202D3-F911-4E7A-B9E3-23AAC53A55D1}" sibTransId="{B6DE4436-0564-4700-B6E6-F1E81049BB19}"/>
    <dgm:cxn modelId="{3C1742DE-03AC-4D5F-8869-7A90FB7B1674}" srcId="{0B53D52C-F03D-48F0-A050-F62F299FAF46}" destId="{350D90CB-E2A0-4AD7-BC85-1E4C540CBBA3}" srcOrd="2" destOrd="0" parTransId="{CD451E4D-F61F-4933-9170-0534231EB432}" sibTransId="{BD89FB15-4DC1-4B8C-87AB-2DA7C389E226}"/>
    <dgm:cxn modelId="{D5E851E1-41E5-4198-A062-939C3F215ED6}" type="presOf" srcId="{350D90CB-E2A0-4AD7-BC85-1E4C540CBBA3}" destId="{AEF42A24-B1F0-482F-B159-5B1D11980220}" srcOrd="0" destOrd="0" presId="urn:microsoft.com/office/officeart/2018/2/layout/IconLabelList"/>
    <dgm:cxn modelId="{1F0D85F3-7953-4D3F-B73C-E9955B683D9A}" srcId="{0B53D52C-F03D-48F0-A050-F62F299FAF46}" destId="{3CE723BA-BA1A-4E0C-88A7-8FBBCF153B35}" srcOrd="1" destOrd="0" parTransId="{3D31CD24-1260-4CA2-A997-9AFA9222A55A}" sibTransId="{F8EDF159-A8D9-460D-A166-EC17A7864B8B}"/>
    <dgm:cxn modelId="{AB7C4CF8-0166-412B-828B-C0FD05DCDE4C}" srcId="{0B53D52C-F03D-48F0-A050-F62F299FAF46}" destId="{A9EB34AE-345E-48DA-B458-9A57AC911DD9}" srcOrd="3" destOrd="0" parTransId="{9AAD3371-AA38-4999-90AD-14A0CBC8CF42}" sibTransId="{A6D9D8FA-F73C-4EF2-9A4A-FBD3B2527FF6}"/>
    <dgm:cxn modelId="{88C99EFC-13E3-411D-96CF-7DB260144554}" type="presParOf" srcId="{46AF3C25-5330-44C4-A9D9-9A2C0858B8F5}" destId="{58A351EE-60A3-45D7-83A2-749CA161C48A}" srcOrd="0" destOrd="0" presId="urn:microsoft.com/office/officeart/2018/2/layout/IconLabelList"/>
    <dgm:cxn modelId="{E7603396-A4DE-419B-80D5-7B1FFB88514F}" type="presParOf" srcId="{58A351EE-60A3-45D7-83A2-749CA161C48A}" destId="{0486F700-E4E9-4B7A-B1D3-6D1AC786E5AF}" srcOrd="0" destOrd="0" presId="urn:microsoft.com/office/officeart/2018/2/layout/IconLabelList"/>
    <dgm:cxn modelId="{C3C078C9-CDDA-4F02-833A-E5C770E33B07}" type="presParOf" srcId="{58A351EE-60A3-45D7-83A2-749CA161C48A}" destId="{84254D45-37EF-40D5-A4FE-0D22E7263D8C}" srcOrd="1" destOrd="0" presId="urn:microsoft.com/office/officeart/2018/2/layout/IconLabelList"/>
    <dgm:cxn modelId="{7ED3DE17-0F8A-498D-B4E3-7559824BC01D}" type="presParOf" srcId="{58A351EE-60A3-45D7-83A2-749CA161C48A}" destId="{857152F9-B2B8-4F45-8C46-AE08276F04F8}" srcOrd="2" destOrd="0" presId="urn:microsoft.com/office/officeart/2018/2/layout/IconLabelList"/>
    <dgm:cxn modelId="{2D30DB80-548C-4294-BCAF-E7CD8E29BFFD}" type="presParOf" srcId="{46AF3C25-5330-44C4-A9D9-9A2C0858B8F5}" destId="{45DFEEFF-5A9B-42C6-BE87-383A0F3F850C}" srcOrd="1" destOrd="0" presId="urn:microsoft.com/office/officeart/2018/2/layout/IconLabelList"/>
    <dgm:cxn modelId="{FCCEDB1A-6F4C-42E3-9427-31924999EFDF}" type="presParOf" srcId="{46AF3C25-5330-44C4-A9D9-9A2C0858B8F5}" destId="{67FF22DE-08E2-43F7-A691-B5FB75BA4371}" srcOrd="2" destOrd="0" presId="urn:microsoft.com/office/officeart/2018/2/layout/IconLabelList"/>
    <dgm:cxn modelId="{2E26A9CF-879F-410A-BF74-DEE3928BC2B2}" type="presParOf" srcId="{67FF22DE-08E2-43F7-A691-B5FB75BA4371}" destId="{10484884-6AB2-49C1-81CD-659322A447B5}" srcOrd="0" destOrd="0" presId="urn:microsoft.com/office/officeart/2018/2/layout/IconLabelList"/>
    <dgm:cxn modelId="{26CB0E93-A86D-4546-BE20-27FBE27D963C}" type="presParOf" srcId="{67FF22DE-08E2-43F7-A691-B5FB75BA4371}" destId="{43272307-790F-4B42-90CE-33EE788F0250}" srcOrd="1" destOrd="0" presId="urn:microsoft.com/office/officeart/2018/2/layout/IconLabelList"/>
    <dgm:cxn modelId="{BA402DBA-7D32-45FA-8118-2F81EA491DBB}" type="presParOf" srcId="{67FF22DE-08E2-43F7-A691-B5FB75BA4371}" destId="{2806E469-2EC2-468C-8B2F-F6A6BCC638D2}" srcOrd="2" destOrd="0" presId="urn:microsoft.com/office/officeart/2018/2/layout/IconLabelList"/>
    <dgm:cxn modelId="{0F27D3C5-2D55-4AFE-88F4-20869837EFC0}" type="presParOf" srcId="{46AF3C25-5330-44C4-A9D9-9A2C0858B8F5}" destId="{C0384AE4-9D67-4ABB-97D6-5BC09723F411}" srcOrd="3" destOrd="0" presId="urn:microsoft.com/office/officeart/2018/2/layout/IconLabelList"/>
    <dgm:cxn modelId="{AE730EB7-5D0A-4A4E-BA8F-C811E8E21D7B}" type="presParOf" srcId="{46AF3C25-5330-44C4-A9D9-9A2C0858B8F5}" destId="{0F414706-7244-4CD2-8F47-7EB6BF08510A}" srcOrd="4" destOrd="0" presId="urn:microsoft.com/office/officeart/2018/2/layout/IconLabelList"/>
    <dgm:cxn modelId="{5595E57B-7B9C-4895-9B42-DAFDC79AA969}" type="presParOf" srcId="{0F414706-7244-4CD2-8F47-7EB6BF08510A}" destId="{172E3174-8563-40AF-8F90-A47D2EA06E05}" srcOrd="0" destOrd="0" presId="urn:microsoft.com/office/officeart/2018/2/layout/IconLabelList"/>
    <dgm:cxn modelId="{0CED91BE-542A-4DB0-B9A7-8C3627794C90}" type="presParOf" srcId="{0F414706-7244-4CD2-8F47-7EB6BF08510A}" destId="{1B02A261-CFAB-4B16-B66E-C99767FF235E}" srcOrd="1" destOrd="0" presId="urn:microsoft.com/office/officeart/2018/2/layout/IconLabelList"/>
    <dgm:cxn modelId="{27E2FB51-DA77-417B-AC9C-BA9EDFC1907A}" type="presParOf" srcId="{0F414706-7244-4CD2-8F47-7EB6BF08510A}" destId="{AEF42A24-B1F0-482F-B159-5B1D11980220}" srcOrd="2" destOrd="0" presId="urn:microsoft.com/office/officeart/2018/2/layout/IconLabelList"/>
    <dgm:cxn modelId="{A8F15109-502E-4315-80FB-851A6B7E8F0E}" type="presParOf" srcId="{46AF3C25-5330-44C4-A9D9-9A2C0858B8F5}" destId="{854D4264-9D00-4860-A98F-25F7C8712563}" srcOrd="5" destOrd="0" presId="urn:microsoft.com/office/officeart/2018/2/layout/IconLabelList"/>
    <dgm:cxn modelId="{103EAA79-F361-48AC-B31E-816DEEC9C190}" type="presParOf" srcId="{46AF3C25-5330-44C4-A9D9-9A2C0858B8F5}" destId="{75408CEC-6663-4F90-9A25-9762D9873D7F}" srcOrd="6" destOrd="0" presId="urn:microsoft.com/office/officeart/2018/2/layout/IconLabelList"/>
    <dgm:cxn modelId="{857B1A94-5D85-4F7C-BF7B-1F117A22CD3A}" type="presParOf" srcId="{75408CEC-6663-4F90-9A25-9762D9873D7F}" destId="{7F9A40DD-91F7-466C-BF8C-A0FB30010F1D}" srcOrd="0" destOrd="0" presId="urn:microsoft.com/office/officeart/2018/2/layout/IconLabelList"/>
    <dgm:cxn modelId="{FC82CBB3-702A-4899-A08A-0D80A7F6CDE5}" type="presParOf" srcId="{75408CEC-6663-4F90-9A25-9762D9873D7F}" destId="{E7704D11-2481-4494-8729-CC6569E0898B}" srcOrd="1" destOrd="0" presId="urn:microsoft.com/office/officeart/2018/2/layout/IconLabelList"/>
    <dgm:cxn modelId="{173849E5-973F-4A19-8E72-F0FCA713996C}" type="presParOf" srcId="{75408CEC-6663-4F90-9A25-9762D9873D7F}" destId="{43B7C163-69D1-457B-AC63-F11E516B258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6F700-E4E9-4B7A-B1D3-6D1AC786E5AF}">
      <dsp:nvSpPr>
        <dsp:cNvPr id="0" name=""/>
        <dsp:cNvSpPr/>
      </dsp:nvSpPr>
      <dsp:spPr>
        <a:xfrm>
          <a:off x="1138979" y="547784"/>
          <a:ext cx="932563" cy="932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152F9-B2B8-4F45-8C46-AE08276F04F8}">
      <dsp:nvSpPr>
        <dsp:cNvPr id="0" name=""/>
        <dsp:cNvSpPr/>
      </dsp:nvSpPr>
      <dsp:spPr>
        <a:xfrm>
          <a:off x="569079" y="1895198"/>
          <a:ext cx="2072362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Era de la información: transformación del acceso al conocimiento. </a:t>
          </a:r>
          <a:endParaRPr lang="en-US" sz="2000" kern="1200" dirty="0"/>
        </a:p>
      </dsp:txBody>
      <dsp:txXfrm>
        <a:off x="569079" y="1895198"/>
        <a:ext cx="2072362" cy="1417500"/>
      </dsp:txXfrm>
    </dsp:sp>
    <dsp:sp modelId="{10484884-6AB2-49C1-81CD-659322A447B5}">
      <dsp:nvSpPr>
        <dsp:cNvPr id="0" name=""/>
        <dsp:cNvSpPr/>
      </dsp:nvSpPr>
      <dsp:spPr>
        <a:xfrm>
          <a:off x="3574005" y="547784"/>
          <a:ext cx="932563" cy="932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6E469-2EC2-468C-8B2F-F6A6BCC638D2}">
      <dsp:nvSpPr>
        <dsp:cNvPr id="0" name=""/>
        <dsp:cNvSpPr/>
      </dsp:nvSpPr>
      <dsp:spPr>
        <a:xfrm>
          <a:off x="3004105" y="1895198"/>
          <a:ext cx="2072362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Publicación digital: disponibilidad, globalización, costo.</a:t>
          </a:r>
          <a:endParaRPr lang="en-US" sz="2000" kern="1200" dirty="0"/>
        </a:p>
      </dsp:txBody>
      <dsp:txXfrm>
        <a:off x="3004105" y="1895198"/>
        <a:ext cx="2072362" cy="1417500"/>
      </dsp:txXfrm>
    </dsp:sp>
    <dsp:sp modelId="{172E3174-8563-40AF-8F90-A47D2EA06E05}">
      <dsp:nvSpPr>
        <dsp:cNvPr id="0" name=""/>
        <dsp:cNvSpPr/>
      </dsp:nvSpPr>
      <dsp:spPr>
        <a:xfrm>
          <a:off x="6009031" y="547784"/>
          <a:ext cx="932563" cy="932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42A24-B1F0-482F-B159-5B1D11980220}">
      <dsp:nvSpPr>
        <dsp:cNvPr id="0" name=""/>
        <dsp:cNvSpPr/>
      </dsp:nvSpPr>
      <dsp:spPr>
        <a:xfrm>
          <a:off x="5439131" y="1895198"/>
          <a:ext cx="2072362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Acceso a contenido educativo.</a:t>
          </a:r>
          <a:endParaRPr lang="en-US" sz="2000" kern="1200" dirty="0"/>
        </a:p>
      </dsp:txBody>
      <dsp:txXfrm>
        <a:off x="5439131" y="1895198"/>
        <a:ext cx="2072362" cy="1417500"/>
      </dsp:txXfrm>
    </dsp:sp>
    <dsp:sp modelId="{7F9A40DD-91F7-466C-BF8C-A0FB30010F1D}">
      <dsp:nvSpPr>
        <dsp:cNvPr id="0" name=""/>
        <dsp:cNvSpPr/>
      </dsp:nvSpPr>
      <dsp:spPr>
        <a:xfrm>
          <a:off x="8444057" y="547784"/>
          <a:ext cx="932563" cy="932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7C163-69D1-457B-AC63-F11E516B2585}">
      <dsp:nvSpPr>
        <dsp:cNvPr id="0" name=""/>
        <dsp:cNvSpPr/>
      </dsp:nvSpPr>
      <dsp:spPr>
        <a:xfrm>
          <a:off x="7874157" y="1895198"/>
          <a:ext cx="2072362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Principales desafíos en educación</a:t>
          </a:r>
          <a:endParaRPr lang="en-US" sz="2000" kern="1200" dirty="0"/>
        </a:p>
      </dsp:txBody>
      <dsp:txXfrm>
        <a:off x="7874157" y="1895198"/>
        <a:ext cx="2072362" cy="141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0F7B6-EF6B-4012-B533-76A102E3354C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C764D-2762-4AA1-9AB6-9D0CC4F5EA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43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4E904F-E647-75E6-0AE5-0257A0B20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086" y="-70367"/>
            <a:ext cx="12357463" cy="697753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AA1DA85-7D9F-59C7-C592-189951EE55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8390" y="2387871"/>
            <a:ext cx="6479176" cy="3237866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rgbClr val="186AAD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 el titulo de tu Ponencia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561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9601" y="-452846"/>
            <a:ext cx="13455936" cy="7545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3897" y="1230572"/>
            <a:ext cx="6296298" cy="860461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/>
              <a:t>Nombre del Ponente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333897" y="3068074"/>
            <a:ext cx="2978332" cy="3099616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Foto Personal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4536F4-FDF0-40A2-6905-392CB1F8BA8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1533" y="3057343"/>
            <a:ext cx="5930536" cy="2486115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Breve descripción profesional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AF9B3D-9D9A-6646-10A3-C136B51FA04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333897" y="2145600"/>
            <a:ext cx="3892730" cy="428588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Nombre de institución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4C5FD1-D25E-7270-2D03-D91F0F89D19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2333897" y="2577155"/>
            <a:ext cx="3892730" cy="428588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Correo electrónico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2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E3ECF3-ADB1-E229-9264-286AAB951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7086"/>
            <a:ext cx="12191999" cy="6945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17B3F3-99B3-DA5A-5CC1-5D11BD32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160"/>
            <a:ext cx="10515600" cy="905691"/>
          </a:xfrm>
        </p:spPr>
        <p:txBody>
          <a:bodyPr/>
          <a:lstStyle>
            <a:lvl1pPr>
              <a:defRPr b="1">
                <a:solidFill>
                  <a:srgbClr val="185F9B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55BB-ADEC-ED80-00B9-ADF249888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6480"/>
            <a:ext cx="10515600" cy="3860483"/>
          </a:xfrm>
        </p:spPr>
        <p:txBody>
          <a:bodyPr/>
          <a:lstStyle>
            <a:lvl1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867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51A5B0-52B9-464B-BF4C-20B82DE7A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5794" y="0"/>
            <a:ext cx="122877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A13FB-4559-D47B-0F9D-79132AA0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9" y="1219200"/>
            <a:ext cx="11064059" cy="2036989"/>
          </a:xfrm>
        </p:spPr>
        <p:txBody>
          <a:bodyPr anchor="b"/>
          <a:lstStyle>
            <a:lvl1pPr>
              <a:defRPr sz="6000" b="1">
                <a:solidFill>
                  <a:srgbClr val="185F9B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2C0F5-51DB-B2E7-EAE7-8F51C13A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261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599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8378" y="-57311"/>
            <a:ext cx="12331337" cy="6915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663" y="365125"/>
            <a:ext cx="6296298" cy="1325563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4BF8E-0AB0-7DAD-9EBA-CA02EF28AC0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02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3A6B568-686C-37E3-43BD-E7E48FF42F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698" y="-21926"/>
            <a:ext cx="12261395" cy="6879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3E11CD-90F8-9894-C172-60204394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7976"/>
            <a:ext cx="3932237" cy="1550126"/>
          </a:xfrm>
        </p:spPr>
        <p:txBody>
          <a:bodyPr anchor="b"/>
          <a:lstStyle>
            <a:lvl1pPr>
              <a:defRPr sz="3200"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D0326-E4E4-EA79-E4CB-80B557595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FAD70-652F-5AE6-E7EB-ECE11517A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8102"/>
            <a:ext cx="3932237" cy="3630885"/>
          </a:xfrm>
        </p:spPr>
        <p:txBody>
          <a:bodyPr/>
          <a:lstStyle>
            <a:lvl1pPr marL="0" indent="0">
              <a:buNone/>
              <a:defRPr sz="1600">
                <a:latin typeface="Proxima Nova Rg" panose="0200050603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8EACF-8AD4-47E4-154D-43AC836D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F69C7-B963-8574-3D57-3AAA19D0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16C9A-06B7-5F6C-0998-442884D8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839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D4184-8892-780C-E66C-839B8454A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181" y="-17803"/>
            <a:ext cx="12229654" cy="691489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42051A-1D1C-6CB7-C7E5-BE367913D4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93126" y="4360884"/>
            <a:ext cx="6797039" cy="513625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Nombre ponente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AE1103-5260-B487-94ED-09256AFB296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01835" y="4874509"/>
            <a:ext cx="6797039" cy="513625"/>
          </a:xfrm>
        </p:spPr>
        <p:txBody>
          <a:bodyPr/>
          <a:lstStyle>
            <a:lvl1pPr marL="0" indent="0" algn="ctr">
              <a:buNone/>
              <a:defRPr sz="3200" b="0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Correo electrónico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7B23A1-1893-ED95-6D93-1A86DAE82D2D}"/>
              </a:ext>
            </a:extLst>
          </p:cNvPr>
          <p:cNvSpPr txBox="1"/>
          <p:nvPr userDrawn="1"/>
        </p:nvSpPr>
        <p:spPr>
          <a:xfrm>
            <a:off x="422366" y="2588594"/>
            <a:ext cx="11347268" cy="101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kern="1200" dirty="0">
                <a:solidFill>
                  <a:srgbClr val="185F9B"/>
                </a:solidFill>
                <a:latin typeface="Proxima Nova Alt Bl" panose="02000506030000020004" pitchFamily="50" charset="0"/>
                <a:ea typeface="+mj-ea"/>
                <a:cs typeface="+mj-cs"/>
              </a:rPr>
              <a:t>Gracias por su atención!</a:t>
            </a:r>
            <a:endParaRPr lang="es-MX" sz="6000" b="1" kern="1200" dirty="0">
              <a:solidFill>
                <a:srgbClr val="185F9B"/>
              </a:solidFill>
              <a:latin typeface="Proxima Nova Alt Bl" panose="02000506030000020004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428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86C7E-8621-E6FE-FE0A-F6D40F6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8BFCC-00AB-2312-2BA8-C9B2D3A9E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7B1ED-1FAB-79E9-10FC-2D0B1A61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D74F1-855F-4821-BD5D-680D553F7DC4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EEAE2-26EE-A358-2CE0-517FAD571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23FEE-CFAD-4A43-99AA-B614D87B3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67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nrojas21@cnu.edu.ni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B773A5A-C90D-48B6-4F08-7D4406DAF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8390" y="1446245"/>
            <a:ext cx="6479176" cy="4179492"/>
          </a:xfrm>
        </p:spPr>
        <p:txBody>
          <a:bodyPr/>
          <a:lstStyle/>
          <a:p>
            <a:r>
              <a:rPr lang="es-MX" sz="5400" dirty="0"/>
              <a:t>Publicación digital en la era de la información: desafíos en educación </a:t>
            </a:r>
          </a:p>
        </p:txBody>
      </p:sp>
    </p:spTree>
    <p:extLst>
      <p:ext uri="{BB962C8B-B14F-4D97-AF65-F5344CB8AC3E}">
        <p14:creationId xmlns:p14="http://schemas.microsoft.com/office/powerpoint/2010/main" val="174769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E898B4-9E3D-374A-791A-F9D827763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Conclusiones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53C8D3-FF16-D9D9-4FB7-393479934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260" y="3429000"/>
            <a:ext cx="10558877" cy="28269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Proxima Nova Rg"/>
              </a:rPr>
              <a:t>Amplias oportunidades de la publicación digital en educación</a:t>
            </a:r>
            <a:endParaRPr lang="es-ES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Proxima Nova Rg"/>
              </a:rPr>
              <a:t>La accesibilidad, veracidad y sobrecarga como desafíos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Proxima Nova Rg"/>
              </a:rPr>
              <a:t>Gestión y divulgación del conocimiento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Proxima Nova Rg"/>
              </a:rPr>
              <a:t>Generación de redes académicas y de investigación internacionales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Proxima Nova Rg"/>
              </a:rPr>
              <a:t>Habilitación de una cultura de investigación y publicación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48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40F603-24A1-B7B3-473E-6DE3A233B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Nohemí Rojas Icabalzeta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DB9175-52DA-DA85-0522-8908CBFE5BF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r>
              <a:rPr lang="es-MX" dirty="0">
                <a:hlinkClick r:id="rId2"/>
              </a:rPr>
              <a:t>nrojas@cnu.edu.ni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594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5971D5-2467-686C-7C71-4AE6516F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Nohemí Rojas Icabalzeta</a:t>
            </a:r>
          </a:p>
        </p:txBody>
      </p:sp>
      <p:pic>
        <p:nvPicPr>
          <p:cNvPr id="3" name="Marcador de contenido 2" descr="Una persona con la mano en la boca&#10;&#10;Descripción generada automáticamente con confianza baja">
            <a:extLst>
              <a:ext uri="{FF2B5EF4-FFF2-40B4-BE49-F238E27FC236}">
                <a16:creationId xmlns:a16="http://schemas.microsoft.com/office/drawing/2014/main" id="{0D745E6F-8815-B223-146B-4B3AB0064F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"/>
          <a:stretch/>
        </p:blipFill>
        <p:spPr>
          <a:xfrm>
            <a:off x="2435383" y="3145049"/>
            <a:ext cx="3381642" cy="194299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234A4-D1C1-876E-415A-FCBA0F03CF5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29608" y="3057343"/>
            <a:ext cx="6002447" cy="2486115"/>
          </a:xfrm>
        </p:spPr>
        <p:txBody>
          <a:bodyPr>
            <a:normAutofit/>
          </a:bodyPr>
          <a:lstStyle/>
          <a:p>
            <a:pPr algn="just"/>
            <a:r>
              <a:rPr lang="es-ES" sz="1600" dirty="0" err="1"/>
              <a:t>Doctorante</a:t>
            </a:r>
            <a:r>
              <a:rPr lang="es-ES" sz="1600" dirty="0"/>
              <a:t> del Programa Educación y </a:t>
            </a:r>
            <a:r>
              <a:rPr lang="es-ES" sz="1600" dirty="0" err="1"/>
              <a:t>Econtransformación</a:t>
            </a:r>
            <a:r>
              <a:rPr lang="es-ES" sz="1600" dirty="0"/>
              <a:t>; Máster en Administración Pública en </a:t>
            </a:r>
            <a:r>
              <a:rPr lang="es-ES" sz="1600" dirty="0" err="1"/>
              <a:t>Saemaul</a:t>
            </a:r>
            <a:r>
              <a:rPr lang="es-ES" sz="1600" dirty="0"/>
              <a:t> </a:t>
            </a:r>
            <a:r>
              <a:rPr lang="es-ES" sz="1600" dirty="0" err="1"/>
              <a:t>Undong</a:t>
            </a:r>
            <a:r>
              <a:rPr lang="es-ES" sz="1600" dirty="0"/>
              <a:t> y Desarrollo Comunitario por la Universidad </a:t>
            </a:r>
            <a:r>
              <a:rPr lang="es-ES" sz="1600" dirty="0" err="1"/>
              <a:t>Yeungnam</a:t>
            </a:r>
            <a:r>
              <a:rPr lang="es-ES" sz="1600" dirty="0"/>
              <a:t>, República de Corea (2016-2018); Máster en Estudios Históricos Latinoamericanos y del Caribe (UNAN-Managua, 2014-2016); Licenciada en Filología y Comunicación (UNAN-Managua). Docente-investigadora de la UNAN-Managua. Actualmente, es directora de ÍNDICE, Revista de Educación de Nicaragua del Consejo Nacional de Universidades (CNU).</a:t>
            </a:r>
            <a:endParaRPr lang="es-MX" sz="1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AA0C1A-8DEB-798D-2F66-3499F59F322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333897" y="2145600"/>
            <a:ext cx="5569778" cy="428588"/>
          </a:xfrm>
        </p:spPr>
        <p:txBody>
          <a:bodyPr/>
          <a:lstStyle/>
          <a:p>
            <a:r>
              <a:rPr lang="es-MX" dirty="0"/>
              <a:t>Consejo Nacional de Universidades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5E0533-72BA-8362-BBB7-A3FFCDDA3841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s-MX" dirty="0"/>
              <a:t>nrojas@cnu.edu.ni</a:t>
            </a:r>
          </a:p>
        </p:txBody>
      </p:sp>
    </p:spTree>
    <p:extLst>
      <p:ext uri="{BB962C8B-B14F-4D97-AF65-F5344CB8AC3E}">
        <p14:creationId xmlns:p14="http://schemas.microsoft.com/office/powerpoint/2010/main" val="304142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160"/>
            <a:ext cx="10515600" cy="905691"/>
          </a:xfrm>
        </p:spPr>
        <p:txBody>
          <a:bodyPr anchor="ctr">
            <a:normAutofit/>
          </a:bodyPr>
          <a:lstStyle/>
          <a:p>
            <a:r>
              <a:rPr lang="es-MX" dirty="0"/>
              <a:t>Introducción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DCFF32-F085-F7BC-ED93-41B5309C2C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937906"/>
              </p:ext>
            </p:extLst>
          </p:nvPr>
        </p:nvGraphicFramePr>
        <p:xfrm>
          <a:off x="838200" y="2316480"/>
          <a:ext cx="10515600" cy="3860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946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persona, tabla, pequeño, sostener&#10;&#10;Descripción generada automáticamente">
            <a:extLst>
              <a:ext uri="{FF2B5EF4-FFF2-40B4-BE49-F238E27FC236}">
                <a16:creationId xmlns:a16="http://schemas.microsoft.com/office/drawing/2014/main" id="{4BF9F932-9797-7343-E9F6-2851691F7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2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DE898B4-9E3D-374A-791A-F9D82776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24" y="-42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+mj-lt"/>
              </a:rPr>
              <a:t>Digitalización de la </a:t>
            </a:r>
            <a:r>
              <a:rPr lang="en-US" sz="4800" dirty="0" err="1">
                <a:solidFill>
                  <a:schemeClr val="tx1"/>
                </a:solidFill>
                <a:latin typeface="+mj-lt"/>
              </a:rPr>
              <a:t>información</a:t>
            </a:r>
            <a:r>
              <a:rPr lang="en-US" sz="480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53C8D3-FF16-D9D9-4FB7-393479934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3225355"/>
            <a:ext cx="4628174" cy="36326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tx1"/>
                </a:solidFill>
              </a:rPr>
              <a:t>Libros </a:t>
            </a:r>
            <a:r>
              <a:rPr lang="en-US" sz="2500" b="1" err="1">
                <a:solidFill>
                  <a:schemeClr val="tx1"/>
                </a:solidFill>
              </a:rPr>
              <a:t>electrónicos</a:t>
            </a:r>
            <a:r>
              <a:rPr lang="en-US" sz="2500" b="1" dirty="0">
                <a:solidFill>
                  <a:schemeClr val="tx1"/>
                </a:solidFill>
              </a:rPr>
              <a:t> o </a:t>
            </a:r>
            <a:r>
              <a:rPr lang="en-US" sz="2500" b="1" i="1" dirty="0">
                <a:solidFill>
                  <a:schemeClr val="tx1"/>
                </a:solidFill>
              </a:rPr>
              <a:t>e-books</a:t>
            </a:r>
            <a:r>
              <a:rPr lang="en-US" sz="2500" dirty="0">
                <a:solidFill>
                  <a:schemeClr val="tx1"/>
                </a:solidFill>
              </a:rPr>
              <a:t>:</a:t>
            </a:r>
            <a:endParaRPr lang="en-US" sz="2500">
              <a:solidFill>
                <a:schemeClr val="tx1"/>
              </a:solidFill>
              <a:cs typeface="Calibri"/>
            </a:endParaRPr>
          </a:p>
          <a:p>
            <a:pPr marL="2857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tx1"/>
                </a:solidFill>
              </a:rPr>
              <a:t>Obras de consulta</a:t>
            </a:r>
            <a:endParaRPr lang="en-US" sz="2500" b="1">
              <a:solidFill>
                <a:schemeClr val="tx1"/>
              </a:solidFill>
              <a:cs typeface="Calibri"/>
            </a:endParaRPr>
          </a:p>
          <a:p>
            <a:pPr marL="2857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tx1"/>
                </a:solidFill>
              </a:rPr>
              <a:t>Publicaciones </a:t>
            </a:r>
            <a:r>
              <a:rPr lang="en-US" sz="2500" b="1" err="1">
                <a:solidFill>
                  <a:schemeClr val="tx1"/>
                </a:solidFill>
              </a:rPr>
              <a:t>periódicas</a:t>
            </a:r>
            <a:endParaRPr lang="en-US" sz="2500" b="1">
              <a:solidFill>
                <a:schemeClr val="tx1"/>
              </a:solidFill>
              <a:cs typeface="Calibri"/>
            </a:endParaRPr>
          </a:p>
          <a:p>
            <a:pPr marL="2857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500" b="1" err="1">
                <a:solidFill>
                  <a:schemeClr val="tx1"/>
                </a:solidFill>
              </a:rPr>
              <a:t>Bibliotecas</a:t>
            </a:r>
            <a:r>
              <a:rPr lang="en-US" sz="2500" b="1" dirty="0">
                <a:solidFill>
                  <a:schemeClr val="tx1"/>
                </a:solidFill>
              </a:rPr>
              <a:t> </a:t>
            </a:r>
            <a:r>
              <a:rPr lang="en-US" sz="2500" b="1" err="1">
                <a:solidFill>
                  <a:schemeClr val="tx1"/>
                </a:solidFill>
              </a:rPr>
              <a:t>digitales</a:t>
            </a:r>
            <a:endParaRPr lang="en-US" sz="2500" b="1">
              <a:solidFill>
                <a:schemeClr val="tx1"/>
              </a:solidFill>
              <a:cs typeface="Calibri"/>
            </a:endParaRPr>
          </a:p>
          <a:p>
            <a:pPr marL="2857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500" b="1" i="1" err="1">
                <a:solidFill>
                  <a:schemeClr val="tx1"/>
                </a:solidFill>
              </a:rPr>
              <a:t>Coursepacks</a:t>
            </a:r>
            <a:r>
              <a:rPr lang="en-US" sz="2500" b="1" dirty="0">
                <a:solidFill>
                  <a:schemeClr val="tx1"/>
                </a:solidFill>
              </a:rPr>
              <a:t> o dossier </a:t>
            </a:r>
            <a:r>
              <a:rPr lang="en-US" sz="2500" b="1" err="1">
                <a:solidFill>
                  <a:schemeClr val="tx1"/>
                </a:solidFill>
              </a:rPr>
              <a:t>electrónico</a:t>
            </a:r>
            <a:r>
              <a:rPr lang="en-US" sz="2500" b="1" dirty="0">
                <a:solidFill>
                  <a:schemeClr val="tx1"/>
                </a:solidFill>
              </a:rPr>
              <a:t> </a:t>
            </a:r>
            <a:endParaRPr lang="en-US" sz="2500" b="1">
              <a:solidFill>
                <a:schemeClr val="tx1"/>
              </a:solidFill>
              <a:cs typeface="Calibri"/>
            </a:endParaRPr>
          </a:p>
          <a:p>
            <a:pPr marL="2857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500" b="1" err="1">
                <a:solidFill>
                  <a:schemeClr val="tx1"/>
                </a:solidFill>
              </a:rPr>
              <a:t>Catálogos</a:t>
            </a:r>
            <a:endParaRPr lang="en-US" sz="2500" b="1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  <a:latin typeface="+mn-lt"/>
            </a:endParaRPr>
          </a:p>
          <a:p>
            <a:endParaRPr lang="en-US" sz="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314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160"/>
            <a:ext cx="10515600" cy="905691"/>
          </a:xfrm>
        </p:spPr>
        <p:txBody>
          <a:bodyPr anchor="ctr">
            <a:normAutofit/>
          </a:bodyPr>
          <a:lstStyle/>
          <a:p>
            <a:r>
              <a:rPr lang="es-MX" dirty="0">
                <a:latin typeface="Proxima Nova Alt Bl"/>
                <a:ea typeface="Roboto"/>
              </a:rPr>
              <a:t>Papel - Pantalla</a:t>
            </a:r>
            <a:endParaRPr lang="es-MX" dirty="0"/>
          </a:p>
        </p:txBody>
      </p:sp>
      <p:pic>
        <p:nvPicPr>
          <p:cNvPr id="25" name="Imagen 24" descr="Texto, Carta&#10;&#10;Descripción generada automáticamente">
            <a:extLst>
              <a:ext uri="{FF2B5EF4-FFF2-40B4-BE49-F238E27FC236}">
                <a16:creationId xmlns:a16="http://schemas.microsoft.com/office/drawing/2014/main" id="{BDE1EF94-0882-71A5-7AA2-8E7B50CF3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559" y="1004888"/>
            <a:ext cx="3296516" cy="4848224"/>
          </a:xfrm>
          <a:prstGeom prst="rect">
            <a:avLst/>
          </a:prstGeom>
        </p:spPr>
      </p:pic>
      <p:pic>
        <p:nvPicPr>
          <p:cNvPr id="26" name="Imagen 25" descr="Book composition with open book">
            <a:extLst>
              <a:ext uri="{FF2B5EF4-FFF2-40B4-BE49-F238E27FC236}">
                <a16:creationId xmlns:a16="http://schemas.microsoft.com/office/drawing/2014/main" id="{D98727D3-54DE-3E19-AEAC-A9D3C0938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81" y="2418349"/>
            <a:ext cx="4918363" cy="328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2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persona, tabla, pequeño, sostener&#10;&#10;Descripción generada automáticamente">
            <a:extLst>
              <a:ext uri="{FF2B5EF4-FFF2-40B4-BE49-F238E27FC236}">
                <a16:creationId xmlns:a16="http://schemas.microsoft.com/office/drawing/2014/main" id="{4BF9F932-9797-7343-E9F6-2851691F7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2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6710051-5C38-1115-2EE8-5CFB5CB02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Ventajas y desventajas</a:t>
            </a:r>
            <a:br>
              <a:rPr lang="es-ES" dirty="0"/>
            </a:br>
            <a:br>
              <a:rPr lang="es-ES" dirty="0"/>
            </a:br>
            <a:endParaRPr lang="es-NI" dirty="0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786E49E1-6D54-7CCB-9444-7E8B05D40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540926"/>
              </p:ext>
            </p:extLst>
          </p:nvPr>
        </p:nvGraphicFramePr>
        <p:xfrm>
          <a:off x="481029" y="2052222"/>
          <a:ext cx="8554328" cy="4130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68012">
                  <a:extLst>
                    <a:ext uri="{9D8B030D-6E8A-4147-A177-3AD203B41FA5}">
                      <a16:colId xmlns:a16="http://schemas.microsoft.com/office/drawing/2014/main" val="1048562567"/>
                    </a:ext>
                  </a:extLst>
                </a:gridCol>
                <a:gridCol w="4986316">
                  <a:extLst>
                    <a:ext uri="{9D8B030D-6E8A-4147-A177-3AD203B41FA5}">
                      <a16:colId xmlns:a16="http://schemas.microsoft.com/office/drawing/2014/main" val="1102767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NI" sz="2400" b="1" dirty="0">
                          <a:solidFill>
                            <a:schemeClr val="tx1"/>
                          </a:solidFill>
                          <a:effectLst/>
                        </a:rPr>
                        <a:t>Ventajas</a:t>
                      </a:r>
                      <a:endParaRPr lang="es-NI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Desventajas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418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NI" sz="1800" dirty="0">
                          <a:effectLst/>
                        </a:rPr>
                        <a:t>Distribución mundial</a:t>
                      </a:r>
                      <a:endParaRPr lang="es-N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effectLst/>
                        </a:rPr>
                        <a:t>Poca demarcación y catalogación de los contenidos.</a:t>
                      </a:r>
                      <a:endParaRPr lang="es-N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700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dirty="0">
                          <a:effectLst/>
                        </a:rPr>
                        <a:t>Consultas sin desplazarse físicamente</a:t>
                      </a:r>
                      <a:endParaRPr lang="es-N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effectLst/>
                        </a:rPr>
                        <a:t>Profesionales de la informática que no suelen estar vinculados a los procesos tradicionales de edición.</a:t>
                      </a:r>
                      <a:endParaRPr lang="es-N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753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dirty="0">
                          <a:effectLst/>
                        </a:rPr>
                        <a:t>Disminución de gastos de imprenta</a:t>
                      </a:r>
                      <a:endParaRPr lang="es-NI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s-ES" sz="1800" dirty="0">
                          <a:effectLst/>
                        </a:rPr>
                        <a:t>Obsolescencia tecnológica, sobre todo en dispositivos. Esto obliga a establecer mecanismos que permitan preservar las obras a lo largo del tiempo.</a:t>
                      </a:r>
                      <a:endParaRPr lang="es-N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884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dirty="0">
                          <a:effectLst/>
                        </a:rPr>
                        <a:t>No se requieren espacios físicos para almacenar</a:t>
                      </a:r>
                      <a:endParaRPr lang="es-NI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N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823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dirty="0">
                          <a:effectLst/>
                        </a:rPr>
                        <a:t>Interactividad: sonido, imagen y video</a:t>
                      </a:r>
                      <a:endParaRPr lang="es-NI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N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379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dirty="0">
                          <a:effectLst/>
                        </a:rPr>
                        <a:t>Actualización constante de contenidos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N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412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NI" sz="1800" dirty="0">
                          <a:effectLst/>
                        </a:rPr>
                        <a:t>Lectura hipertextual</a:t>
                      </a:r>
                      <a:endParaRPr lang="es-NI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N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394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039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Marcador de contenido 7" descr="Imagen que contiene persona, interior, ventana, hombre&#10;&#10;Descripción generada automáticamente">
            <a:extLst>
              <a:ext uri="{FF2B5EF4-FFF2-40B4-BE49-F238E27FC236}">
                <a16:creationId xmlns:a16="http://schemas.microsoft.com/office/drawing/2014/main" id="{4255C9BE-FB36-FF0E-82D5-02E20ACF7F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4005" r="774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97423-4195-598C-74C0-0792FB0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>
                <a:solidFill>
                  <a:schemeClr val="tx1"/>
                </a:solidFill>
                <a:latin typeface="Calibri "/>
                <a:cs typeface="Calibri Light"/>
              </a:rPr>
              <a:t>Contexto</a:t>
            </a:r>
            <a:r>
              <a:rPr lang="en-US" dirty="0">
                <a:solidFill>
                  <a:schemeClr val="tx1"/>
                </a:solidFill>
                <a:latin typeface="Calibri "/>
                <a:cs typeface="Calibri Light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 "/>
                <a:cs typeface="Calibri Light"/>
              </a:rPr>
              <a:t>en</a:t>
            </a:r>
            <a:r>
              <a:rPr lang="en-US" dirty="0">
                <a:solidFill>
                  <a:schemeClr val="tx1"/>
                </a:solidFill>
                <a:latin typeface="Calibri "/>
                <a:cs typeface="Calibri Light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 "/>
                <a:cs typeface="Calibri Light"/>
              </a:rPr>
              <a:t>educación</a:t>
            </a:r>
            <a:endParaRPr lang="en-US">
              <a:solidFill>
                <a:schemeClr val="tx1"/>
              </a:solidFill>
              <a:latin typeface="Calibri 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0A38A-BA24-EAD7-2140-0B95C3EF0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1610" y="2434201"/>
            <a:ext cx="4348661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0" dirty="0" err="1">
                <a:solidFill>
                  <a:schemeClr val="tx1"/>
                </a:solidFill>
                <a:latin typeface="+mn-lt"/>
              </a:rPr>
              <a:t>Gestión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y </a:t>
            </a:r>
            <a:r>
              <a:rPr lang="en-US" b="0" dirty="0" err="1">
                <a:solidFill>
                  <a:schemeClr val="tx1"/>
                </a:solidFill>
                <a:latin typeface="+mn-lt"/>
              </a:rPr>
              <a:t>autorregulación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del </a:t>
            </a:r>
            <a:r>
              <a:rPr lang="en-US" b="0" dirty="0" err="1">
                <a:solidFill>
                  <a:schemeClr val="tx1"/>
                </a:solidFill>
                <a:latin typeface="+mn-lt"/>
              </a:rPr>
              <a:t>aprendizaje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</a:t>
            </a:r>
            <a:endParaRPr lang="en-US" b="0" dirty="0">
              <a:solidFill>
                <a:schemeClr val="tx1"/>
              </a:solidFill>
              <a:latin typeface="+mn-lt"/>
              <a:cs typeface="Calibri"/>
            </a:endParaRPr>
          </a:p>
          <a:p>
            <a:endParaRPr lang="en-US" b="0" dirty="0">
              <a:solidFill>
                <a:schemeClr val="tx1"/>
              </a:solidFill>
              <a:latin typeface="+mn-lt"/>
              <a:cs typeface="Calibri"/>
            </a:endParaRPr>
          </a:p>
          <a:p>
            <a:r>
              <a:rPr lang="en-US" b="0" err="1">
                <a:solidFill>
                  <a:schemeClr val="tx1"/>
                </a:solidFill>
                <a:latin typeface="+mn-lt"/>
              </a:rPr>
              <a:t>Promoción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de la </a:t>
            </a:r>
            <a:r>
              <a:rPr lang="en-US" b="0" err="1">
                <a:solidFill>
                  <a:schemeClr val="tx1"/>
                </a:solidFill>
                <a:latin typeface="+mn-lt"/>
              </a:rPr>
              <a:t>lectura</a:t>
            </a:r>
            <a:endParaRPr lang="en-US" b="0" dirty="0">
              <a:solidFill>
                <a:schemeClr val="tx1"/>
              </a:solidFill>
              <a:latin typeface="+mn-lt"/>
              <a:cs typeface="Calibri"/>
            </a:endParaRPr>
          </a:p>
          <a:p>
            <a:endParaRPr lang="en-US" b="0" dirty="0">
              <a:solidFill>
                <a:schemeClr val="tx1"/>
              </a:solidFill>
              <a:latin typeface="+mn-lt"/>
              <a:cs typeface="Calibri"/>
            </a:endParaRPr>
          </a:p>
          <a:p>
            <a:r>
              <a:rPr lang="en-US" b="0" dirty="0">
                <a:solidFill>
                  <a:schemeClr val="tx1"/>
                </a:solidFill>
                <a:latin typeface="+mn-lt"/>
              </a:rPr>
              <a:t>Pensamiento </a:t>
            </a:r>
            <a:r>
              <a:rPr lang="en-US" b="0" err="1">
                <a:solidFill>
                  <a:schemeClr val="tx1"/>
                </a:solidFill>
                <a:latin typeface="+mn-lt"/>
              </a:rPr>
              <a:t>crítico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</a:t>
            </a:r>
            <a:endParaRPr lang="en-US" b="0" dirty="0">
              <a:solidFill>
                <a:schemeClr val="tx1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7176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5D2F59F-5DF8-CFC0-DA23-7CD7FE0222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672" r="1" b="993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557CF-58D0-2F0A-668F-87265D784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err="1">
                <a:solidFill>
                  <a:schemeClr val="tx1"/>
                </a:solidFill>
                <a:latin typeface="Calibri "/>
              </a:rPr>
              <a:t>Desafíos</a:t>
            </a:r>
            <a:r>
              <a:rPr lang="en-US" sz="4000" dirty="0">
                <a:solidFill>
                  <a:schemeClr val="tx1"/>
                </a:solidFill>
                <a:latin typeface="Calibri 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4680C-9C77-8310-51AE-E6010F541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713389"/>
            <a:ext cx="4536659" cy="460592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 err="1">
                <a:solidFill>
                  <a:schemeClr val="tx1"/>
                </a:solidFill>
                <a:latin typeface="+mn-lt"/>
              </a:rPr>
              <a:t>Validación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US" sz="2200" dirty="0" err="1">
                <a:solidFill>
                  <a:schemeClr val="tx1"/>
                </a:solidFill>
                <a:latin typeface="+mn-lt"/>
              </a:rPr>
              <a:t>fuentes</a:t>
            </a:r>
            <a:endParaRPr lang="en-US" sz="2200" dirty="0">
              <a:solidFill>
                <a:schemeClr val="tx1"/>
              </a:solidFill>
              <a:latin typeface="+mn-lt"/>
              <a:cs typeface="Calibri"/>
            </a:endParaRPr>
          </a:p>
          <a:p>
            <a:pPr lvl="1"/>
            <a:r>
              <a:rPr lang="en-US" sz="2200" b="1" dirty="0" err="1">
                <a:latin typeface="+mn-lt"/>
              </a:rPr>
              <a:t>Desinformación</a:t>
            </a:r>
            <a:r>
              <a:rPr lang="en-US" sz="2200" b="1" dirty="0">
                <a:latin typeface="+mn-lt"/>
              </a:rPr>
              <a:t> y </a:t>
            </a:r>
            <a:r>
              <a:rPr lang="en-US" sz="2200" b="1" dirty="0" err="1">
                <a:latin typeface="+mn-lt"/>
              </a:rPr>
              <a:t>detección</a:t>
            </a:r>
            <a:endParaRPr lang="en-US" sz="2200" b="1" dirty="0">
              <a:latin typeface="+mn-lt"/>
              <a:cs typeface="Calibri"/>
            </a:endParaRPr>
          </a:p>
          <a:p>
            <a:pPr lvl="1"/>
            <a:r>
              <a:rPr lang="en-US" sz="2200" b="1" dirty="0">
                <a:latin typeface="+mn-lt"/>
              </a:rPr>
              <a:t>Herramientas de </a:t>
            </a:r>
            <a:r>
              <a:rPr lang="en-US" sz="2200" b="1" dirty="0" err="1">
                <a:latin typeface="+mn-lt"/>
              </a:rPr>
              <a:t>verificación</a:t>
            </a:r>
            <a:r>
              <a:rPr lang="en-US" sz="2200" b="1" dirty="0">
                <a:latin typeface="+mn-lt"/>
              </a:rPr>
              <a:t> </a:t>
            </a:r>
            <a:endParaRPr lang="en-US" sz="2200" b="1" dirty="0">
              <a:latin typeface="+mn-lt"/>
              <a:cs typeface="Calibri"/>
            </a:endParaRPr>
          </a:p>
          <a:p>
            <a:pPr lvl="1"/>
            <a:r>
              <a:rPr lang="en-US" sz="2200" b="1" dirty="0">
                <a:latin typeface="+mn-lt"/>
              </a:rPr>
              <a:t>(fast-checkers)</a:t>
            </a:r>
            <a:endParaRPr lang="en-US" sz="2200" b="1" dirty="0">
              <a:latin typeface="+mn-lt"/>
              <a:cs typeface="Calibri"/>
            </a:endParaRPr>
          </a:p>
          <a:p>
            <a:r>
              <a:rPr lang="en-US" sz="2200" dirty="0" err="1">
                <a:solidFill>
                  <a:schemeClr val="tx1"/>
                </a:solidFill>
                <a:latin typeface="+mn-lt"/>
              </a:rPr>
              <a:t>Brechas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</a:rPr>
              <a:t>digitales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</a:t>
            </a:r>
            <a:endParaRPr lang="en-US" sz="2200" dirty="0">
              <a:solidFill>
                <a:schemeClr val="tx1"/>
              </a:solidFill>
              <a:latin typeface="+mn-lt"/>
              <a:cs typeface="Calibri"/>
            </a:endParaRPr>
          </a:p>
          <a:p>
            <a:pPr lvl="1"/>
            <a:r>
              <a:rPr lang="en-US" sz="2200" b="1" dirty="0" err="1">
                <a:latin typeface="+mn-lt"/>
              </a:rPr>
              <a:t>Acceso</a:t>
            </a:r>
            <a:r>
              <a:rPr lang="en-US" sz="2200" b="1" dirty="0">
                <a:latin typeface="+mn-lt"/>
              </a:rPr>
              <a:t> </a:t>
            </a:r>
            <a:r>
              <a:rPr lang="en-US" sz="2200" b="1" dirty="0" err="1">
                <a:latin typeface="+mn-lt"/>
              </a:rPr>
              <a:t>equitativo</a:t>
            </a:r>
            <a:endParaRPr lang="en-US" sz="2200" b="1" dirty="0">
              <a:latin typeface="+mn-lt"/>
              <a:cs typeface="Calibri"/>
            </a:endParaRPr>
          </a:p>
          <a:p>
            <a:pPr lvl="1"/>
            <a:r>
              <a:rPr lang="en-US" sz="2200" b="1" dirty="0" err="1">
                <a:latin typeface="+mn-lt"/>
              </a:rPr>
              <a:t>Estudiantes</a:t>
            </a:r>
            <a:r>
              <a:rPr lang="en-US" sz="2200" b="1" dirty="0">
                <a:latin typeface="+mn-lt"/>
              </a:rPr>
              <a:t> con </a:t>
            </a:r>
            <a:r>
              <a:rPr lang="en-US" sz="2200" b="1" dirty="0" err="1">
                <a:latin typeface="+mn-lt"/>
              </a:rPr>
              <a:t>discapacidad</a:t>
            </a:r>
            <a:r>
              <a:rPr lang="en-US" sz="2200" b="1" dirty="0">
                <a:latin typeface="+mn-lt"/>
              </a:rPr>
              <a:t> </a:t>
            </a:r>
            <a:endParaRPr lang="en-US" sz="2200" b="1" dirty="0">
              <a:latin typeface="+mn-lt"/>
              <a:cs typeface="Calibri"/>
            </a:endParaRPr>
          </a:p>
          <a:p>
            <a:r>
              <a:rPr lang="en-US" sz="2200" dirty="0">
                <a:solidFill>
                  <a:schemeClr val="tx1"/>
                </a:solidFill>
                <a:latin typeface="+mn-lt"/>
              </a:rPr>
              <a:t>Derechos de </a:t>
            </a:r>
            <a:r>
              <a:rPr lang="en-US" sz="2200" dirty="0" err="1">
                <a:solidFill>
                  <a:schemeClr val="tx1"/>
                </a:solidFill>
                <a:latin typeface="+mn-lt"/>
              </a:rPr>
              <a:t>autor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y </a:t>
            </a:r>
            <a:r>
              <a:rPr lang="en-US" sz="2200" dirty="0" err="1">
                <a:solidFill>
                  <a:schemeClr val="tx1"/>
                </a:solidFill>
                <a:latin typeface="+mn-lt"/>
              </a:rPr>
              <a:t>propiedad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</a:rPr>
              <a:t>intelectual</a:t>
            </a:r>
            <a:endParaRPr lang="en-US" sz="2200" dirty="0">
              <a:solidFill>
                <a:schemeClr val="tx1"/>
              </a:solidFill>
              <a:latin typeface="+mn-lt"/>
              <a:cs typeface="Calibri"/>
            </a:endParaRPr>
          </a:p>
          <a:p>
            <a:pPr lvl="1"/>
            <a:r>
              <a:rPr lang="en-US" sz="2200" b="1" dirty="0">
                <a:latin typeface="+mn-lt"/>
              </a:rPr>
              <a:t>Copyright</a:t>
            </a:r>
            <a:endParaRPr lang="en-US" sz="2200" b="1" dirty="0">
              <a:latin typeface="+mn-lt"/>
              <a:cs typeface="Calibri"/>
            </a:endParaRPr>
          </a:p>
          <a:p>
            <a:pPr lvl="1"/>
            <a:r>
              <a:rPr lang="en-US" sz="2200" b="1" dirty="0">
                <a:latin typeface="+mn-lt"/>
              </a:rPr>
              <a:t>Creative Commons </a:t>
            </a:r>
            <a:endParaRPr lang="en-US" sz="2200" b="1" dirty="0">
              <a:latin typeface="+mn-lt"/>
              <a:cs typeface="Calibri"/>
            </a:endParaRPr>
          </a:p>
          <a:p>
            <a:pPr lvl="1"/>
            <a:endParaRPr lang="en-US" sz="2200" dirty="0">
              <a:latin typeface="+mn-lt"/>
              <a:cs typeface="Calibri"/>
            </a:endParaRPr>
          </a:p>
          <a:p>
            <a:pPr lvl="1"/>
            <a:endParaRPr lang="en-US" sz="1900" dirty="0">
              <a:latin typeface="+mn-lt"/>
            </a:endParaRPr>
          </a:p>
          <a:p>
            <a:pPr lvl="1"/>
            <a:endParaRPr lang="en-US" sz="1900" dirty="0">
              <a:latin typeface="+mn-lt"/>
            </a:endParaRPr>
          </a:p>
          <a:p>
            <a:pPr marL="457200" lvl="1"/>
            <a:endParaRPr lang="en-US" sz="1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3833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57CF-58D0-2F0A-668F-87265D784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211850"/>
            <a:ext cx="3932237" cy="2045699"/>
          </a:xfrm>
        </p:spPr>
        <p:txBody>
          <a:bodyPr>
            <a:normAutofit/>
          </a:bodyPr>
          <a:lstStyle/>
          <a:p>
            <a:r>
              <a:rPr lang="es-MX" sz="4400" dirty="0"/>
              <a:t>Adaptación de los educadores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4680C-9C77-8310-51AE-E6010F541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Competencias digitales</a:t>
            </a:r>
          </a:p>
          <a:p>
            <a:r>
              <a:rPr lang="es-ES" b="1" dirty="0"/>
              <a:t>Habilidades digitales:</a:t>
            </a:r>
          </a:p>
          <a:p>
            <a:pPr lvl="1"/>
            <a:r>
              <a:rPr lang="es-ES" sz="2600" b="1" dirty="0">
                <a:solidFill>
                  <a:schemeClr val="accent5">
                    <a:lumMod val="75000"/>
                  </a:schemeClr>
                </a:solidFill>
              </a:rPr>
              <a:t>Curaduría de contenidos</a:t>
            </a:r>
            <a:endParaRPr lang="es-ES" sz="260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s-ES" sz="2600" b="1" dirty="0">
                <a:solidFill>
                  <a:schemeClr val="accent5">
                    <a:lumMod val="75000"/>
                  </a:schemeClr>
                </a:solidFill>
              </a:rPr>
              <a:t>Uso de plataformas educativas</a:t>
            </a:r>
            <a:endParaRPr lang="es-ES" sz="260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s-ES" sz="2600" b="1" dirty="0">
                <a:solidFill>
                  <a:schemeClr val="accent5">
                    <a:lumMod val="75000"/>
                  </a:schemeClr>
                </a:solidFill>
              </a:rPr>
              <a:t>Producción de contenidos digitales</a:t>
            </a:r>
            <a:endParaRPr lang="es-ES" sz="260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s-ES" sz="2600" b="1" dirty="0">
                <a:solidFill>
                  <a:schemeClr val="accent5">
                    <a:lumMod val="75000"/>
                  </a:schemeClr>
                </a:solidFill>
              </a:rPr>
              <a:t>Alfabetización digital</a:t>
            </a:r>
            <a:endParaRPr lang="es-ES" sz="2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s-MX" dirty="0"/>
              <a:t>Formación continua </a:t>
            </a:r>
          </a:p>
          <a:p>
            <a:r>
              <a:rPr lang="es-MX" dirty="0"/>
              <a:t>Herramientas y plataformas para la calidad educativa</a:t>
            </a:r>
          </a:p>
          <a:p>
            <a:r>
              <a:rPr lang="es-MX" dirty="0"/>
              <a:t>Innovación pedagógica</a:t>
            </a:r>
          </a:p>
          <a:p>
            <a:endParaRPr lang="es-MX" dirty="0"/>
          </a:p>
          <a:p>
            <a:endParaRPr lang="es-MX" dirty="0"/>
          </a:p>
          <a:p>
            <a:pPr lvl="1"/>
            <a:endParaRPr lang="es-MX" dirty="0"/>
          </a:p>
          <a:p>
            <a:pPr lvl="1"/>
            <a:endParaRPr lang="es-MX" dirty="0"/>
          </a:p>
          <a:p>
            <a:pPr lvl="1"/>
            <a:endParaRPr lang="es-MX" dirty="0"/>
          </a:p>
          <a:p>
            <a:pPr marL="457200" lvl="1" indent="0">
              <a:buNone/>
            </a:pPr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518350E-C037-59D0-4F36-EBC4FB3EF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1" y="3600452"/>
            <a:ext cx="3516313" cy="194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19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cf2beb-2a90-4b61-8d27-952eb8af79dd" xsi:nil="true"/>
    <lcf76f155ced4ddcb4097134ff3c332f xmlns="309d00ff-01a2-4a8e-a8d7-1015cd4eb33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7A1352E6FC5641A77F53D1892FD453" ma:contentTypeVersion="14" ma:contentTypeDescription="Crear nuevo documento." ma:contentTypeScope="" ma:versionID="4c5ac5d89ff37a1cfdd7fd2441742fa9">
  <xsd:schema xmlns:xsd="http://www.w3.org/2001/XMLSchema" xmlns:xs="http://www.w3.org/2001/XMLSchema" xmlns:p="http://schemas.microsoft.com/office/2006/metadata/properties" xmlns:ns2="309d00ff-01a2-4a8e-a8d7-1015cd4eb33b" xmlns:ns3="29cf2beb-2a90-4b61-8d27-952eb8af79dd" targetNamespace="http://schemas.microsoft.com/office/2006/metadata/properties" ma:root="true" ma:fieldsID="d3b706daaaf319412d185d1f4678d7bf" ns2:_="" ns3:_="">
    <xsd:import namespace="309d00ff-01a2-4a8e-a8d7-1015cd4eb33b"/>
    <xsd:import namespace="29cf2beb-2a90-4b61-8d27-952eb8af79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d00ff-01a2-4a8e-a8d7-1015cd4eb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bbd16b73-22a5-4c2b-a29d-62afeadb1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f2beb-2a90-4b61-8d27-952eb8af79d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a424a01-9fbf-4f51-9e14-41e864dd37c3}" ma:internalName="TaxCatchAll" ma:showField="CatchAllData" ma:web="29cf2beb-2a90-4b61-8d27-952eb8af79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3F1192-1F0B-4734-8FE8-2F0AF069A2B8}">
  <ds:schemaRefs>
    <ds:schemaRef ds:uri="http://schemas.microsoft.com/office/2006/metadata/properties"/>
    <ds:schemaRef ds:uri="http://schemas.microsoft.com/office/infopath/2007/PartnerControls"/>
    <ds:schemaRef ds:uri="29cf2beb-2a90-4b61-8d27-952eb8af79dd"/>
    <ds:schemaRef ds:uri="309d00ff-01a2-4a8e-a8d7-1015cd4eb33b"/>
  </ds:schemaRefs>
</ds:datastoreItem>
</file>

<file path=customXml/itemProps2.xml><?xml version="1.0" encoding="utf-8"?>
<ds:datastoreItem xmlns:ds="http://schemas.openxmlformats.org/officeDocument/2006/customXml" ds:itemID="{6D500CE7-E5B1-475B-97C9-23FFEADB57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9d00ff-01a2-4a8e-a8d7-1015cd4eb33b"/>
    <ds:schemaRef ds:uri="29cf2beb-2a90-4b61-8d27-952eb8af79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6ECBCC-65A8-48BC-BABB-06EA113913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364</Words>
  <Application>Microsoft Office PowerPoint</Application>
  <PresentationFormat>Panorámica</PresentationFormat>
  <Paragraphs>72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Calibri </vt:lpstr>
      <vt:lpstr>Calibri Light</vt:lpstr>
      <vt:lpstr>Arial</vt:lpstr>
      <vt:lpstr>Proxima Nova Alt Bl</vt:lpstr>
      <vt:lpstr>Calibri</vt:lpstr>
      <vt:lpstr>Proxima Nova Rg</vt:lpstr>
      <vt:lpstr>Proxima Nova Alt Lt</vt:lpstr>
      <vt:lpstr>Office Theme</vt:lpstr>
      <vt:lpstr>Presentación de PowerPoint</vt:lpstr>
      <vt:lpstr>Nohemí Rojas Icabalzeta</vt:lpstr>
      <vt:lpstr>Introducción</vt:lpstr>
      <vt:lpstr>Digitalización de la información </vt:lpstr>
      <vt:lpstr>Papel - Pantalla</vt:lpstr>
      <vt:lpstr>Ventajas y desventajas  </vt:lpstr>
      <vt:lpstr>Contexto en educación</vt:lpstr>
      <vt:lpstr>Desafíos </vt:lpstr>
      <vt:lpstr>Adaptación de los educadores  </vt:lpstr>
      <vt:lpstr>Conclusiones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Manuel Blanco Brenes</dc:creator>
  <cp:lastModifiedBy>Nohemí Rojas Icabalzeta</cp:lastModifiedBy>
  <cp:revision>130</cp:revision>
  <dcterms:created xsi:type="dcterms:W3CDTF">2024-08-09T20:35:45Z</dcterms:created>
  <dcterms:modified xsi:type="dcterms:W3CDTF">2024-10-10T21:51:19Z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0x010100947A1352E6FC5641A77F53D1892FD453</vt:lpwstr>
  </property>
</Properties>
</file>