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63" r:id="rId8"/>
    <p:sldId id="259" r:id="rId9"/>
    <p:sldId id="264" r:id="rId10"/>
    <p:sldId id="265" r:id="rId11"/>
    <p:sldId id="260" r:id="rId12"/>
    <p:sldId id="261" r:id="rId13"/>
    <p:sldId id="266" r:id="rId14"/>
    <p:sldId id="267" r:id="rId15"/>
    <p:sldId id="268" r:id="rId16"/>
    <p:sldId id="269" r:id="rId17"/>
    <p:sldId id="262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Lato" panose="020F0502020204030203" pitchFamily="34" charset="0"/>
      <p:regular r:id="rId26"/>
      <p:bold r:id="rId27"/>
    </p:embeddedFont>
    <p:embeddedFont>
      <p:font typeface="Proxima Nova Alt Bl" panose="02000506030000020004" charset="0"/>
      <p:bold r:id="rId28"/>
      <p:boldItalic r:id="rId29"/>
    </p:embeddedFont>
    <p:embeddedFont>
      <p:font typeface="Proxima Nova Alt Lt" panose="02000506030000020004" charset="0"/>
      <p:regular r:id="rId30"/>
      <p:italic r:id="rId31"/>
    </p:embeddedFont>
    <p:embeddedFont>
      <p:font typeface="Proxima Nova Rg" panose="02000506030000020004" charset="0"/>
      <p:regular r:id="rId32"/>
      <p:bold r:id="rId33"/>
      <p:italic r:id="rId34"/>
      <p:boldItalic r:id="rId35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F9B"/>
    <a:srgbClr val="186AAD"/>
    <a:srgbClr val="3C2B55"/>
    <a:srgbClr val="3F1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6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57F1C-CF77-4D3A-BBAD-585E37BB08E3}" type="doc">
      <dgm:prSet loTypeId="urn:microsoft.com/office/officeart/2005/8/layout/vList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NI"/>
        </a:p>
      </dgm:t>
    </dgm:pt>
    <dgm:pt modelId="{A2403B6E-E620-49A0-895A-88F498658A67}">
      <dgm:prSet phldrT="[Texto]"/>
      <dgm:spPr>
        <a:ln w="28575"/>
      </dgm:spPr>
      <dgm:t>
        <a:bodyPr/>
        <a:lstStyle/>
        <a:p>
          <a:r>
            <a:rPr lang="es-NI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Diseño de recursos digitales, c</a:t>
          </a:r>
          <a:r>
            <a: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 pitchFamily="34" charset="0"/>
              <a:ea typeface="Lato" pitchFamily="34" charset="-122"/>
              <a:cs typeface="Lato" pitchFamily="34" charset="-120"/>
            </a:rPr>
            <a:t>rear materiales didácticos interactivos, videos, simulaciones y juegos educativos.</a:t>
          </a:r>
          <a:endParaRPr lang="es-NI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EA02302-AD13-4B9D-99CC-CF21196FC7D3}" type="parTrans" cxnId="{6B93BA83-6E5D-4E80-9124-912FE24C1C2F}">
      <dgm:prSet/>
      <dgm:spPr/>
      <dgm:t>
        <a:bodyPr/>
        <a:lstStyle/>
        <a:p>
          <a:endParaRPr lang="es-NI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8C13A97-C7D9-4868-8D87-251989008899}" type="sibTrans" cxnId="{6B93BA83-6E5D-4E80-9124-912FE24C1C2F}">
      <dgm:prSet/>
      <dgm:spPr/>
      <dgm:t>
        <a:bodyPr/>
        <a:lstStyle/>
        <a:p>
          <a:endParaRPr lang="es-NI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0EB7195-2632-4DF8-9B94-298EEF29419E}">
      <dgm:prSet phldrT="[Texto]"/>
      <dgm:spPr>
        <a:ln w="28575"/>
      </dgm:spPr>
      <dgm:t>
        <a:bodyPr/>
        <a:lstStyle/>
        <a:p>
          <a:pPr algn="just"/>
          <a:r>
            <a:rPr lang="es-NI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Evaluación en entornos digitales,</a:t>
          </a:r>
          <a:r>
            <a: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 pitchFamily="34" charset="0"/>
              <a:ea typeface="Lato" pitchFamily="34" charset="-122"/>
              <a:cs typeface="Lato" pitchFamily="34" charset="-120"/>
            </a:rPr>
            <a:t> utilizar herramientas de evaluación online para realizar exámenes, tareas y retroalimentación</a:t>
          </a:r>
          <a:r>
            <a:rPr lang="es-NI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</a:p>
      </dgm:t>
    </dgm:pt>
    <dgm:pt modelId="{FDBD60A8-9F70-4A92-8AD4-108E108F79D2}" type="parTrans" cxnId="{B3F26829-0360-4A32-8B73-2EA7190FC3E9}">
      <dgm:prSet/>
      <dgm:spPr/>
      <dgm:t>
        <a:bodyPr/>
        <a:lstStyle/>
        <a:p>
          <a:endParaRPr lang="es-NI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A697F62-AE1A-41EA-91AC-D8EE20E120BD}" type="sibTrans" cxnId="{B3F26829-0360-4A32-8B73-2EA7190FC3E9}">
      <dgm:prSet/>
      <dgm:spPr/>
      <dgm:t>
        <a:bodyPr/>
        <a:lstStyle/>
        <a:p>
          <a:endParaRPr lang="es-NI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02CF4BC-22D7-46B3-B4B4-8BA5A8F61D78}">
      <dgm:prSet phldrT="[Texto]"/>
      <dgm:spPr>
        <a:ln w="28575"/>
      </dgm:spPr>
      <dgm:t>
        <a:bodyPr/>
        <a:lstStyle/>
        <a:p>
          <a:pPr algn="just"/>
          <a:r>
            <a:rPr lang="es-NI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Comunicación Online efectiva,</a:t>
          </a:r>
          <a:r>
            <a: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 pitchFamily="34" charset="0"/>
              <a:ea typeface="Lato" pitchFamily="34" charset="-122"/>
              <a:cs typeface="Lato" pitchFamily="34" charset="-120"/>
            </a:rPr>
            <a:t> Interactuar con los estudiantes en foros, chats y videoconferencias de forma clara y concisa.</a:t>
          </a:r>
          <a:endParaRPr lang="es-NI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57841B8-BD7D-49CB-8517-DB12DB00BF56}" type="parTrans" cxnId="{4784CF31-C838-424C-B59A-1E9DC7A5B0A7}">
      <dgm:prSet/>
      <dgm:spPr/>
      <dgm:t>
        <a:bodyPr/>
        <a:lstStyle/>
        <a:p>
          <a:endParaRPr lang="es-NI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10B85C4-7687-40EE-8602-E3E4A819DF20}" type="sibTrans" cxnId="{4784CF31-C838-424C-B59A-1E9DC7A5B0A7}">
      <dgm:prSet/>
      <dgm:spPr/>
      <dgm:t>
        <a:bodyPr/>
        <a:lstStyle/>
        <a:p>
          <a:endParaRPr lang="es-NI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BA91068-2D84-45FB-87EA-E7B349960340}">
      <dgm:prSet/>
      <dgm:spPr>
        <a:ln w="28575"/>
      </dgm:spPr>
      <dgm:t>
        <a:bodyPr/>
        <a:lstStyle/>
        <a:p>
          <a:pPr algn="l"/>
          <a:r>
            <a: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 pitchFamily="34" charset="0"/>
              <a:ea typeface="Lato" pitchFamily="34" charset="-122"/>
              <a:cs typeface="Lato" pitchFamily="34" charset="-120"/>
            </a:rPr>
            <a:t>Dominio de las TICS, utilizar tecnologías como plataformas online, herramientas de comunicación y software educativo</a:t>
          </a:r>
          <a:endParaRPr lang="es-NI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F0AF96F-4611-48F1-8BF9-B78D690BC204}" type="parTrans" cxnId="{5893A5F7-066A-4F59-B4A8-280822D60982}">
      <dgm:prSet/>
      <dgm:spPr/>
      <dgm:t>
        <a:bodyPr/>
        <a:lstStyle/>
        <a:p>
          <a:endParaRPr lang="es-NI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6C8D855-B45E-4F41-BFBA-A4F9F9CAB54F}" type="sibTrans" cxnId="{5893A5F7-066A-4F59-B4A8-280822D60982}">
      <dgm:prSet/>
      <dgm:spPr/>
      <dgm:t>
        <a:bodyPr/>
        <a:lstStyle/>
        <a:p>
          <a:endParaRPr lang="es-NI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D793B6F-EA15-4D96-BC79-192932B7BD3C}" type="pres">
      <dgm:prSet presAssocID="{1BA57F1C-CF77-4D3A-BBAD-585E37BB08E3}" presName="linear" presStyleCnt="0">
        <dgm:presLayoutVars>
          <dgm:animLvl val="lvl"/>
          <dgm:resizeHandles val="exact"/>
        </dgm:presLayoutVars>
      </dgm:prSet>
      <dgm:spPr/>
    </dgm:pt>
    <dgm:pt modelId="{5BFDB4D7-7B88-4289-820E-4A0D264EA770}" type="pres">
      <dgm:prSet presAssocID="{4BA91068-2D84-45FB-87EA-E7B34996034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BCCDE78-410B-433C-8EBE-DD6766EB8657}" type="pres">
      <dgm:prSet presAssocID="{A6C8D855-B45E-4F41-BFBA-A4F9F9CAB54F}" presName="spacer" presStyleCnt="0"/>
      <dgm:spPr/>
    </dgm:pt>
    <dgm:pt modelId="{0EBCCF23-69C2-4F4B-8BDB-2DCDDBD44B95}" type="pres">
      <dgm:prSet presAssocID="{A2403B6E-E620-49A0-895A-88F498658A6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11B8A6D-9C11-4C3A-B90A-891DA9A7AFF8}" type="pres">
      <dgm:prSet presAssocID="{98C13A97-C7D9-4868-8D87-251989008899}" presName="spacer" presStyleCnt="0"/>
      <dgm:spPr/>
    </dgm:pt>
    <dgm:pt modelId="{48B4B7A4-75F7-465B-8EF0-B2ED57C0E20E}" type="pres">
      <dgm:prSet presAssocID="{C0EB7195-2632-4DF8-9B94-298EEF29419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5A0DDEF-8220-4840-885B-9D299B9B37FF}" type="pres">
      <dgm:prSet presAssocID="{EA697F62-AE1A-41EA-91AC-D8EE20E120BD}" presName="spacer" presStyleCnt="0"/>
      <dgm:spPr/>
    </dgm:pt>
    <dgm:pt modelId="{0FC23904-E832-4AC7-9AC7-07681E2EA0ED}" type="pres">
      <dgm:prSet presAssocID="{202CF4BC-22D7-46B3-B4B4-8BA5A8F61D7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F8CD208-DF0E-4883-AECE-16D1D935327D}" type="presOf" srcId="{A2403B6E-E620-49A0-895A-88F498658A67}" destId="{0EBCCF23-69C2-4F4B-8BDB-2DCDDBD44B95}" srcOrd="0" destOrd="0" presId="urn:microsoft.com/office/officeart/2005/8/layout/vList2"/>
    <dgm:cxn modelId="{FE4BDB1E-2B00-4851-966D-7930C753CA41}" type="presOf" srcId="{1BA57F1C-CF77-4D3A-BBAD-585E37BB08E3}" destId="{5D793B6F-EA15-4D96-BC79-192932B7BD3C}" srcOrd="0" destOrd="0" presId="urn:microsoft.com/office/officeart/2005/8/layout/vList2"/>
    <dgm:cxn modelId="{B3F26829-0360-4A32-8B73-2EA7190FC3E9}" srcId="{1BA57F1C-CF77-4D3A-BBAD-585E37BB08E3}" destId="{C0EB7195-2632-4DF8-9B94-298EEF29419E}" srcOrd="2" destOrd="0" parTransId="{FDBD60A8-9F70-4A92-8AD4-108E108F79D2}" sibTransId="{EA697F62-AE1A-41EA-91AC-D8EE20E120BD}"/>
    <dgm:cxn modelId="{4784CF31-C838-424C-B59A-1E9DC7A5B0A7}" srcId="{1BA57F1C-CF77-4D3A-BBAD-585E37BB08E3}" destId="{202CF4BC-22D7-46B3-B4B4-8BA5A8F61D78}" srcOrd="3" destOrd="0" parTransId="{857841B8-BD7D-49CB-8517-DB12DB00BF56}" sibTransId="{D10B85C4-7687-40EE-8602-E3E4A819DF20}"/>
    <dgm:cxn modelId="{EA7C0A45-DEA8-40CA-9766-34E1B3682E38}" type="presOf" srcId="{4BA91068-2D84-45FB-87EA-E7B349960340}" destId="{5BFDB4D7-7B88-4289-820E-4A0D264EA770}" srcOrd="0" destOrd="0" presId="urn:microsoft.com/office/officeart/2005/8/layout/vList2"/>
    <dgm:cxn modelId="{6B93BA83-6E5D-4E80-9124-912FE24C1C2F}" srcId="{1BA57F1C-CF77-4D3A-BBAD-585E37BB08E3}" destId="{A2403B6E-E620-49A0-895A-88F498658A67}" srcOrd="1" destOrd="0" parTransId="{2EA02302-AD13-4B9D-99CC-CF21196FC7D3}" sibTransId="{98C13A97-C7D9-4868-8D87-251989008899}"/>
    <dgm:cxn modelId="{03A7E9A4-AB02-486F-841D-B5929F74287F}" type="presOf" srcId="{C0EB7195-2632-4DF8-9B94-298EEF29419E}" destId="{48B4B7A4-75F7-465B-8EF0-B2ED57C0E20E}" srcOrd="0" destOrd="0" presId="urn:microsoft.com/office/officeart/2005/8/layout/vList2"/>
    <dgm:cxn modelId="{7260E3C3-E546-45D2-BD5F-7D90ADFCE3A7}" type="presOf" srcId="{202CF4BC-22D7-46B3-B4B4-8BA5A8F61D78}" destId="{0FC23904-E832-4AC7-9AC7-07681E2EA0ED}" srcOrd="0" destOrd="0" presId="urn:microsoft.com/office/officeart/2005/8/layout/vList2"/>
    <dgm:cxn modelId="{5893A5F7-066A-4F59-B4A8-280822D60982}" srcId="{1BA57F1C-CF77-4D3A-BBAD-585E37BB08E3}" destId="{4BA91068-2D84-45FB-87EA-E7B349960340}" srcOrd="0" destOrd="0" parTransId="{6F0AF96F-4611-48F1-8BF9-B78D690BC204}" sibTransId="{A6C8D855-B45E-4F41-BFBA-A4F9F9CAB54F}"/>
    <dgm:cxn modelId="{A45591E4-61DC-4D46-A6AD-062D1AC482D2}" type="presParOf" srcId="{5D793B6F-EA15-4D96-BC79-192932B7BD3C}" destId="{5BFDB4D7-7B88-4289-820E-4A0D264EA770}" srcOrd="0" destOrd="0" presId="urn:microsoft.com/office/officeart/2005/8/layout/vList2"/>
    <dgm:cxn modelId="{C18593ED-BFA4-4C65-9F6A-C5376E4C483D}" type="presParOf" srcId="{5D793B6F-EA15-4D96-BC79-192932B7BD3C}" destId="{DBCCDE78-410B-433C-8EBE-DD6766EB8657}" srcOrd="1" destOrd="0" presId="urn:microsoft.com/office/officeart/2005/8/layout/vList2"/>
    <dgm:cxn modelId="{BAB9ACDB-5AE1-4C53-A71A-D4F7EF090BCF}" type="presParOf" srcId="{5D793B6F-EA15-4D96-BC79-192932B7BD3C}" destId="{0EBCCF23-69C2-4F4B-8BDB-2DCDDBD44B95}" srcOrd="2" destOrd="0" presId="urn:microsoft.com/office/officeart/2005/8/layout/vList2"/>
    <dgm:cxn modelId="{C1646BFA-FF70-45F7-9DD1-11A1BCBF5846}" type="presParOf" srcId="{5D793B6F-EA15-4D96-BC79-192932B7BD3C}" destId="{811B8A6D-9C11-4C3A-B90A-891DA9A7AFF8}" srcOrd="3" destOrd="0" presId="urn:microsoft.com/office/officeart/2005/8/layout/vList2"/>
    <dgm:cxn modelId="{36D064BD-D76A-496E-9028-691BA27D030C}" type="presParOf" srcId="{5D793B6F-EA15-4D96-BC79-192932B7BD3C}" destId="{48B4B7A4-75F7-465B-8EF0-B2ED57C0E20E}" srcOrd="4" destOrd="0" presId="urn:microsoft.com/office/officeart/2005/8/layout/vList2"/>
    <dgm:cxn modelId="{DA4B7EAB-91DA-4CA8-9532-EF2F4315F607}" type="presParOf" srcId="{5D793B6F-EA15-4D96-BC79-192932B7BD3C}" destId="{C5A0DDEF-8220-4840-885B-9D299B9B37FF}" srcOrd="5" destOrd="0" presId="urn:microsoft.com/office/officeart/2005/8/layout/vList2"/>
    <dgm:cxn modelId="{1A64E30A-0F8E-4278-A7B5-D801CA937C2C}" type="presParOf" srcId="{5D793B6F-EA15-4D96-BC79-192932B7BD3C}" destId="{0FC23904-E832-4AC7-9AC7-07681E2EA0ED}" srcOrd="6" destOrd="0" presId="urn:microsoft.com/office/officeart/2005/8/layout/vList2"/>
  </dgm:cxnLst>
  <dgm:bg/>
  <dgm:whole>
    <a:ln w="285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C57BD2-4D1D-4AB2-B1B7-1731CC9CDBA1}" type="doc">
      <dgm:prSet loTypeId="urn:microsoft.com/office/officeart/2005/8/layout/hList1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NI"/>
        </a:p>
      </dgm:t>
    </dgm:pt>
    <dgm:pt modelId="{ED91AA12-AC76-456D-B1D7-3B5E9DDB2E4F}">
      <dgm:prSet phldrT="[Texto]" custT="1"/>
      <dgm:spPr/>
      <dgm:t>
        <a:bodyPr/>
        <a:lstStyle/>
        <a:p>
          <a:r>
            <a:rPr lang="es-NI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Aprendizaje basado en proyectos </a:t>
          </a:r>
        </a:p>
      </dgm:t>
    </dgm:pt>
    <dgm:pt modelId="{9194B010-C16B-4D4B-A144-7CEA02BBB5CC}" type="parTrans" cxnId="{1183CC12-989A-4D23-813F-0F28F1960E75}">
      <dgm:prSet/>
      <dgm:spPr/>
      <dgm:t>
        <a:bodyPr/>
        <a:lstStyle/>
        <a:p>
          <a:endParaRPr lang="es-NI"/>
        </a:p>
      </dgm:t>
    </dgm:pt>
    <dgm:pt modelId="{DB55D940-C779-463D-AE18-DA6A32C020AC}" type="sibTrans" cxnId="{1183CC12-989A-4D23-813F-0F28F1960E75}">
      <dgm:prSet/>
      <dgm:spPr/>
      <dgm:t>
        <a:bodyPr/>
        <a:lstStyle/>
        <a:p>
          <a:endParaRPr lang="es-NI"/>
        </a:p>
      </dgm:t>
    </dgm:pt>
    <dgm:pt modelId="{3F3D2BF4-8EA5-4FFE-8A65-978B6FC0577E}">
      <dgm:prSet phldrT="[Texto]" custT="1"/>
      <dgm:spPr/>
      <dgm:t>
        <a:bodyPr/>
        <a:lstStyle/>
        <a:p>
          <a:pPr algn="just"/>
          <a:r>
            <a:rPr lang="es-NI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Google </a:t>
          </a:r>
          <a:r>
            <a:rPr lang="es-NI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workspace</a:t>
          </a:r>
          <a:r>
            <a:rPr lang="es-NI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(Google </a:t>
          </a:r>
          <a:r>
            <a:rPr lang="es-NI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docs</a:t>
          </a:r>
          <a:r>
            <a:rPr lang="es-NI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s-NI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sheets,y</a:t>
          </a:r>
          <a:r>
            <a:rPr lang="es-NI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NI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slides</a:t>
          </a:r>
          <a:r>
            <a:rPr lang="es-NI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desarrollar investigaciones científicas, análisis sociales teóricos.</a:t>
          </a:r>
        </a:p>
      </dgm:t>
    </dgm:pt>
    <dgm:pt modelId="{4718639C-C605-452B-90F2-B35F090FB82A}" type="parTrans" cxnId="{DF5A9D8D-7E72-4495-A5F4-A28FBD72CB3C}">
      <dgm:prSet/>
      <dgm:spPr/>
      <dgm:t>
        <a:bodyPr/>
        <a:lstStyle/>
        <a:p>
          <a:endParaRPr lang="es-NI"/>
        </a:p>
      </dgm:t>
    </dgm:pt>
    <dgm:pt modelId="{B8A67478-5A78-497F-A469-46F36640F7DB}" type="sibTrans" cxnId="{DF5A9D8D-7E72-4495-A5F4-A28FBD72CB3C}">
      <dgm:prSet/>
      <dgm:spPr/>
      <dgm:t>
        <a:bodyPr/>
        <a:lstStyle/>
        <a:p>
          <a:endParaRPr lang="es-NI"/>
        </a:p>
      </dgm:t>
    </dgm:pt>
    <dgm:pt modelId="{CD6CF26A-D7E6-4B56-9665-CE47F8C318E3}">
      <dgm:prSet phldrT="[Texto]" custT="1"/>
      <dgm:spPr/>
      <dgm:t>
        <a:bodyPr/>
        <a:lstStyle/>
        <a:p>
          <a:pPr algn="just"/>
          <a:r>
            <a:rPr lang="es-NI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Crear videos,documentales,orgnanizacion de campañas virtuales, entre otras</a:t>
          </a:r>
          <a:r>
            <a:rPr lang="es-NI" sz="1600" dirty="0"/>
            <a:t>.</a:t>
          </a:r>
        </a:p>
      </dgm:t>
    </dgm:pt>
    <dgm:pt modelId="{2FB93E73-F46F-4983-8B1A-911003707BB7}" type="parTrans" cxnId="{7C6949BC-4887-437F-99D8-CF78C16825D8}">
      <dgm:prSet/>
      <dgm:spPr/>
      <dgm:t>
        <a:bodyPr/>
        <a:lstStyle/>
        <a:p>
          <a:endParaRPr lang="es-NI"/>
        </a:p>
      </dgm:t>
    </dgm:pt>
    <dgm:pt modelId="{AF1BCECB-C35D-4EDF-916F-B4C2BB63496C}" type="sibTrans" cxnId="{7C6949BC-4887-437F-99D8-CF78C16825D8}">
      <dgm:prSet/>
      <dgm:spPr/>
      <dgm:t>
        <a:bodyPr/>
        <a:lstStyle/>
        <a:p>
          <a:endParaRPr lang="es-NI"/>
        </a:p>
      </dgm:t>
    </dgm:pt>
    <dgm:pt modelId="{EDC04007-A5E4-49DB-BF95-4F698346D762}">
      <dgm:prSet phldrT="[Texto]" custT="1"/>
      <dgm:spPr/>
      <dgm:t>
        <a:bodyPr/>
        <a:lstStyle/>
        <a:p>
          <a:r>
            <a:rPr lang="es-NI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Gamificacion </a:t>
          </a:r>
        </a:p>
      </dgm:t>
    </dgm:pt>
    <dgm:pt modelId="{D49886C3-CA67-4F6A-AF45-CA007B8A5236}" type="parTrans" cxnId="{E3656AB8-9CDF-4848-8987-58563AEDAC31}">
      <dgm:prSet/>
      <dgm:spPr/>
      <dgm:t>
        <a:bodyPr/>
        <a:lstStyle/>
        <a:p>
          <a:endParaRPr lang="es-NI"/>
        </a:p>
      </dgm:t>
    </dgm:pt>
    <dgm:pt modelId="{FDC46893-2038-4B95-B8FC-30CE9321AB50}" type="sibTrans" cxnId="{E3656AB8-9CDF-4848-8987-58563AEDAC31}">
      <dgm:prSet/>
      <dgm:spPr/>
      <dgm:t>
        <a:bodyPr/>
        <a:lstStyle/>
        <a:p>
          <a:endParaRPr lang="es-NI"/>
        </a:p>
      </dgm:t>
    </dgm:pt>
    <dgm:pt modelId="{6850B7EB-1627-4006-AC46-1351BB5C2957}">
      <dgm:prSet phldrT="[Texto]" custT="1"/>
      <dgm:spPr/>
      <dgm:t>
        <a:bodyPr/>
        <a:lstStyle/>
        <a:p>
          <a:r>
            <a:rPr lang="es-NI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Aprendizaje por puntos, </a:t>
          </a:r>
          <a:r>
            <a:rPr lang="es-NI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Kahoot</a:t>
          </a:r>
          <a:r>
            <a:rPr lang="es-NI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BC6F4BD-5847-4C6D-9DFC-91FBEC4C6510}" type="parTrans" cxnId="{15BC97C0-2A22-4CBA-A56F-FD69D0E3C494}">
      <dgm:prSet/>
      <dgm:spPr/>
      <dgm:t>
        <a:bodyPr/>
        <a:lstStyle/>
        <a:p>
          <a:endParaRPr lang="es-NI"/>
        </a:p>
      </dgm:t>
    </dgm:pt>
    <dgm:pt modelId="{CECDF294-1535-4847-9E1A-7B2BB2F306B3}" type="sibTrans" cxnId="{15BC97C0-2A22-4CBA-A56F-FD69D0E3C494}">
      <dgm:prSet/>
      <dgm:spPr/>
      <dgm:t>
        <a:bodyPr/>
        <a:lstStyle/>
        <a:p>
          <a:endParaRPr lang="es-NI"/>
        </a:p>
      </dgm:t>
    </dgm:pt>
    <dgm:pt modelId="{7E8E301A-FE63-4E02-92D3-ABE3E32CD193}">
      <dgm:prSet phldrT="[Texto]" custT="1"/>
      <dgm:spPr/>
      <dgm:t>
        <a:bodyPr/>
        <a:lstStyle/>
        <a:p>
          <a:r>
            <a:rPr lang="es-NI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Quizzis</a:t>
          </a:r>
          <a:r>
            <a:rPr lang="es-NI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trabajan a su propio ritmo</a:t>
          </a:r>
        </a:p>
      </dgm:t>
    </dgm:pt>
    <dgm:pt modelId="{669C5A6C-7296-4BFF-BFC6-83DD60682881}" type="parTrans" cxnId="{1F590D60-C1CC-42A1-ABEE-738F4C1C980C}">
      <dgm:prSet/>
      <dgm:spPr/>
      <dgm:t>
        <a:bodyPr/>
        <a:lstStyle/>
        <a:p>
          <a:endParaRPr lang="es-NI"/>
        </a:p>
      </dgm:t>
    </dgm:pt>
    <dgm:pt modelId="{78D2D64B-84BD-4842-9956-57213A6221A4}" type="sibTrans" cxnId="{1F590D60-C1CC-42A1-ABEE-738F4C1C980C}">
      <dgm:prSet/>
      <dgm:spPr/>
      <dgm:t>
        <a:bodyPr/>
        <a:lstStyle/>
        <a:p>
          <a:endParaRPr lang="es-NI"/>
        </a:p>
      </dgm:t>
    </dgm:pt>
    <dgm:pt modelId="{68C8075F-B8C7-4A98-8614-3EA4AD34E6DB}">
      <dgm:prSet phldrT="[Texto]" custT="1"/>
      <dgm:spPr/>
      <dgm:t>
        <a:bodyPr/>
        <a:lstStyle/>
        <a:p>
          <a:r>
            <a:rPr lang="es-NI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Aprendizaje colaborativo  </a:t>
          </a:r>
        </a:p>
      </dgm:t>
    </dgm:pt>
    <dgm:pt modelId="{09EAE40B-937F-4E35-BC2E-5E060E05AFC0}" type="parTrans" cxnId="{5E9C3801-2777-4829-938A-39299435E8DD}">
      <dgm:prSet/>
      <dgm:spPr/>
      <dgm:t>
        <a:bodyPr/>
        <a:lstStyle/>
        <a:p>
          <a:endParaRPr lang="es-NI"/>
        </a:p>
      </dgm:t>
    </dgm:pt>
    <dgm:pt modelId="{7A7CBCE9-F17C-4611-A94E-F8B1A0B790FF}" type="sibTrans" cxnId="{5E9C3801-2777-4829-938A-39299435E8DD}">
      <dgm:prSet/>
      <dgm:spPr/>
      <dgm:t>
        <a:bodyPr/>
        <a:lstStyle/>
        <a:p>
          <a:endParaRPr lang="es-NI"/>
        </a:p>
      </dgm:t>
    </dgm:pt>
    <dgm:pt modelId="{D6FB04F2-E000-46BA-86E3-035FFB94AA19}">
      <dgm:prSet phldrT="[Texto]" custT="1"/>
      <dgm:spPr/>
      <dgm:t>
        <a:bodyPr/>
        <a:lstStyle/>
        <a:p>
          <a:pPr algn="just"/>
          <a:r>
            <a:rPr lang="es-NI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Resolución de problemas en foros, debates en línea, Miro o </a:t>
          </a:r>
          <a:r>
            <a:rPr lang="es-NI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padlet</a:t>
          </a:r>
          <a:r>
            <a:rPr lang="es-NI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Google </a:t>
          </a:r>
          <a:r>
            <a:rPr lang="es-NI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slides</a:t>
          </a:r>
          <a:r>
            <a:rPr lang="es-NI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o Microsoft, </a:t>
          </a:r>
          <a:r>
            <a:rPr lang="es-NI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power</a:t>
          </a:r>
          <a:r>
            <a:rPr lang="es-NI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NI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point</a:t>
          </a:r>
          <a:r>
            <a:rPr lang="es-NI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en línea, para la elaboración de presentaciones.</a:t>
          </a:r>
        </a:p>
      </dgm:t>
    </dgm:pt>
    <dgm:pt modelId="{C96ED67D-1A72-4861-902C-C2AF79651BA5}" type="parTrans" cxnId="{30B3B16A-0945-4511-B0C5-058791237ABA}">
      <dgm:prSet/>
      <dgm:spPr/>
      <dgm:t>
        <a:bodyPr/>
        <a:lstStyle/>
        <a:p>
          <a:endParaRPr lang="es-NI"/>
        </a:p>
      </dgm:t>
    </dgm:pt>
    <dgm:pt modelId="{0952E9EF-CDBF-40E6-9E95-B7283CF1701C}" type="sibTrans" cxnId="{30B3B16A-0945-4511-B0C5-058791237ABA}">
      <dgm:prSet/>
      <dgm:spPr/>
      <dgm:t>
        <a:bodyPr/>
        <a:lstStyle/>
        <a:p>
          <a:endParaRPr lang="es-NI"/>
        </a:p>
      </dgm:t>
    </dgm:pt>
    <dgm:pt modelId="{AB195B13-A32A-4341-B236-367C0D0B4D05}" type="pres">
      <dgm:prSet presAssocID="{8BC57BD2-4D1D-4AB2-B1B7-1731CC9CDBA1}" presName="Name0" presStyleCnt="0">
        <dgm:presLayoutVars>
          <dgm:dir/>
          <dgm:animLvl val="lvl"/>
          <dgm:resizeHandles val="exact"/>
        </dgm:presLayoutVars>
      </dgm:prSet>
      <dgm:spPr/>
    </dgm:pt>
    <dgm:pt modelId="{EFA42078-183B-478E-ABB5-5602DB150D25}" type="pres">
      <dgm:prSet presAssocID="{ED91AA12-AC76-456D-B1D7-3B5E9DDB2E4F}" presName="composite" presStyleCnt="0"/>
      <dgm:spPr/>
    </dgm:pt>
    <dgm:pt modelId="{50B2488F-BB36-4F0D-ABA7-DF11BC69CA7C}" type="pres">
      <dgm:prSet presAssocID="{ED91AA12-AC76-456D-B1D7-3B5E9DDB2E4F}" presName="parTx" presStyleLbl="alignNode1" presStyleIdx="0" presStyleCnt="3" custScaleX="101462" custScaleY="137700">
        <dgm:presLayoutVars>
          <dgm:chMax val="0"/>
          <dgm:chPref val="0"/>
          <dgm:bulletEnabled val="1"/>
        </dgm:presLayoutVars>
      </dgm:prSet>
      <dgm:spPr/>
    </dgm:pt>
    <dgm:pt modelId="{57F355E0-4953-454E-B485-67A3A32886F7}" type="pres">
      <dgm:prSet presAssocID="{ED91AA12-AC76-456D-B1D7-3B5E9DDB2E4F}" presName="desTx" presStyleLbl="alignAccFollowNode1" presStyleIdx="0" presStyleCnt="3">
        <dgm:presLayoutVars>
          <dgm:bulletEnabled val="1"/>
        </dgm:presLayoutVars>
      </dgm:prSet>
      <dgm:spPr/>
    </dgm:pt>
    <dgm:pt modelId="{552E1E10-1E2D-43CC-9788-5E340DECB87D}" type="pres">
      <dgm:prSet presAssocID="{DB55D940-C779-463D-AE18-DA6A32C020AC}" presName="space" presStyleCnt="0"/>
      <dgm:spPr/>
    </dgm:pt>
    <dgm:pt modelId="{0C581254-16AA-44D7-B2BD-9E7A124BF928}" type="pres">
      <dgm:prSet presAssocID="{EDC04007-A5E4-49DB-BF95-4F698346D762}" presName="composite" presStyleCnt="0"/>
      <dgm:spPr/>
    </dgm:pt>
    <dgm:pt modelId="{4549A1BB-54AA-4EED-8A3B-46D314D4297D}" type="pres">
      <dgm:prSet presAssocID="{EDC04007-A5E4-49DB-BF95-4F698346D76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D02CB7E-C781-4044-A787-4192956D1399}" type="pres">
      <dgm:prSet presAssocID="{EDC04007-A5E4-49DB-BF95-4F698346D762}" presName="desTx" presStyleLbl="alignAccFollowNode1" presStyleIdx="1" presStyleCnt="3">
        <dgm:presLayoutVars>
          <dgm:bulletEnabled val="1"/>
        </dgm:presLayoutVars>
      </dgm:prSet>
      <dgm:spPr/>
    </dgm:pt>
    <dgm:pt modelId="{89498195-43E4-4130-84CA-3B88520EE050}" type="pres">
      <dgm:prSet presAssocID="{FDC46893-2038-4B95-B8FC-30CE9321AB50}" presName="space" presStyleCnt="0"/>
      <dgm:spPr/>
    </dgm:pt>
    <dgm:pt modelId="{EF83614A-E608-40E5-865A-C4F96CE129A3}" type="pres">
      <dgm:prSet presAssocID="{68C8075F-B8C7-4A98-8614-3EA4AD34E6DB}" presName="composite" presStyleCnt="0"/>
      <dgm:spPr/>
    </dgm:pt>
    <dgm:pt modelId="{1496E942-CCA4-4222-91FD-A3580687F8F4}" type="pres">
      <dgm:prSet presAssocID="{68C8075F-B8C7-4A98-8614-3EA4AD34E6D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570D124-7714-4AB5-B541-806B28FEBB8B}" type="pres">
      <dgm:prSet presAssocID="{68C8075F-B8C7-4A98-8614-3EA4AD34E6D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E9C3801-2777-4829-938A-39299435E8DD}" srcId="{8BC57BD2-4D1D-4AB2-B1B7-1731CC9CDBA1}" destId="{68C8075F-B8C7-4A98-8614-3EA4AD34E6DB}" srcOrd="2" destOrd="0" parTransId="{09EAE40B-937F-4E35-BC2E-5E060E05AFC0}" sibTransId="{7A7CBCE9-F17C-4611-A94E-F8B1A0B790FF}"/>
    <dgm:cxn modelId="{1183CC12-989A-4D23-813F-0F28F1960E75}" srcId="{8BC57BD2-4D1D-4AB2-B1B7-1731CC9CDBA1}" destId="{ED91AA12-AC76-456D-B1D7-3B5E9DDB2E4F}" srcOrd="0" destOrd="0" parTransId="{9194B010-C16B-4D4B-A144-7CEA02BBB5CC}" sibTransId="{DB55D940-C779-463D-AE18-DA6A32C020AC}"/>
    <dgm:cxn modelId="{5326DF15-6C02-4D2F-9999-E1EF277DA4BD}" type="presOf" srcId="{7E8E301A-FE63-4E02-92D3-ABE3E32CD193}" destId="{ED02CB7E-C781-4044-A787-4192956D1399}" srcOrd="0" destOrd="1" presId="urn:microsoft.com/office/officeart/2005/8/layout/hList1"/>
    <dgm:cxn modelId="{3D9FE33B-F9C1-4AF1-95F5-F63FBF3CF6B4}" type="presOf" srcId="{ED91AA12-AC76-456D-B1D7-3B5E9DDB2E4F}" destId="{50B2488F-BB36-4F0D-ABA7-DF11BC69CA7C}" srcOrd="0" destOrd="0" presId="urn:microsoft.com/office/officeart/2005/8/layout/hList1"/>
    <dgm:cxn modelId="{1F590D60-C1CC-42A1-ABEE-738F4C1C980C}" srcId="{EDC04007-A5E4-49DB-BF95-4F698346D762}" destId="{7E8E301A-FE63-4E02-92D3-ABE3E32CD193}" srcOrd="1" destOrd="0" parTransId="{669C5A6C-7296-4BFF-BFC6-83DD60682881}" sibTransId="{78D2D64B-84BD-4842-9956-57213A6221A4}"/>
    <dgm:cxn modelId="{30B3B16A-0945-4511-B0C5-058791237ABA}" srcId="{68C8075F-B8C7-4A98-8614-3EA4AD34E6DB}" destId="{D6FB04F2-E000-46BA-86E3-035FFB94AA19}" srcOrd="0" destOrd="0" parTransId="{C96ED67D-1A72-4861-902C-C2AF79651BA5}" sibTransId="{0952E9EF-CDBF-40E6-9E95-B7283CF1701C}"/>
    <dgm:cxn modelId="{F7AC366F-9D35-40F7-9CE0-C534FCF1FE52}" type="presOf" srcId="{EDC04007-A5E4-49DB-BF95-4F698346D762}" destId="{4549A1BB-54AA-4EED-8A3B-46D314D4297D}" srcOrd="0" destOrd="0" presId="urn:microsoft.com/office/officeart/2005/8/layout/hList1"/>
    <dgm:cxn modelId="{921DA972-7C86-4062-962B-8E50933A53FF}" type="presOf" srcId="{CD6CF26A-D7E6-4B56-9665-CE47F8C318E3}" destId="{57F355E0-4953-454E-B485-67A3A32886F7}" srcOrd="0" destOrd="1" presId="urn:microsoft.com/office/officeart/2005/8/layout/hList1"/>
    <dgm:cxn modelId="{BD89B355-76DD-4FE9-8CAD-BAB9F5B15FD1}" type="presOf" srcId="{D6FB04F2-E000-46BA-86E3-035FFB94AA19}" destId="{8570D124-7714-4AB5-B541-806B28FEBB8B}" srcOrd="0" destOrd="0" presId="urn:microsoft.com/office/officeart/2005/8/layout/hList1"/>
    <dgm:cxn modelId="{DF5A9D8D-7E72-4495-A5F4-A28FBD72CB3C}" srcId="{ED91AA12-AC76-456D-B1D7-3B5E9DDB2E4F}" destId="{3F3D2BF4-8EA5-4FFE-8A65-978B6FC0577E}" srcOrd="0" destOrd="0" parTransId="{4718639C-C605-452B-90F2-B35F090FB82A}" sibTransId="{B8A67478-5A78-497F-A469-46F36640F7DB}"/>
    <dgm:cxn modelId="{03DD6CAB-F999-4574-83E0-F1F82207170B}" type="presOf" srcId="{68C8075F-B8C7-4A98-8614-3EA4AD34E6DB}" destId="{1496E942-CCA4-4222-91FD-A3580687F8F4}" srcOrd="0" destOrd="0" presId="urn:microsoft.com/office/officeart/2005/8/layout/hList1"/>
    <dgm:cxn modelId="{E3656AB8-9CDF-4848-8987-58563AEDAC31}" srcId="{8BC57BD2-4D1D-4AB2-B1B7-1731CC9CDBA1}" destId="{EDC04007-A5E4-49DB-BF95-4F698346D762}" srcOrd="1" destOrd="0" parTransId="{D49886C3-CA67-4F6A-AF45-CA007B8A5236}" sibTransId="{FDC46893-2038-4B95-B8FC-30CE9321AB50}"/>
    <dgm:cxn modelId="{7C6949BC-4887-437F-99D8-CF78C16825D8}" srcId="{ED91AA12-AC76-456D-B1D7-3B5E9DDB2E4F}" destId="{CD6CF26A-D7E6-4B56-9665-CE47F8C318E3}" srcOrd="1" destOrd="0" parTransId="{2FB93E73-F46F-4983-8B1A-911003707BB7}" sibTransId="{AF1BCECB-C35D-4EDF-916F-B4C2BB63496C}"/>
    <dgm:cxn modelId="{CEFEC4BF-BBED-42CE-A45C-309BFC1A61ED}" type="presOf" srcId="{6850B7EB-1627-4006-AC46-1351BB5C2957}" destId="{ED02CB7E-C781-4044-A787-4192956D1399}" srcOrd="0" destOrd="0" presId="urn:microsoft.com/office/officeart/2005/8/layout/hList1"/>
    <dgm:cxn modelId="{15BC97C0-2A22-4CBA-A56F-FD69D0E3C494}" srcId="{EDC04007-A5E4-49DB-BF95-4F698346D762}" destId="{6850B7EB-1627-4006-AC46-1351BB5C2957}" srcOrd="0" destOrd="0" parTransId="{ABC6F4BD-5847-4C6D-9DFC-91FBEC4C6510}" sibTransId="{CECDF294-1535-4847-9E1A-7B2BB2F306B3}"/>
    <dgm:cxn modelId="{3DB93AC5-10B2-417C-8162-4DDA5FA366C3}" type="presOf" srcId="{3F3D2BF4-8EA5-4FFE-8A65-978B6FC0577E}" destId="{57F355E0-4953-454E-B485-67A3A32886F7}" srcOrd="0" destOrd="0" presId="urn:microsoft.com/office/officeart/2005/8/layout/hList1"/>
    <dgm:cxn modelId="{5C2FA4F6-95DD-486D-8087-8B5668B37A8D}" type="presOf" srcId="{8BC57BD2-4D1D-4AB2-B1B7-1731CC9CDBA1}" destId="{AB195B13-A32A-4341-B236-367C0D0B4D05}" srcOrd="0" destOrd="0" presId="urn:microsoft.com/office/officeart/2005/8/layout/hList1"/>
    <dgm:cxn modelId="{21296D19-448B-4318-A084-32F607C32389}" type="presParOf" srcId="{AB195B13-A32A-4341-B236-367C0D0B4D05}" destId="{EFA42078-183B-478E-ABB5-5602DB150D25}" srcOrd="0" destOrd="0" presId="urn:microsoft.com/office/officeart/2005/8/layout/hList1"/>
    <dgm:cxn modelId="{195AE283-1047-4152-B906-7BBAB79D626D}" type="presParOf" srcId="{EFA42078-183B-478E-ABB5-5602DB150D25}" destId="{50B2488F-BB36-4F0D-ABA7-DF11BC69CA7C}" srcOrd="0" destOrd="0" presId="urn:microsoft.com/office/officeart/2005/8/layout/hList1"/>
    <dgm:cxn modelId="{8F58E567-5907-49D2-9E9D-F015C91D1414}" type="presParOf" srcId="{EFA42078-183B-478E-ABB5-5602DB150D25}" destId="{57F355E0-4953-454E-B485-67A3A32886F7}" srcOrd="1" destOrd="0" presId="urn:microsoft.com/office/officeart/2005/8/layout/hList1"/>
    <dgm:cxn modelId="{693F46D4-57A0-4940-B17D-D1F4733404D7}" type="presParOf" srcId="{AB195B13-A32A-4341-B236-367C0D0B4D05}" destId="{552E1E10-1E2D-43CC-9788-5E340DECB87D}" srcOrd="1" destOrd="0" presId="urn:microsoft.com/office/officeart/2005/8/layout/hList1"/>
    <dgm:cxn modelId="{AEE0E4D1-B149-4716-80AB-82F612F9C299}" type="presParOf" srcId="{AB195B13-A32A-4341-B236-367C0D0B4D05}" destId="{0C581254-16AA-44D7-B2BD-9E7A124BF928}" srcOrd="2" destOrd="0" presId="urn:microsoft.com/office/officeart/2005/8/layout/hList1"/>
    <dgm:cxn modelId="{5AE868AE-3852-4102-A32A-39A7E8A512D1}" type="presParOf" srcId="{0C581254-16AA-44D7-B2BD-9E7A124BF928}" destId="{4549A1BB-54AA-4EED-8A3B-46D314D4297D}" srcOrd="0" destOrd="0" presId="urn:microsoft.com/office/officeart/2005/8/layout/hList1"/>
    <dgm:cxn modelId="{93EC122A-46BC-4D66-9634-E8C410981804}" type="presParOf" srcId="{0C581254-16AA-44D7-B2BD-9E7A124BF928}" destId="{ED02CB7E-C781-4044-A787-4192956D1399}" srcOrd="1" destOrd="0" presId="urn:microsoft.com/office/officeart/2005/8/layout/hList1"/>
    <dgm:cxn modelId="{C406C18A-19AF-428C-9141-C0578D5D038D}" type="presParOf" srcId="{AB195B13-A32A-4341-B236-367C0D0B4D05}" destId="{89498195-43E4-4130-84CA-3B88520EE050}" srcOrd="3" destOrd="0" presId="urn:microsoft.com/office/officeart/2005/8/layout/hList1"/>
    <dgm:cxn modelId="{53DABF59-99BD-4602-BBCE-0B4014161E64}" type="presParOf" srcId="{AB195B13-A32A-4341-B236-367C0D0B4D05}" destId="{EF83614A-E608-40E5-865A-C4F96CE129A3}" srcOrd="4" destOrd="0" presId="urn:microsoft.com/office/officeart/2005/8/layout/hList1"/>
    <dgm:cxn modelId="{0B869427-A9ED-4FAC-AE38-570EB132FBBD}" type="presParOf" srcId="{EF83614A-E608-40E5-865A-C4F96CE129A3}" destId="{1496E942-CCA4-4222-91FD-A3580687F8F4}" srcOrd="0" destOrd="0" presId="urn:microsoft.com/office/officeart/2005/8/layout/hList1"/>
    <dgm:cxn modelId="{9199A592-C4B5-4ED1-B822-B2DBFB47080E}" type="presParOf" srcId="{EF83614A-E608-40E5-865A-C4F96CE129A3}" destId="{8570D124-7714-4AB5-B541-806B28FEBB8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C798A8-2275-4FBB-BBA4-ACF1CB6AEA78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NI"/>
        </a:p>
      </dgm:t>
    </dgm:pt>
    <dgm:pt modelId="{7B8F6C39-B2E7-4D18-B051-43DBBFFAFE03}">
      <dgm:prSet phldrT="[Texto]"/>
      <dgm:spPr/>
      <dgm:t>
        <a:bodyPr/>
        <a:lstStyle/>
        <a:p>
          <a:pPr>
            <a:buNone/>
          </a:pPr>
          <a:r>
            <a:rPr lang="en-US" b="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Plataformas de aprendizaje online</a:t>
          </a:r>
          <a:endParaRPr lang="es-NI" b="0" dirty="0">
            <a:solidFill>
              <a:schemeClr val="tx1"/>
            </a:solidFill>
          </a:endParaRPr>
        </a:p>
      </dgm:t>
    </dgm:pt>
    <dgm:pt modelId="{B1114AF4-7B14-4189-BD99-2965B42B5441}" type="parTrans" cxnId="{265D1BB2-DFEC-48D7-B912-FD4E2C43A6D1}">
      <dgm:prSet/>
      <dgm:spPr/>
      <dgm:t>
        <a:bodyPr/>
        <a:lstStyle/>
        <a:p>
          <a:endParaRPr lang="es-NI"/>
        </a:p>
      </dgm:t>
    </dgm:pt>
    <dgm:pt modelId="{A1F94E84-2C6C-4968-9661-DCD3FAA25424}" type="sibTrans" cxnId="{265D1BB2-DFEC-48D7-B912-FD4E2C43A6D1}">
      <dgm:prSet/>
      <dgm:spPr/>
      <dgm:t>
        <a:bodyPr/>
        <a:lstStyle/>
        <a:p>
          <a:endParaRPr lang="es-NI"/>
        </a:p>
      </dgm:t>
    </dgm:pt>
    <dgm:pt modelId="{427D25DD-1874-4C0E-B611-9F036491ABA9}">
      <dgm:prSet phldrT="[Texto]"/>
      <dgm:spPr/>
      <dgm:t>
        <a:bodyPr/>
        <a:lstStyle/>
        <a:p>
          <a:pPr algn="just">
            <a:buNone/>
          </a:pPr>
          <a:r>
            <a:rPr lang="en-US" b="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Como Moodle, google classroom, zoom, Microsoft teams, google meet,</a:t>
          </a:r>
          <a:endParaRPr lang="es-NI" b="0" dirty="0">
            <a:solidFill>
              <a:schemeClr val="tx1"/>
            </a:solidFill>
          </a:endParaRPr>
        </a:p>
      </dgm:t>
    </dgm:pt>
    <dgm:pt modelId="{A3EF2B14-F731-4B26-9C72-03FA7EAD020A}" type="parTrans" cxnId="{563D7623-567E-4EA5-B63B-F252C4267DAA}">
      <dgm:prSet/>
      <dgm:spPr/>
      <dgm:t>
        <a:bodyPr/>
        <a:lstStyle/>
        <a:p>
          <a:endParaRPr lang="es-NI"/>
        </a:p>
      </dgm:t>
    </dgm:pt>
    <dgm:pt modelId="{395B768A-D194-4513-B2A2-2BD1EB69E96D}" type="sibTrans" cxnId="{563D7623-567E-4EA5-B63B-F252C4267DAA}">
      <dgm:prSet/>
      <dgm:spPr/>
      <dgm:t>
        <a:bodyPr/>
        <a:lstStyle/>
        <a:p>
          <a:endParaRPr lang="es-NI"/>
        </a:p>
      </dgm:t>
    </dgm:pt>
    <dgm:pt modelId="{300F3D2E-1CCF-4DA5-AEC5-91BD84B9A44B}">
      <dgm:prSet phldrT="[Texto]"/>
      <dgm:spPr/>
      <dgm:t>
        <a:bodyPr/>
        <a:lstStyle/>
        <a:p>
          <a:r>
            <a:rPr lang="es-NI" dirty="0">
              <a:solidFill>
                <a:schemeClr val="tx1"/>
              </a:solidFill>
            </a:rPr>
            <a:t>Herramientas de gestión del aula virtual </a:t>
          </a:r>
        </a:p>
      </dgm:t>
    </dgm:pt>
    <dgm:pt modelId="{EB605810-3BE4-4956-99AB-B6F834560E64}" type="parTrans" cxnId="{5607D76D-58F5-44F5-A179-3FC445F6B2DF}">
      <dgm:prSet/>
      <dgm:spPr/>
      <dgm:t>
        <a:bodyPr/>
        <a:lstStyle/>
        <a:p>
          <a:endParaRPr lang="es-NI"/>
        </a:p>
      </dgm:t>
    </dgm:pt>
    <dgm:pt modelId="{F46D7AA7-ECA8-4B1D-BCFD-B7E1400E7979}" type="sibTrans" cxnId="{5607D76D-58F5-44F5-A179-3FC445F6B2DF}">
      <dgm:prSet/>
      <dgm:spPr/>
      <dgm:t>
        <a:bodyPr/>
        <a:lstStyle/>
        <a:p>
          <a:endParaRPr lang="es-NI"/>
        </a:p>
      </dgm:t>
    </dgm:pt>
    <dgm:pt modelId="{55CE37CC-A765-4EF3-98A6-B8467774D128}">
      <dgm:prSet phldrT="[Texto]" custT="1"/>
      <dgm:spPr/>
      <dgm:t>
        <a:bodyPr/>
        <a:lstStyle/>
        <a:p>
          <a:pPr algn="just"/>
          <a:r>
            <a:rPr lang="en-US" sz="1600" b="1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Permiten la organización del aula virtual, el seguimiento del progreso de los estudiantes, la gestión de recursos y la realización de actividades, padlet</a:t>
          </a:r>
          <a:endParaRPr lang="es-NI" sz="1600" b="1" dirty="0">
            <a:solidFill>
              <a:schemeClr val="tx1"/>
            </a:solidFill>
          </a:endParaRPr>
        </a:p>
      </dgm:t>
    </dgm:pt>
    <dgm:pt modelId="{45FC4937-0B28-49A1-AE64-990322939B22}" type="parTrans" cxnId="{2CE89B04-AF4E-4717-B1D6-F0F417A9D820}">
      <dgm:prSet/>
      <dgm:spPr/>
      <dgm:t>
        <a:bodyPr/>
        <a:lstStyle/>
        <a:p>
          <a:endParaRPr lang="es-NI"/>
        </a:p>
      </dgm:t>
    </dgm:pt>
    <dgm:pt modelId="{C5B1C092-E711-43CD-A729-F5ACE4CB96D3}" type="sibTrans" cxnId="{2CE89B04-AF4E-4717-B1D6-F0F417A9D820}">
      <dgm:prSet/>
      <dgm:spPr/>
      <dgm:t>
        <a:bodyPr/>
        <a:lstStyle/>
        <a:p>
          <a:endParaRPr lang="es-NI"/>
        </a:p>
      </dgm:t>
    </dgm:pt>
    <dgm:pt modelId="{E0728755-7EB5-4AA0-BA7B-9B2C411B0E38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Herramientas de comunicación</a:t>
          </a:r>
          <a:endParaRPr lang="en-US" b="0" dirty="0">
            <a:solidFill>
              <a:schemeClr val="tx1"/>
            </a:solidFill>
          </a:endParaRPr>
        </a:p>
      </dgm:t>
    </dgm:pt>
    <dgm:pt modelId="{E816B0D9-830F-47A8-9986-11716B1ABFFD}" type="parTrans" cxnId="{52309248-38CC-4C9F-A940-CFE67582CF0C}">
      <dgm:prSet/>
      <dgm:spPr/>
      <dgm:t>
        <a:bodyPr/>
        <a:lstStyle/>
        <a:p>
          <a:endParaRPr lang="es-NI"/>
        </a:p>
      </dgm:t>
    </dgm:pt>
    <dgm:pt modelId="{4F70098F-598B-4B50-A3A0-1953FA2E9E47}" type="sibTrans" cxnId="{52309248-38CC-4C9F-A940-CFE67582CF0C}">
      <dgm:prSet/>
      <dgm:spPr/>
      <dgm:t>
        <a:bodyPr/>
        <a:lstStyle/>
        <a:p>
          <a:endParaRPr lang="es-NI"/>
        </a:p>
      </dgm:t>
    </dgm:pt>
    <dgm:pt modelId="{321CC319-344A-4F4A-9615-6CC9A228764C}">
      <dgm:prSet custT="1"/>
      <dgm:spPr/>
      <dgm:t>
        <a:bodyPr/>
        <a:lstStyle/>
        <a:p>
          <a:pPr algn="just">
            <a:buNone/>
          </a:pPr>
          <a:r>
            <a:rPr lang="en-US" sz="1600" b="1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Como correo electrónico, foros, chats y videoconferencias, facilitan la comunicación entre estudiantes y docentes.</a:t>
          </a:r>
          <a:endParaRPr lang="es-NI" sz="1600" b="1" dirty="0">
            <a:solidFill>
              <a:schemeClr val="tx1"/>
            </a:solidFill>
          </a:endParaRPr>
        </a:p>
      </dgm:t>
    </dgm:pt>
    <dgm:pt modelId="{52055779-CC35-47F7-8E72-AE75EA325B2D}" type="parTrans" cxnId="{BFC01242-7827-40F3-91E5-CE0AAD10E9A1}">
      <dgm:prSet/>
      <dgm:spPr/>
      <dgm:t>
        <a:bodyPr/>
        <a:lstStyle/>
        <a:p>
          <a:endParaRPr lang="es-NI"/>
        </a:p>
      </dgm:t>
    </dgm:pt>
    <dgm:pt modelId="{D238E198-33D8-47D8-9C0D-6BBCF3D429F4}" type="sibTrans" cxnId="{BFC01242-7827-40F3-91E5-CE0AAD10E9A1}">
      <dgm:prSet/>
      <dgm:spPr/>
      <dgm:t>
        <a:bodyPr/>
        <a:lstStyle/>
        <a:p>
          <a:endParaRPr lang="es-NI"/>
        </a:p>
      </dgm:t>
    </dgm:pt>
    <dgm:pt modelId="{B3189A90-F7D6-4BBB-9D59-E80F8FA8B2DA}" type="pres">
      <dgm:prSet presAssocID="{79C798A8-2275-4FBB-BBA4-ACF1CB6AEA78}" presName="Name0" presStyleCnt="0">
        <dgm:presLayoutVars>
          <dgm:dir/>
          <dgm:animLvl val="lvl"/>
          <dgm:resizeHandles/>
        </dgm:presLayoutVars>
      </dgm:prSet>
      <dgm:spPr/>
    </dgm:pt>
    <dgm:pt modelId="{C8251A96-98C6-4EBE-989A-2DE7AF56B72C}" type="pres">
      <dgm:prSet presAssocID="{7B8F6C39-B2E7-4D18-B051-43DBBFFAFE03}" presName="linNode" presStyleCnt="0"/>
      <dgm:spPr/>
    </dgm:pt>
    <dgm:pt modelId="{338EAD87-43EF-4D4F-9871-B6E7AD42F0B5}" type="pres">
      <dgm:prSet presAssocID="{7B8F6C39-B2E7-4D18-B051-43DBBFFAFE03}" presName="parentShp" presStyleLbl="node1" presStyleIdx="0" presStyleCnt="3" custLinFactNeighborX="-2180" custLinFactNeighborY="-1757">
        <dgm:presLayoutVars>
          <dgm:bulletEnabled val="1"/>
        </dgm:presLayoutVars>
      </dgm:prSet>
      <dgm:spPr/>
    </dgm:pt>
    <dgm:pt modelId="{F666FE0E-D64D-4FA7-AA09-89F644297588}" type="pres">
      <dgm:prSet presAssocID="{7B8F6C39-B2E7-4D18-B051-43DBBFFAFE03}" presName="childShp" presStyleLbl="bgAccFollowNode1" presStyleIdx="0" presStyleCnt="3" custLinFactNeighborX="4106">
        <dgm:presLayoutVars>
          <dgm:bulletEnabled val="1"/>
        </dgm:presLayoutVars>
      </dgm:prSet>
      <dgm:spPr/>
    </dgm:pt>
    <dgm:pt modelId="{D36D34FE-D721-480F-B8A8-85E032B6D809}" type="pres">
      <dgm:prSet presAssocID="{A1F94E84-2C6C-4968-9661-DCD3FAA25424}" presName="spacing" presStyleCnt="0"/>
      <dgm:spPr/>
    </dgm:pt>
    <dgm:pt modelId="{34365CE8-986B-442F-93CC-FE10C3E1B9E1}" type="pres">
      <dgm:prSet presAssocID="{300F3D2E-1CCF-4DA5-AEC5-91BD84B9A44B}" presName="linNode" presStyleCnt="0"/>
      <dgm:spPr/>
    </dgm:pt>
    <dgm:pt modelId="{85E63F4A-639D-4DC4-9C69-0FC5FE3D0EEC}" type="pres">
      <dgm:prSet presAssocID="{300F3D2E-1CCF-4DA5-AEC5-91BD84B9A44B}" presName="parentShp" presStyleLbl="node1" presStyleIdx="1" presStyleCnt="3">
        <dgm:presLayoutVars>
          <dgm:bulletEnabled val="1"/>
        </dgm:presLayoutVars>
      </dgm:prSet>
      <dgm:spPr/>
    </dgm:pt>
    <dgm:pt modelId="{A9F619AD-24B1-48E7-9E79-27E7D4B4B1A8}" type="pres">
      <dgm:prSet presAssocID="{300F3D2E-1CCF-4DA5-AEC5-91BD84B9A44B}" presName="childShp" presStyleLbl="bgAccFollowNode1" presStyleIdx="1" presStyleCnt="3">
        <dgm:presLayoutVars>
          <dgm:bulletEnabled val="1"/>
        </dgm:presLayoutVars>
      </dgm:prSet>
      <dgm:spPr/>
    </dgm:pt>
    <dgm:pt modelId="{72663331-B3FA-4367-8091-0B3BFFDA2FAA}" type="pres">
      <dgm:prSet presAssocID="{F46D7AA7-ECA8-4B1D-BCFD-B7E1400E7979}" presName="spacing" presStyleCnt="0"/>
      <dgm:spPr/>
    </dgm:pt>
    <dgm:pt modelId="{E451C82D-34E8-4F1C-A2B5-007D1DB0E10B}" type="pres">
      <dgm:prSet presAssocID="{E0728755-7EB5-4AA0-BA7B-9B2C411B0E38}" presName="linNode" presStyleCnt="0"/>
      <dgm:spPr/>
    </dgm:pt>
    <dgm:pt modelId="{4D95EB08-BDA3-478D-AA8D-42F9F893C3DC}" type="pres">
      <dgm:prSet presAssocID="{E0728755-7EB5-4AA0-BA7B-9B2C411B0E38}" presName="parentShp" presStyleLbl="node1" presStyleIdx="2" presStyleCnt="3">
        <dgm:presLayoutVars>
          <dgm:bulletEnabled val="1"/>
        </dgm:presLayoutVars>
      </dgm:prSet>
      <dgm:spPr/>
    </dgm:pt>
    <dgm:pt modelId="{939A66C9-6E8F-47BB-99C1-0CA0AE831EBD}" type="pres">
      <dgm:prSet presAssocID="{E0728755-7EB5-4AA0-BA7B-9B2C411B0E38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2CE89B04-AF4E-4717-B1D6-F0F417A9D820}" srcId="{300F3D2E-1CCF-4DA5-AEC5-91BD84B9A44B}" destId="{55CE37CC-A765-4EF3-98A6-B8467774D128}" srcOrd="0" destOrd="0" parTransId="{45FC4937-0B28-49A1-AE64-990322939B22}" sibTransId="{C5B1C092-E711-43CD-A729-F5ACE4CB96D3}"/>
    <dgm:cxn modelId="{ECB60D0B-7739-4749-8610-BA401D930714}" type="presOf" srcId="{79C798A8-2275-4FBB-BBA4-ACF1CB6AEA78}" destId="{B3189A90-F7D6-4BBB-9D59-E80F8FA8B2DA}" srcOrd="0" destOrd="0" presId="urn:microsoft.com/office/officeart/2005/8/layout/vList6"/>
    <dgm:cxn modelId="{563D7623-567E-4EA5-B63B-F252C4267DAA}" srcId="{7B8F6C39-B2E7-4D18-B051-43DBBFFAFE03}" destId="{427D25DD-1874-4C0E-B611-9F036491ABA9}" srcOrd="0" destOrd="0" parTransId="{A3EF2B14-F731-4B26-9C72-03FA7EAD020A}" sibTransId="{395B768A-D194-4513-B2A2-2BD1EB69E96D}"/>
    <dgm:cxn modelId="{2C958426-2109-4E89-9E80-904D0C780EBB}" type="presOf" srcId="{321CC319-344A-4F4A-9615-6CC9A228764C}" destId="{939A66C9-6E8F-47BB-99C1-0CA0AE831EBD}" srcOrd="0" destOrd="0" presId="urn:microsoft.com/office/officeart/2005/8/layout/vList6"/>
    <dgm:cxn modelId="{BFC01242-7827-40F3-91E5-CE0AAD10E9A1}" srcId="{E0728755-7EB5-4AA0-BA7B-9B2C411B0E38}" destId="{321CC319-344A-4F4A-9615-6CC9A228764C}" srcOrd="0" destOrd="0" parTransId="{52055779-CC35-47F7-8E72-AE75EA325B2D}" sibTransId="{D238E198-33D8-47D8-9C0D-6BBCF3D429F4}"/>
    <dgm:cxn modelId="{F0882464-F4D4-4E34-B69C-6D07D6EA8D75}" type="presOf" srcId="{55CE37CC-A765-4EF3-98A6-B8467774D128}" destId="{A9F619AD-24B1-48E7-9E79-27E7D4B4B1A8}" srcOrd="0" destOrd="0" presId="urn:microsoft.com/office/officeart/2005/8/layout/vList6"/>
    <dgm:cxn modelId="{52309248-38CC-4C9F-A940-CFE67582CF0C}" srcId="{79C798A8-2275-4FBB-BBA4-ACF1CB6AEA78}" destId="{E0728755-7EB5-4AA0-BA7B-9B2C411B0E38}" srcOrd="2" destOrd="0" parTransId="{E816B0D9-830F-47A8-9986-11716B1ABFFD}" sibTransId="{4F70098F-598B-4B50-A3A0-1953FA2E9E47}"/>
    <dgm:cxn modelId="{5607D76D-58F5-44F5-A179-3FC445F6B2DF}" srcId="{79C798A8-2275-4FBB-BBA4-ACF1CB6AEA78}" destId="{300F3D2E-1CCF-4DA5-AEC5-91BD84B9A44B}" srcOrd="1" destOrd="0" parTransId="{EB605810-3BE4-4956-99AB-B6F834560E64}" sibTransId="{F46D7AA7-ECA8-4B1D-BCFD-B7E1400E7979}"/>
    <dgm:cxn modelId="{265D1BB2-DFEC-48D7-B912-FD4E2C43A6D1}" srcId="{79C798A8-2275-4FBB-BBA4-ACF1CB6AEA78}" destId="{7B8F6C39-B2E7-4D18-B051-43DBBFFAFE03}" srcOrd="0" destOrd="0" parTransId="{B1114AF4-7B14-4189-BD99-2965B42B5441}" sibTransId="{A1F94E84-2C6C-4968-9661-DCD3FAA25424}"/>
    <dgm:cxn modelId="{FDC077B9-C81E-4C0F-BF31-10C014E0BAC4}" type="presOf" srcId="{7B8F6C39-B2E7-4D18-B051-43DBBFFAFE03}" destId="{338EAD87-43EF-4D4F-9871-B6E7AD42F0B5}" srcOrd="0" destOrd="0" presId="urn:microsoft.com/office/officeart/2005/8/layout/vList6"/>
    <dgm:cxn modelId="{2EF07CBB-A148-4F17-97E5-130A03922BCC}" type="presOf" srcId="{427D25DD-1874-4C0E-B611-9F036491ABA9}" destId="{F666FE0E-D64D-4FA7-AA09-89F644297588}" srcOrd="0" destOrd="0" presId="urn:microsoft.com/office/officeart/2005/8/layout/vList6"/>
    <dgm:cxn modelId="{A43C94CE-2E37-408A-A177-4FA1CFA3FD70}" type="presOf" srcId="{300F3D2E-1CCF-4DA5-AEC5-91BD84B9A44B}" destId="{85E63F4A-639D-4DC4-9C69-0FC5FE3D0EEC}" srcOrd="0" destOrd="0" presId="urn:microsoft.com/office/officeart/2005/8/layout/vList6"/>
    <dgm:cxn modelId="{781F9CF7-7E35-471D-9636-F0FE22FE2DE7}" type="presOf" srcId="{E0728755-7EB5-4AA0-BA7B-9B2C411B0E38}" destId="{4D95EB08-BDA3-478D-AA8D-42F9F893C3DC}" srcOrd="0" destOrd="0" presId="urn:microsoft.com/office/officeart/2005/8/layout/vList6"/>
    <dgm:cxn modelId="{1261BDCD-7B09-48B5-9FF5-1E418AF7E741}" type="presParOf" srcId="{B3189A90-F7D6-4BBB-9D59-E80F8FA8B2DA}" destId="{C8251A96-98C6-4EBE-989A-2DE7AF56B72C}" srcOrd="0" destOrd="0" presId="urn:microsoft.com/office/officeart/2005/8/layout/vList6"/>
    <dgm:cxn modelId="{9CED8CB4-FC20-4B61-A282-14A5C0907FD2}" type="presParOf" srcId="{C8251A96-98C6-4EBE-989A-2DE7AF56B72C}" destId="{338EAD87-43EF-4D4F-9871-B6E7AD42F0B5}" srcOrd="0" destOrd="0" presId="urn:microsoft.com/office/officeart/2005/8/layout/vList6"/>
    <dgm:cxn modelId="{0B8B6AC3-AA7C-4951-BC12-D355453B30D5}" type="presParOf" srcId="{C8251A96-98C6-4EBE-989A-2DE7AF56B72C}" destId="{F666FE0E-D64D-4FA7-AA09-89F644297588}" srcOrd="1" destOrd="0" presId="urn:microsoft.com/office/officeart/2005/8/layout/vList6"/>
    <dgm:cxn modelId="{A09A6B34-86B3-4900-ADC5-EE991C45DD45}" type="presParOf" srcId="{B3189A90-F7D6-4BBB-9D59-E80F8FA8B2DA}" destId="{D36D34FE-D721-480F-B8A8-85E032B6D809}" srcOrd="1" destOrd="0" presId="urn:microsoft.com/office/officeart/2005/8/layout/vList6"/>
    <dgm:cxn modelId="{5E73703F-1656-470A-B90D-B3C89834A256}" type="presParOf" srcId="{B3189A90-F7D6-4BBB-9D59-E80F8FA8B2DA}" destId="{34365CE8-986B-442F-93CC-FE10C3E1B9E1}" srcOrd="2" destOrd="0" presId="urn:microsoft.com/office/officeart/2005/8/layout/vList6"/>
    <dgm:cxn modelId="{17454D79-D74D-409F-A96D-6ACAF3AEB97F}" type="presParOf" srcId="{34365CE8-986B-442F-93CC-FE10C3E1B9E1}" destId="{85E63F4A-639D-4DC4-9C69-0FC5FE3D0EEC}" srcOrd="0" destOrd="0" presId="urn:microsoft.com/office/officeart/2005/8/layout/vList6"/>
    <dgm:cxn modelId="{859B8756-A18F-4DB4-BBA2-9588891B753A}" type="presParOf" srcId="{34365CE8-986B-442F-93CC-FE10C3E1B9E1}" destId="{A9F619AD-24B1-48E7-9E79-27E7D4B4B1A8}" srcOrd="1" destOrd="0" presId="urn:microsoft.com/office/officeart/2005/8/layout/vList6"/>
    <dgm:cxn modelId="{5F8F1E94-95C8-4B11-A11D-BFBAD4AE148E}" type="presParOf" srcId="{B3189A90-F7D6-4BBB-9D59-E80F8FA8B2DA}" destId="{72663331-B3FA-4367-8091-0B3BFFDA2FAA}" srcOrd="3" destOrd="0" presId="urn:microsoft.com/office/officeart/2005/8/layout/vList6"/>
    <dgm:cxn modelId="{578F7EAB-1CFF-4A3E-AF64-322C8E962BB9}" type="presParOf" srcId="{B3189A90-F7D6-4BBB-9D59-E80F8FA8B2DA}" destId="{E451C82D-34E8-4F1C-A2B5-007D1DB0E10B}" srcOrd="4" destOrd="0" presId="urn:microsoft.com/office/officeart/2005/8/layout/vList6"/>
    <dgm:cxn modelId="{F9AEEC60-9EE6-4A72-B110-8093FD78C806}" type="presParOf" srcId="{E451C82D-34E8-4F1C-A2B5-007D1DB0E10B}" destId="{4D95EB08-BDA3-478D-AA8D-42F9F893C3DC}" srcOrd="0" destOrd="0" presId="urn:microsoft.com/office/officeart/2005/8/layout/vList6"/>
    <dgm:cxn modelId="{96415F93-B989-44AB-A6BC-3A910A7EE3A9}" type="presParOf" srcId="{E451C82D-34E8-4F1C-A2B5-007D1DB0E10B}" destId="{939A66C9-6E8F-47BB-99C1-0CA0AE831EB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B0449C-7BFE-48E1-AD11-25C907E84730}" type="doc">
      <dgm:prSet loTypeId="urn:microsoft.com/office/officeart/2005/8/layout/hList6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NI"/>
        </a:p>
      </dgm:t>
    </dgm:pt>
    <dgm:pt modelId="{E51E8C76-8ADB-4F42-83EF-A02D1F062137}">
      <dgm:prSet phldrT="[Texto]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Flexibilidad</a:t>
          </a:r>
          <a:r>
            <a:rPr lang="es-ES" sz="2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</a:t>
          </a:r>
          <a:endParaRPr lang="es-NI" sz="2000" dirty="0">
            <a:solidFill>
              <a:schemeClr val="tx1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C89504E-7159-4DA0-ADCB-2D51C70AC5D8}" type="parTrans" cxnId="{C65CC3DA-46CD-45B4-BC9C-7F3D26A6DCA1}">
      <dgm:prSet/>
      <dgm:spPr/>
      <dgm:t>
        <a:bodyPr/>
        <a:lstStyle/>
        <a:p>
          <a:endParaRPr lang="es-NI"/>
        </a:p>
      </dgm:t>
    </dgm:pt>
    <dgm:pt modelId="{78D41838-E219-40D4-8773-E90500AA9EC1}" type="sibTrans" cxnId="{C65CC3DA-46CD-45B4-BC9C-7F3D26A6DCA1}">
      <dgm:prSet/>
      <dgm:spPr/>
      <dgm:t>
        <a:bodyPr/>
        <a:lstStyle/>
        <a:p>
          <a:endParaRPr lang="es-NI"/>
        </a:p>
      </dgm:t>
    </dgm:pt>
    <dgm:pt modelId="{38382F44-BB44-4DDC-8CBA-C6D8C9BDB560}">
      <dgm:prSet phldrT="[Texto]" custT="1"/>
      <dgm:spPr/>
      <dgm:t>
        <a:bodyPr/>
        <a:lstStyle/>
        <a:p>
          <a:pPr algn="just"/>
          <a:r>
            <a:rPr lang="es-E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Interactividad</a:t>
          </a:r>
          <a:endParaRPr lang="es-NI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BE60416-3026-486B-8ADD-AFF303EBF749}" type="parTrans" cxnId="{0A1617F9-A897-431E-8566-1F63A5BCCF8C}">
      <dgm:prSet/>
      <dgm:spPr/>
      <dgm:t>
        <a:bodyPr/>
        <a:lstStyle/>
        <a:p>
          <a:endParaRPr lang="es-NI"/>
        </a:p>
      </dgm:t>
    </dgm:pt>
    <dgm:pt modelId="{81808668-4900-4708-BAC0-8BCF8FE00DF1}" type="sibTrans" cxnId="{0A1617F9-A897-431E-8566-1F63A5BCCF8C}">
      <dgm:prSet/>
      <dgm:spPr/>
      <dgm:t>
        <a:bodyPr/>
        <a:lstStyle/>
        <a:p>
          <a:endParaRPr lang="es-NI"/>
        </a:p>
      </dgm:t>
    </dgm:pt>
    <dgm:pt modelId="{2A14413B-8601-4217-8E44-D1D2B7F46DB1}">
      <dgm:prSet phldrT="[Texto]"/>
      <dgm:spPr/>
      <dgm:t>
        <a:bodyPr/>
        <a:lstStyle/>
        <a:p>
          <a:pPr algn="ctr"/>
          <a:r>
            <a:rPr lang="es-E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Calidad </a:t>
          </a:r>
          <a:endParaRPr lang="es-NI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33233BD-F787-429D-8721-E88A7F21D4A8}" type="parTrans" cxnId="{AD8830BF-F7A0-4120-B099-328C0DB3EDD7}">
      <dgm:prSet/>
      <dgm:spPr/>
      <dgm:t>
        <a:bodyPr/>
        <a:lstStyle/>
        <a:p>
          <a:endParaRPr lang="es-NI"/>
        </a:p>
      </dgm:t>
    </dgm:pt>
    <dgm:pt modelId="{509298A6-B718-4D63-9164-FD5404FC1E87}" type="sibTrans" cxnId="{AD8830BF-F7A0-4120-B099-328C0DB3EDD7}">
      <dgm:prSet/>
      <dgm:spPr/>
      <dgm:t>
        <a:bodyPr/>
        <a:lstStyle/>
        <a:p>
          <a:endParaRPr lang="es-NI"/>
        </a:p>
      </dgm:t>
    </dgm:pt>
    <dgm:pt modelId="{2A242B4D-F64B-47CA-9CAF-B59318A0984C}">
      <dgm:prSet custT="1"/>
      <dgm:spPr/>
      <dgm:t>
        <a:bodyPr/>
        <a:lstStyle/>
        <a:p>
          <a:pPr algn="just">
            <a:buNone/>
          </a:pPr>
          <a:r>
            <a:rPr lang="en-US" sz="1600" b="1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Los contenidos digitales deben ser flexibles para permitir a los estudiantes aprender a su propio ritmo y en su propio tiempo.</a:t>
          </a:r>
          <a:endParaRPr lang="es-NI" sz="1600" b="1" dirty="0">
            <a:solidFill>
              <a:schemeClr val="tx1"/>
            </a:solidFill>
          </a:endParaRPr>
        </a:p>
      </dgm:t>
    </dgm:pt>
    <dgm:pt modelId="{914C601B-2B55-4E6F-943A-5B3B7B336DA0}" type="parTrans" cxnId="{458974FD-4967-40E7-BFFC-1DD7247C8F8C}">
      <dgm:prSet/>
      <dgm:spPr/>
      <dgm:t>
        <a:bodyPr/>
        <a:lstStyle/>
        <a:p>
          <a:endParaRPr lang="es-NI"/>
        </a:p>
      </dgm:t>
    </dgm:pt>
    <dgm:pt modelId="{E61996E7-3F9F-4572-B5AC-1C4F996DFFE1}" type="sibTrans" cxnId="{458974FD-4967-40E7-BFFC-1DD7247C8F8C}">
      <dgm:prSet/>
      <dgm:spPr/>
      <dgm:t>
        <a:bodyPr/>
        <a:lstStyle/>
        <a:p>
          <a:endParaRPr lang="es-NI"/>
        </a:p>
      </dgm:t>
    </dgm:pt>
    <dgm:pt modelId="{348D184E-5B86-4CE2-A18A-86E6AFA4725C}">
      <dgm:prSet custT="1"/>
      <dgm:spPr/>
      <dgm:t>
        <a:bodyPr/>
        <a:lstStyle/>
        <a:p>
          <a:pPr algn="just">
            <a:buNone/>
          </a:pPr>
          <a:r>
            <a:rPr lang="en-US" sz="16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Los contenidos digitales deben ser interactivos para mantener a los estudiantes comprometidos. Esto puede incluir elementos como cuestionarios, juegos, simulaciones y ejercicios.</a:t>
          </a:r>
          <a:endParaRPr lang="es-NI" sz="1600" dirty="0">
            <a:solidFill>
              <a:schemeClr val="tx1"/>
            </a:solidFill>
          </a:endParaRPr>
        </a:p>
      </dgm:t>
    </dgm:pt>
    <dgm:pt modelId="{3F6DE81E-4994-47CA-B1CB-052460ACB5BA}" type="parTrans" cxnId="{E5CFEEC0-6141-49FA-9E99-8A4A7E543316}">
      <dgm:prSet/>
      <dgm:spPr/>
      <dgm:t>
        <a:bodyPr/>
        <a:lstStyle/>
        <a:p>
          <a:endParaRPr lang="es-NI"/>
        </a:p>
      </dgm:t>
    </dgm:pt>
    <dgm:pt modelId="{CFC2BF93-B1B2-423F-9D86-3CFF5C5691CB}" type="sibTrans" cxnId="{E5CFEEC0-6141-49FA-9E99-8A4A7E543316}">
      <dgm:prSet/>
      <dgm:spPr/>
      <dgm:t>
        <a:bodyPr/>
        <a:lstStyle/>
        <a:p>
          <a:endParaRPr lang="es-NI"/>
        </a:p>
      </dgm:t>
    </dgm:pt>
    <dgm:pt modelId="{14B4F71C-9767-4CF9-8ADF-738CB9E3B0BD}">
      <dgm:prSet/>
      <dgm:spPr/>
      <dgm:t>
        <a:bodyPr/>
        <a:lstStyle/>
        <a:p>
          <a:pPr algn="just">
            <a:buNone/>
          </a:pPr>
          <a:r>
            <a:rPr lang="en-US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Los contenidos digitales deben ser accesibles a todos los estudiantes, incluyendo aquellos con discapacidades. Se deben utilizar herramientas de accesibilidad para asegurar la inclusión.</a:t>
          </a:r>
          <a:endParaRPr lang="es-NI" dirty="0">
            <a:solidFill>
              <a:schemeClr val="tx1"/>
            </a:solidFill>
          </a:endParaRPr>
        </a:p>
      </dgm:t>
    </dgm:pt>
    <dgm:pt modelId="{36F8D920-1599-49A1-972F-0D18EFD935D9}" type="parTrans" cxnId="{BECFEEE1-5F67-407B-88F4-0031C2003F51}">
      <dgm:prSet/>
      <dgm:spPr/>
      <dgm:t>
        <a:bodyPr/>
        <a:lstStyle/>
        <a:p>
          <a:endParaRPr lang="es-NI"/>
        </a:p>
      </dgm:t>
    </dgm:pt>
    <dgm:pt modelId="{B652AAB6-3FA6-4023-A6D5-5F3CD6AA5983}" type="sibTrans" cxnId="{BECFEEE1-5F67-407B-88F4-0031C2003F51}">
      <dgm:prSet/>
      <dgm:spPr/>
      <dgm:t>
        <a:bodyPr/>
        <a:lstStyle/>
        <a:p>
          <a:endParaRPr lang="es-NI"/>
        </a:p>
      </dgm:t>
    </dgm:pt>
    <dgm:pt modelId="{77B548E7-7B13-4C88-BBDF-A3E65542262A}">
      <dgm:prSet phldrT="[Texto]"/>
      <dgm:spPr/>
      <dgm:t>
        <a:bodyPr/>
        <a:lstStyle/>
        <a:p>
          <a:pPr algn="ctr"/>
          <a:r>
            <a:rPr lang="es-E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Accesibilidad</a:t>
          </a:r>
          <a:endParaRPr lang="es-NI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C808C7-215D-4FE7-9E18-D99E0152AF37}" type="parTrans" cxnId="{BF7138B5-2980-41E6-85D5-B09E82C71E16}">
      <dgm:prSet/>
      <dgm:spPr/>
      <dgm:t>
        <a:bodyPr/>
        <a:lstStyle/>
        <a:p>
          <a:endParaRPr lang="es-NI"/>
        </a:p>
      </dgm:t>
    </dgm:pt>
    <dgm:pt modelId="{FF76953C-5CBD-4660-8086-44C46A71C703}" type="sibTrans" cxnId="{BF7138B5-2980-41E6-85D5-B09E82C71E16}">
      <dgm:prSet/>
      <dgm:spPr/>
      <dgm:t>
        <a:bodyPr/>
        <a:lstStyle/>
        <a:p>
          <a:endParaRPr lang="es-NI"/>
        </a:p>
      </dgm:t>
    </dgm:pt>
    <dgm:pt modelId="{56B9BEB6-EB83-40FA-8A7D-7DFA42B10FC2}">
      <dgm:prSet/>
      <dgm:spPr/>
      <dgm:t>
        <a:bodyPr/>
        <a:lstStyle/>
        <a:p>
          <a:pPr algn="just"/>
          <a:r>
            <a:rPr lang="en-US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Los contenidos digitales deben ser de alta calidad, con información actualizada, imágenes atractivas y un diseño profesional</a:t>
          </a:r>
          <a:endParaRPr lang="es-NI" dirty="0">
            <a:solidFill>
              <a:schemeClr val="tx1"/>
            </a:solidFill>
          </a:endParaRPr>
        </a:p>
      </dgm:t>
    </dgm:pt>
    <dgm:pt modelId="{B60AE379-5AFB-47DC-86D1-32068B58B754}" type="parTrans" cxnId="{5209D880-ACAE-4FDB-934C-C6570EC97529}">
      <dgm:prSet/>
      <dgm:spPr/>
      <dgm:t>
        <a:bodyPr/>
        <a:lstStyle/>
        <a:p>
          <a:endParaRPr lang="es-NI"/>
        </a:p>
      </dgm:t>
    </dgm:pt>
    <dgm:pt modelId="{31C37DD9-647E-4522-BAF6-28BB4C0D6B21}" type="sibTrans" cxnId="{5209D880-ACAE-4FDB-934C-C6570EC97529}">
      <dgm:prSet/>
      <dgm:spPr/>
      <dgm:t>
        <a:bodyPr/>
        <a:lstStyle/>
        <a:p>
          <a:endParaRPr lang="es-NI"/>
        </a:p>
      </dgm:t>
    </dgm:pt>
    <dgm:pt modelId="{A79C3841-AE67-48D3-938C-20273B951B6C}" type="pres">
      <dgm:prSet presAssocID="{93B0449C-7BFE-48E1-AD11-25C907E84730}" presName="Name0" presStyleCnt="0">
        <dgm:presLayoutVars>
          <dgm:dir/>
          <dgm:resizeHandles val="exact"/>
        </dgm:presLayoutVars>
      </dgm:prSet>
      <dgm:spPr/>
    </dgm:pt>
    <dgm:pt modelId="{20C5103E-5229-4E5F-B964-149F7F954C8E}" type="pres">
      <dgm:prSet presAssocID="{E51E8C76-8ADB-4F42-83EF-A02D1F062137}" presName="node" presStyleLbl="node1" presStyleIdx="0" presStyleCnt="4">
        <dgm:presLayoutVars>
          <dgm:bulletEnabled val="1"/>
        </dgm:presLayoutVars>
      </dgm:prSet>
      <dgm:spPr/>
    </dgm:pt>
    <dgm:pt modelId="{380EA450-C955-46B1-BE15-4DCC28CD75B2}" type="pres">
      <dgm:prSet presAssocID="{78D41838-E219-40D4-8773-E90500AA9EC1}" presName="sibTrans" presStyleCnt="0"/>
      <dgm:spPr/>
    </dgm:pt>
    <dgm:pt modelId="{A6585DEB-7A5B-47AB-BA8F-B4454A485892}" type="pres">
      <dgm:prSet presAssocID="{38382F44-BB44-4DDC-8CBA-C6D8C9BDB560}" presName="node" presStyleLbl="node1" presStyleIdx="1" presStyleCnt="4">
        <dgm:presLayoutVars>
          <dgm:bulletEnabled val="1"/>
        </dgm:presLayoutVars>
      </dgm:prSet>
      <dgm:spPr/>
    </dgm:pt>
    <dgm:pt modelId="{D306D7E0-983B-4E3C-A72C-0DDDADCE39BB}" type="pres">
      <dgm:prSet presAssocID="{81808668-4900-4708-BAC0-8BCF8FE00DF1}" presName="sibTrans" presStyleCnt="0"/>
      <dgm:spPr/>
    </dgm:pt>
    <dgm:pt modelId="{E8493D5B-02F8-4CF3-A101-D9DDFD4BDF26}" type="pres">
      <dgm:prSet presAssocID="{2A14413B-8601-4217-8E44-D1D2B7F46DB1}" presName="node" presStyleLbl="node1" presStyleIdx="2" presStyleCnt="4">
        <dgm:presLayoutVars>
          <dgm:bulletEnabled val="1"/>
        </dgm:presLayoutVars>
      </dgm:prSet>
      <dgm:spPr/>
    </dgm:pt>
    <dgm:pt modelId="{A2F92DDC-F0CB-45B7-A345-7ED36B76E4D7}" type="pres">
      <dgm:prSet presAssocID="{509298A6-B718-4D63-9164-FD5404FC1E87}" presName="sibTrans" presStyleCnt="0"/>
      <dgm:spPr/>
    </dgm:pt>
    <dgm:pt modelId="{917E26CD-D537-45A8-B753-AD7BCE860AAD}" type="pres">
      <dgm:prSet presAssocID="{77B548E7-7B13-4C88-BBDF-A3E65542262A}" presName="node" presStyleLbl="node1" presStyleIdx="3" presStyleCnt="4">
        <dgm:presLayoutVars>
          <dgm:bulletEnabled val="1"/>
        </dgm:presLayoutVars>
      </dgm:prSet>
      <dgm:spPr/>
    </dgm:pt>
  </dgm:ptLst>
  <dgm:cxnLst>
    <dgm:cxn modelId="{BB2A3912-7611-404F-A275-73E992AF38A7}" type="presOf" srcId="{77B548E7-7B13-4C88-BBDF-A3E65542262A}" destId="{917E26CD-D537-45A8-B753-AD7BCE860AAD}" srcOrd="0" destOrd="0" presId="urn:microsoft.com/office/officeart/2005/8/layout/hList6"/>
    <dgm:cxn modelId="{0E05F928-B4BD-4F52-A496-34623004C33C}" type="presOf" srcId="{38382F44-BB44-4DDC-8CBA-C6D8C9BDB560}" destId="{A6585DEB-7A5B-47AB-BA8F-B4454A485892}" srcOrd="0" destOrd="0" presId="urn:microsoft.com/office/officeart/2005/8/layout/hList6"/>
    <dgm:cxn modelId="{FDBF1B35-BFCD-4E53-A6AD-9026E5D7EA97}" type="presOf" srcId="{2A242B4D-F64B-47CA-9CAF-B59318A0984C}" destId="{20C5103E-5229-4E5F-B964-149F7F954C8E}" srcOrd="0" destOrd="1" presId="urn:microsoft.com/office/officeart/2005/8/layout/hList6"/>
    <dgm:cxn modelId="{B186743A-1343-45A8-9F42-FB598DFCC783}" type="presOf" srcId="{2A14413B-8601-4217-8E44-D1D2B7F46DB1}" destId="{E8493D5B-02F8-4CF3-A101-D9DDFD4BDF26}" srcOrd="0" destOrd="0" presId="urn:microsoft.com/office/officeart/2005/8/layout/hList6"/>
    <dgm:cxn modelId="{78AC5440-9055-4774-B8B5-F66E1A0F9FCD}" type="presOf" srcId="{348D184E-5B86-4CE2-A18A-86E6AFA4725C}" destId="{A6585DEB-7A5B-47AB-BA8F-B4454A485892}" srcOrd="0" destOrd="1" presId="urn:microsoft.com/office/officeart/2005/8/layout/hList6"/>
    <dgm:cxn modelId="{BC1F227B-7001-4EEB-9ABC-16C42C43284C}" type="presOf" srcId="{56B9BEB6-EB83-40FA-8A7D-7DFA42B10FC2}" destId="{E8493D5B-02F8-4CF3-A101-D9DDFD4BDF26}" srcOrd="0" destOrd="1" presId="urn:microsoft.com/office/officeart/2005/8/layout/hList6"/>
    <dgm:cxn modelId="{5209D880-ACAE-4FDB-934C-C6570EC97529}" srcId="{2A14413B-8601-4217-8E44-D1D2B7F46DB1}" destId="{56B9BEB6-EB83-40FA-8A7D-7DFA42B10FC2}" srcOrd="0" destOrd="0" parTransId="{B60AE379-5AFB-47DC-86D1-32068B58B754}" sibTransId="{31C37DD9-647E-4522-BAF6-28BB4C0D6B21}"/>
    <dgm:cxn modelId="{BF7138B5-2980-41E6-85D5-B09E82C71E16}" srcId="{93B0449C-7BFE-48E1-AD11-25C907E84730}" destId="{77B548E7-7B13-4C88-BBDF-A3E65542262A}" srcOrd="3" destOrd="0" parTransId="{89C808C7-215D-4FE7-9E18-D99E0152AF37}" sibTransId="{FF76953C-5CBD-4660-8086-44C46A71C703}"/>
    <dgm:cxn modelId="{AD8830BF-F7A0-4120-B099-328C0DB3EDD7}" srcId="{93B0449C-7BFE-48E1-AD11-25C907E84730}" destId="{2A14413B-8601-4217-8E44-D1D2B7F46DB1}" srcOrd="2" destOrd="0" parTransId="{233233BD-F787-429D-8721-E88A7F21D4A8}" sibTransId="{509298A6-B718-4D63-9164-FD5404FC1E87}"/>
    <dgm:cxn modelId="{E5CFEEC0-6141-49FA-9E99-8A4A7E543316}" srcId="{38382F44-BB44-4DDC-8CBA-C6D8C9BDB560}" destId="{348D184E-5B86-4CE2-A18A-86E6AFA4725C}" srcOrd="0" destOrd="0" parTransId="{3F6DE81E-4994-47CA-B1CB-052460ACB5BA}" sibTransId="{CFC2BF93-B1B2-423F-9D86-3CFF5C5691CB}"/>
    <dgm:cxn modelId="{A954D7C2-0CB5-4FE4-96A7-4F7815B904BB}" type="presOf" srcId="{14B4F71C-9767-4CF9-8ADF-738CB9E3B0BD}" destId="{917E26CD-D537-45A8-B753-AD7BCE860AAD}" srcOrd="0" destOrd="1" presId="urn:microsoft.com/office/officeart/2005/8/layout/hList6"/>
    <dgm:cxn modelId="{C7C322D3-BA39-4105-8B7A-597A07C4364E}" type="presOf" srcId="{E51E8C76-8ADB-4F42-83EF-A02D1F062137}" destId="{20C5103E-5229-4E5F-B964-149F7F954C8E}" srcOrd="0" destOrd="0" presId="urn:microsoft.com/office/officeart/2005/8/layout/hList6"/>
    <dgm:cxn modelId="{C65CC3DA-46CD-45B4-BC9C-7F3D26A6DCA1}" srcId="{93B0449C-7BFE-48E1-AD11-25C907E84730}" destId="{E51E8C76-8ADB-4F42-83EF-A02D1F062137}" srcOrd="0" destOrd="0" parTransId="{4C89504E-7159-4DA0-ADCB-2D51C70AC5D8}" sibTransId="{78D41838-E219-40D4-8773-E90500AA9EC1}"/>
    <dgm:cxn modelId="{BECFEEE1-5F67-407B-88F4-0031C2003F51}" srcId="{77B548E7-7B13-4C88-BBDF-A3E65542262A}" destId="{14B4F71C-9767-4CF9-8ADF-738CB9E3B0BD}" srcOrd="0" destOrd="0" parTransId="{36F8D920-1599-49A1-972F-0D18EFD935D9}" sibTransId="{B652AAB6-3FA6-4023-A6D5-5F3CD6AA5983}"/>
    <dgm:cxn modelId="{4138C4EA-128E-4957-9CE0-DAD7440DE49C}" type="presOf" srcId="{93B0449C-7BFE-48E1-AD11-25C907E84730}" destId="{A79C3841-AE67-48D3-938C-20273B951B6C}" srcOrd="0" destOrd="0" presId="urn:microsoft.com/office/officeart/2005/8/layout/hList6"/>
    <dgm:cxn modelId="{0A1617F9-A897-431E-8566-1F63A5BCCF8C}" srcId="{93B0449C-7BFE-48E1-AD11-25C907E84730}" destId="{38382F44-BB44-4DDC-8CBA-C6D8C9BDB560}" srcOrd="1" destOrd="0" parTransId="{4BE60416-3026-486B-8ADD-AFF303EBF749}" sibTransId="{81808668-4900-4708-BAC0-8BCF8FE00DF1}"/>
    <dgm:cxn modelId="{458974FD-4967-40E7-BFFC-1DD7247C8F8C}" srcId="{E51E8C76-8ADB-4F42-83EF-A02D1F062137}" destId="{2A242B4D-F64B-47CA-9CAF-B59318A0984C}" srcOrd="0" destOrd="0" parTransId="{914C601B-2B55-4E6F-943A-5B3B7B336DA0}" sibTransId="{E61996E7-3F9F-4572-B5AC-1C4F996DFFE1}"/>
    <dgm:cxn modelId="{21579F56-C447-4262-9613-9D7053288F30}" type="presParOf" srcId="{A79C3841-AE67-48D3-938C-20273B951B6C}" destId="{20C5103E-5229-4E5F-B964-149F7F954C8E}" srcOrd="0" destOrd="0" presId="urn:microsoft.com/office/officeart/2005/8/layout/hList6"/>
    <dgm:cxn modelId="{34B564DE-20D3-47E9-B40A-5BDD43BC14BC}" type="presParOf" srcId="{A79C3841-AE67-48D3-938C-20273B951B6C}" destId="{380EA450-C955-46B1-BE15-4DCC28CD75B2}" srcOrd="1" destOrd="0" presId="urn:microsoft.com/office/officeart/2005/8/layout/hList6"/>
    <dgm:cxn modelId="{3054DAAB-C3AD-4D96-A638-CF929D1FBD02}" type="presParOf" srcId="{A79C3841-AE67-48D3-938C-20273B951B6C}" destId="{A6585DEB-7A5B-47AB-BA8F-B4454A485892}" srcOrd="2" destOrd="0" presId="urn:microsoft.com/office/officeart/2005/8/layout/hList6"/>
    <dgm:cxn modelId="{480969FD-1126-4774-BE2F-41838C617B0E}" type="presParOf" srcId="{A79C3841-AE67-48D3-938C-20273B951B6C}" destId="{D306D7E0-983B-4E3C-A72C-0DDDADCE39BB}" srcOrd="3" destOrd="0" presId="urn:microsoft.com/office/officeart/2005/8/layout/hList6"/>
    <dgm:cxn modelId="{F92A1315-D470-4513-A2BC-2E6288C7C3C5}" type="presParOf" srcId="{A79C3841-AE67-48D3-938C-20273B951B6C}" destId="{E8493D5B-02F8-4CF3-A101-D9DDFD4BDF26}" srcOrd="4" destOrd="0" presId="urn:microsoft.com/office/officeart/2005/8/layout/hList6"/>
    <dgm:cxn modelId="{6ADC342B-8DD5-4E6D-9B92-9483A987C115}" type="presParOf" srcId="{A79C3841-AE67-48D3-938C-20273B951B6C}" destId="{A2F92DDC-F0CB-45B7-A345-7ED36B76E4D7}" srcOrd="5" destOrd="0" presId="urn:microsoft.com/office/officeart/2005/8/layout/hList6"/>
    <dgm:cxn modelId="{E9A53F6C-6DBB-442C-8AE9-8B710E96C527}" type="presParOf" srcId="{A79C3841-AE67-48D3-938C-20273B951B6C}" destId="{917E26CD-D537-45A8-B753-AD7BCE860AAD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07F9D7-CE16-4314-BAE2-F978A26BC3A6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NI"/>
        </a:p>
      </dgm:t>
    </dgm:pt>
    <dgm:pt modelId="{E8745677-7BD4-4CFE-B733-435063B15F67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Comunicación clara </a:t>
          </a:r>
          <a:endParaRPr lang="es-NI" b="1" dirty="0">
            <a:solidFill>
              <a:schemeClr val="tx1"/>
            </a:solidFill>
          </a:endParaRPr>
        </a:p>
      </dgm:t>
    </dgm:pt>
    <dgm:pt modelId="{A496AB5F-738B-43D0-A71D-03F1E24087CD}" type="parTrans" cxnId="{791240BB-F34F-49C9-B76E-95957CD0DA4B}">
      <dgm:prSet/>
      <dgm:spPr/>
      <dgm:t>
        <a:bodyPr/>
        <a:lstStyle/>
        <a:p>
          <a:endParaRPr lang="es-NI"/>
        </a:p>
      </dgm:t>
    </dgm:pt>
    <dgm:pt modelId="{CAF28B88-BFCF-4F3B-9E4D-16EA0A347B8C}" type="sibTrans" cxnId="{791240BB-F34F-49C9-B76E-95957CD0DA4B}">
      <dgm:prSet/>
      <dgm:spPr/>
      <dgm:t>
        <a:bodyPr/>
        <a:lstStyle/>
        <a:p>
          <a:endParaRPr lang="es-NI"/>
        </a:p>
      </dgm:t>
    </dgm:pt>
    <dgm:pt modelId="{A9E08FE3-62BF-489F-A33E-DFCFD0D5D783}">
      <dgm:prSet phldrT="[Texto]"/>
      <dgm:spPr/>
      <dgm:t>
        <a:bodyPr/>
        <a:lstStyle/>
        <a:p>
          <a:pPr algn="just">
            <a:buNone/>
          </a:pPr>
          <a:r>
            <a:rPr lang="en-US" dirty="0">
              <a:latin typeface="Lato" pitchFamily="34" charset="0"/>
              <a:ea typeface="Lato" pitchFamily="34" charset="-122"/>
              <a:cs typeface="Lato" pitchFamily="34" charset="-120"/>
            </a:rPr>
            <a:t>El docente  debe establecer canales de comunicación efectivos y transparentes para mantener informados a los estudiantes.</a:t>
          </a:r>
          <a:endParaRPr lang="es-NI" dirty="0"/>
        </a:p>
      </dgm:t>
    </dgm:pt>
    <dgm:pt modelId="{AF0278CD-5176-4CE2-85FD-2EE99D897DFC}" type="parTrans" cxnId="{6957B66F-DBD5-406F-AE54-1DB364EF1FC3}">
      <dgm:prSet/>
      <dgm:spPr/>
      <dgm:t>
        <a:bodyPr/>
        <a:lstStyle/>
        <a:p>
          <a:endParaRPr lang="es-NI"/>
        </a:p>
      </dgm:t>
    </dgm:pt>
    <dgm:pt modelId="{2642BD2A-1162-40DE-B592-7B1A5F67A997}" type="sibTrans" cxnId="{6957B66F-DBD5-406F-AE54-1DB364EF1FC3}">
      <dgm:prSet/>
      <dgm:spPr/>
      <dgm:t>
        <a:bodyPr/>
        <a:lstStyle/>
        <a:p>
          <a:endParaRPr lang="es-NI"/>
        </a:p>
      </dgm:t>
    </dgm:pt>
    <dgm:pt modelId="{34A79C87-B70D-445D-BE91-392331A62A34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Actividades colaborativas </a:t>
          </a:r>
          <a:endParaRPr lang="es-NI" b="1" dirty="0">
            <a:solidFill>
              <a:schemeClr val="tx1"/>
            </a:solidFill>
          </a:endParaRPr>
        </a:p>
      </dgm:t>
    </dgm:pt>
    <dgm:pt modelId="{5CE585F2-1693-41E0-B48B-B63109802BD5}" type="parTrans" cxnId="{EDCFF8BF-D8C1-48AD-8984-0CE148508BEA}">
      <dgm:prSet/>
      <dgm:spPr/>
      <dgm:t>
        <a:bodyPr/>
        <a:lstStyle/>
        <a:p>
          <a:endParaRPr lang="es-NI"/>
        </a:p>
      </dgm:t>
    </dgm:pt>
    <dgm:pt modelId="{8C34DBB0-C5A1-4322-8788-9BB9CDD75253}" type="sibTrans" cxnId="{EDCFF8BF-D8C1-48AD-8984-0CE148508BEA}">
      <dgm:prSet/>
      <dgm:spPr/>
      <dgm:t>
        <a:bodyPr/>
        <a:lstStyle/>
        <a:p>
          <a:endParaRPr lang="es-NI"/>
        </a:p>
      </dgm:t>
    </dgm:pt>
    <dgm:pt modelId="{28C2A482-024B-42EC-AC46-1B36006CDC7E}">
      <dgm:prSet phldrT="[Texto]"/>
      <dgm:spPr/>
      <dgm:t>
        <a:bodyPr/>
        <a:lstStyle/>
        <a:p>
          <a:pPr algn="just"/>
          <a:r>
            <a:rPr lang="en-US" dirty="0">
              <a:latin typeface="Lato" pitchFamily="34" charset="0"/>
              <a:ea typeface="Lato" pitchFamily="34" charset="-122"/>
              <a:cs typeface="Lato" pitchFamily="34" charset="-120"/>
            </a:rPr>
            <a:t>El uso de foros de debate, proyectos en grupo y trabajo colaborativo facilita la interacción y el aprendizaje, se fomentan los valores.</a:t>
          </a:r>
          <a:endParaRPr lang="es-NI" dirty="0"/>
        </a:p>
      </dgm:t>
    </dgm:pt>
    <dgm:pt modelId="{9C4B4A67-EEC4-43FF-9788-A9FA55B171D2}" type="parTrans" cxnId="{AC9EE9EF-DC01-4A3A-98AF-BCEF3E7E6465}">
      <dgm:prSet/>
      <dgm:spPr/>
      <dgm:t>
        <a:bodyPr/>
        <a:lstStyle/>
        <a:p>
          <a:endParaRPr lang="es-NI"/>
        </a:p>
      </dgm:t>
    </dgm:pt>
    <dgm:pt modelId="{B303F2D4-A423-4054-B8FF-74E00A636B67}" type="sibTrans" cxnId="{AC9EE9EF-DC01-4A3A-98AF-BCEF3E7E6465}">
      <dgm:prSet/>
      <dgm:spPr/>
      <dgm:t>
        <a:bodyPr/>
        <a:lstStyle/>
        <a:p>
          <a:endParaRPr lang="es-NI"/>
        </a:p>
      </dgm:t>
    </dgm:pt>
    <dgm:pt modelId="{53C2837E-0C73-4BB4-84F4-92F8D3602F9C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Retroalimentación constante.</a:t>
          </a:r>
          <a:endParaRPr lang="es-NI" b="1" dirty="0">
            <a:solidFill>
              <a:schemeClr val="tx1"/>
            </a:solidFill>
          </a:endParaRPr>
        </a:p>
      </dgm:t>
    </dgm:pt>
    <dgm:pt modelId="{C464A024-02A4-4477-B4B1-8E7DC0D01410}" type="parTrans" cxnId="{31AC67AA-FC26-4037-925C-F81298AC1659}">
      <dgm:prSet/>
      <dgm:spPr/>
      <dgm:t>
        <a:bodyPr/>
        <a:lstStyle/>
        <a:p>
          <a:endParaRPr lang="es-NI"/>
        </a:p>
      </dgm:t>
    </dgm:pt>
    <dgm:pt modelId="{D63CE898-D9CD-4EA3-98AC-0EA7B2B0CEDD}" type="sibTrans" cxnId="{31AC67AA-FC26-4037-925C-F81298AC1659}">
      <dgm:prSet/>
      <dgm:spPr/>
      <dgm:t>
        <a:bodyPr/>
        <a:lstStyle/>
        <a:p>
          <a:endParaRPr lang="es-NI"/>
        </a:p>
      </dgm:t>
    </dgm:pt>
    <dgm:pt modelId="{4676A8F3-ADFE-47AA-A14E-E2B62E6E1AB3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Seguimiento del progreso</a:t>
          </a:r>
          <a:r>
            <a:rPr lang="es-ES" dirty="0"/>
            <a:t>.</a:t>
          </a:r>
          <a:endParaRPr lang="es-NI" dirty="0"/>
        </a:p>
      </dgm:t>
    </dgm:pt>
    <dgm:pt modelId="{907580EB-93ED-4EBC-90FB-C46E404D7E12}" type="parTrans" cxnId="{F1D24860-4C2C-4AF3-8629-4CE0DC93CC25}">
      <dgm:prSet/>
      <dgm:spPr/>
      <dgm:t>
        <a:bodyPr/>
        <a:lstStyle/>
        <a:p>
          <a:endParaRPr lang="es-NI"/>
        </a:p>
      </dgm:t>
    </dgm:pt>
    <dgm:pt modelId="{2576D030-4B3B-4544-A08B-7BC19C02C145}" type="sibTrans" cxnId="{F1D24860-4C2C-4AF3-8629-4CE0DC93CC25}">
      <dgm:prSet/>
      <dgm:spPr/>
      <dgm:t>
        <a:bodyPr/>
        <a:lstStyle/>
        <a:p>
          <a:endParaRPr lang="es-NI"/>
        </a:p>
      </dgm:t>
    </dgm:pt>
    <dgm:pt modelId="{B430C20B-AC8D-45CE-8087-14C378089B22}">
      <dgm:prSet/>
      <dgm:spPr/>
      <dgm:t>
        <a:bodyPr/>
        <a:lstStyle/>
        <a:p>
          <a:pPr algn="just">
            <a:buNone/>
          </a:pPr>
          <a:r>
            <a:rPr lang="en-US" dirty="0">
              <a:latin typeface="Lato" pitchFamily="34" charset="0"/>
              <a:ea typeface="Lato" pitchFamily="34" charset="-122"/>
              <a:cs typeface="Lato" pitchFamily="34" charset="-120"/>
            </a:rPr>
            <a:t>El docente debe proporcionar retroalimentación regular para guiar el aprendizaje de los estudiantes y responder a sus dudas.</a:t>
          </a:r>
          <a:endParaRPr lang="es-NI" dirty="0"/>
        </a:p>
      </dgm:t>
    </dgm:pt>
    <dgm:pt modelId="{8CBDE747-8FC6-41FF-B054-D9FB1731BF6D}" type="parTrans" cxnId="{23FE36D7-6BC7-4BC8-B753-C9B9E556C195}">
      <dgm:prSet/>
      <dgm:spPr/>
      <dgm:t>
        <a:bodyPr/>
        <a:lstStyle/>
        <a:p>
          <a:endParaRPr lang="es-NI"/>
        </a:p>
      </dgm:t>
    </dgm:pt>
    <dgm:pt modelId="{9CD1FDDA-9A07-44AC-A197-70B33F7E1B85}" type="sibTrans" cxnId="{23FE36D7-6BC7-4BC8-B753-C9B9E556C195}">
      <dgm:prSet/>
      <dgm:spPr/>
      <dgm:t>
        <a:bodyPr/>
        <a:lstStyle/>
        <a:p>
          <a:endParaRPr lang="es-NI"/>
        </a:p>
      </dgm:t>
    </dgm:pt>
    <dgm:pt modelId="{E710DC6F-D831-4662-92DA-C55FC5780C96}">
      <dgm:prSet/>
      <dgm:spPr/>
      <dgm:t>
        <a:bodyPr/>
        <a:lstStyle/>
        <a:p>
          <a:pPr algn="just">
            <a:buNone/>
          </a:pPr>
          <a:r>
            <a:rPr lang="en-US" dirty="0">
              <a:latin typeface="Lato" pitchFamily="34" charset="0"/>
              <a:ea typeface="Lato" pitchFamily="34" charset="-122"/>
              <a:cs typeface="Lato" pitchFamily="34" charset="-120"/>
            </a:rPr>
            <a:t>El docente debe realizar un seguimiento del progreso de los estudiantes y brindar apoyo individualizado cuando sea necesario.</a:t>
          </a:r>
          <a:endParaRPr lang="es-NI" dirty="0"/>
        </a:p>
      </dgm:t>
    </dgm:pt>
    <dgm:pt modelId="{629BF812-09E5-4267-A8DB-0920F6B56B95}" type="parTrans" cxnId="{60482954-72F0-4521-9EF2-3D9CCE410CBC}">
      <dgm:prSet/>
      <dgm:spPr/>
      <dgm:t>
        <a:bodyPr/>
        <a:lstStyle/>
        <a:p>
          <a:endParaRPr lang="es-NI"/>
        </a:p>
      </dgm:t>
    </dgm:pt>
    <dgm:pt modelId="{D1983D0A-CF82-4788-A134-AAD1B268C760}" type="sibTrans" cxnId="{60482954-72F0-4521-9EF2-3D9CCE410CBC}">
      <dgm:prSet/>
      <dgm:spPr/>
      <dgm:t>
        <a:bodyPr/>
        <a:lstStyle/>
        <a:p>
          <a:endParaRPr lang="es-NI"/>
        </a:p>
      </dgm:t>
    </dgm:pt>
    <dgm:pt modelId="{340E9BBD-A91F-4A4F-8E37-877B9AEA8B57}" type="pres">
      <dgm:prSet presAssocID="{8D07F9D7-CE16-4314-BAE2-F978A26BC3A6}" presName="Name0" presStyleCnt="0">
        <dgm:presLayoutVars>
          <dgm:dir/>
          <dgm:animLvl val="lvl"/>
          <dgm:resizeHandles val="exact"/>
        </dgm:presLayoutVars>
      </dgm:prSet>
      <dgm:spPr/>
    </dgm:pt>
    <dgm:pt modelId="{53291208-9B38-4769-B8C6-B30F9594AFC7}" type="pres">
      <dgm:prSet presAssocID="{E8745677-7BD4-4CFE-B733-435063B15F67}" presName="composite" presStyleCnt="0"/>
      <dgm:spPr/>
    </dgm:pt>
    <dgm:pt modelId="{FB6D43A3-6F3B-466F-8F86-79F15518C0DA}" type="pres">
      <dgm:prSet presAssocID="{E8745677-7BD4-4CFE-B733-435063B15F6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39E6364E-ED0F-43F9-8DC9-F1A63F1357FD}" type="pres">
      <dgm:prSet presAssocID="{E8745677-7BD4-4CFE-B733-435063B15F67}" presName="desTx" presStyleLbl="alignAccFollowNode1" presStyleIdx="0" presStyleCnt="4">
        <dgm:presLayoutVars>
          <dgm:bulletEnabled val="1"/>
        </dgm:presLayoutVars>
      </dgm:prSet>
      <dgm:spPr/>
    </dgm:pt>
    <dgm:pt modelId="{686312FC-773B-45E7-B712-228D9AF56F2F}" type="pres">
      <dgm:prSet presAssocID="{CAF28B88-BFCF-4F3B-9E4D-16EA0A347B8C}" presName="space" presStyleCnt="0"/>
      <dgm:spPr/>
    </dgm:pt>
    <dgm:pt modelId="{8917F9CF-87D4-4D31-A274-E09084853622}" type="pres">
      <dgm:prSet presAssocID="{34A79C87-B70D-445D-BE91-392331A62A34}" presName="composite" presStyleCnt="0"/>
      <dgm:spPr/>
    </dgm:pt>
    <dgm:pt modelId="{805EF62F-D401-481E-A013-367B3DF6E8ED}" type="pres">
      <dgm:prSet presAssocID="{34A79C87-B70D-445D-BE91-392331A62A34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E13DF6B9-33FA-41DA-9128-063C104DC309}" type="pres">
      <dgm:prSet presAssocID="{34A79C87-B70D-445D-BE91-392331A62A34}" presName="desTx" presStyleLbl="alignAccFollowNode1" presStyleIdx="1" presStyleCnt="4">
        <dgm:presLayoutVars>
          <dgm:bulletEnabled val="1"/>
        </dgm:presLayoutVars>
      </dgm:prSet>
      <dgm:spPr/>
    </dgm:pt>
    <dgm:pt modelId="{11AF4B7E-355F-4950-B7EE-6E95C2C7D161}" type="pres">
      <dgm:prSet presAssocID="{8C34DBB0-C5A1-4322-8788-9BB9CDD75253}" presName="space" presStyleCnt="0"/>
      <dgm:spPr/>
    </dgm:pt>
    <dgm:pt modelId="{4BE2B728-9A70-4FA1-8D31-E0E53919D026}" type="pres">
      <dgm:prSet presAssocID="{53C2837E-0C73-4BB4-84F4-92F8D3602F9C}" presName="composite" presStyleCnt="0"/>
      <dgm:spPr/>
    </dgm:pt>
    <dgm:pt modelId="{B22D8CFF-C450-4826-B3DD-C943FDA66E6E}" type="pres">
      <dgm:prSet presAssocID="{53C2837E-0C73-4BB4-84F4-92F8D3602F9C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E067154-48B6-4ABA-A2C1-D675A1CAF49C}" type="pres">
      <dgm:prSet presAssocID="{53C2837E-0C73-4BB4-84F4-92F8D3602F9C}" presName="desTx" presStyleLbl="alignAccFollowNode1" presStyleIdx="2" presStyleCnt="4">
        <dgm:presLayoutVars>
          <dgm:bulletEnabled val="1"/>
        </dgm:presLayoutVars>
      </dgm:prSet>
      <dgm:spPr/>
    </dgm:pt>
    <dgm:pt modelId="{EB2345A9-2160-48BE-864A-C20BFE8EF1B1}" type="pres">
      <dgm:prSet presAssocID="{D63CE898-D9CD-4EA3-98AC-0EA7B2B0CEDD}" presName="space" presStyleCnt="0"/>
      <dgm:spPr/>
    </dgm:pt>
    <dgm:pt modelId="{A1B688A3-A0F2-4A73-AD48-78F95350DEA6}" type="pres">
      <dgm:prSet presAssocID="{4676A8F3-ADFE-47AA-A14E-E2B62E6E1AB3}" presName="composite" presStyleCnt="0"/>
      <dgm:spPr/>
    </dgm:pt>
    <dgm:pt modelId="{07CED948-E298-4B96-BDCB-A8204AE98E3E}" type="pres">
      <dgm:prSet presAssocID="{4676A8F3-ADFE-47AA-A14E-E2B62E6E1AB3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DEBAD12E-91B3-4298-A4C2-275F9D9C8ED8}" type="pres">
      <dgm:prSet presAssocID="{4676A8F3-ADFE-47AA-A14E-E2B62E6E1AB3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7BCC9301-C8C8-488C-80EF-905001402ACE}" type="presOf" srcId="{4676A8F3-ADFE-47AA-A14E-E2B62E6E1AB3}" destId="{07CED948-E298-4B96-BDCB-A8204AE98E3E}" srcOrd="0" destOrd="0" presId="urn:microsoft.com/office/officeart/2005/8/layout/hList1"/>
    <dgm:cxn modelId="{2DACFE0F-1206-43F6-953A-CC29AF7E2216}" type="presOf" srcId="{28C2A482-024B-42EC-AC46-1B36006CDC7E}" destId="{E13DF6B9-33FA-41DA-9128-063C104DC309}" srcOrd="0" destOrd="0" presId="urn:microsoft.com/office/officeart/2005/8/layout/hList1"/>
    <dgm:cxn modelId="{24159332-85C4-4FFF-B69B-07769FCE6E2F}" type="presOf" srcId="{B430C20B-AC8D-45CE-8087-14C378089B22}" destId="{6E067154-48B6-4ABA-A2C1-D675A1CAF49C}" srcOrd="0" destOrd="0" presId="urn:microsoft.com/office/officeart/2005/8/layout/hList1"/>
    <dgm:cxn modelId="{F1D24860-4C2C-4AF3-8629-4CE0DC93CC25}" srcId="{8D07F9D7-CE16-4314-BAE2-F978A26BC3A6}" destId="{4676A8F3-ADFE-47AA-A14E-E2B62E6E1AB3}" srcOrd="3" destOrd="0" parTransId="{907580EB-93ED-4EBC-90FB-C46E404D7E12}" sibTransId="{2576D030-4B3B-4544-A08B-7BC19C02C145}"/>
    <dgm:cxn modelId="{6957B66F-DBD5-406F-AE54-1DB364EF1FC3}" srcId="{E8745677-7BD4-4CFE-B733-435063B15F67}" destId="{A9E08FE3-62BF-489F-A33E-DFCFD0D5D783}" srcOrd="0" destOrd="0" parTransId="{AF0278CD-5176-4CE2-85FD-2EE99D897DFC}" sibTransId="{2642BD2A-1162-40DE-B592-7B1A5F67A997}"/>
    <dgm:cxn modelId="{60482954-72F0-4521-9EF2-3D9CCE410CBC}" srcId="{4676A8F3-ADFE-47AA-A14E-E2B62E6E1AB3}" destId="{E710DC6F-D831-4662-92DA-C55FC5780C96}" srcOrd="0" destOrd="0" parTransId="{629BF812-09E5-4267-A8DB-0920F6B56B95}" sibTransId="{D1983D0A-CF82-4788-A134-AAD1B268C760}"/>
    <dgm:cxn modelId="{A641879C-ED43-4435-9ED2-7207F2F7D1A8}" type="presOf" srcId="{53C2837E-0C73-4BB4-84F4-92F8D3602F9C}" destId="{B22D8CFF-C450-4826-B3DD-C943FDA66E6E}" srcOrd="0" destOrd="0" presId="urn:microsoft.com/office/officeart/2005/8/layout/hList1"/>
    <dgm:cxn modelId="{E6F3CDA9-BB18-451E-B1A9-1209CCB1D9E4}" type="presOf" srcId="{E8745677-7BD4-4CFE-B733-435063B15F67}" destId="{FB6D43A3-6F3B-466F-8F86-79F15518C0DA}" srcOrd="0" destOrd="0" presId="urn:microsoft.com/office/officeart/2005/8/layout/hList1"/>
    <dgm:cxn modelId="{31AC67AA-FC26-4037-925C-F81298AC1659}" srcId="{8D07F9D7-CE16-4314-BAE2-F978A26BC3A6}" destId="{53C2837E-0C73-4BB4-84F4-92F8D3602F9C}" srcOrd="2" destOrd="0" parTransId="{C464A024-02A4-4477-B4B1-8E7DC0D01410}" sibTransId="{D63CE898-D9CD-4EA3-98AC-0EA7B2B0CEDD}"/>
    <dgm:cxn modelId="{791240BB-F34F-49C9-B76E-95957CD0DA4B}" srcId="{8D07F9D7-CE16-4314-BAE2-F978A26BC3A6}" destId="{E8745677-7BD4-4CFE-B733-435063B15F67}" srcOrd="0" destOrd="0" parTransId="{A496AB5F-738B-43D0-A71D-03F1E24087CD}" sibTransId="{CAF28B88-BFCF-4F3B-9E4D-16EA0A347B8C}"/>
    <dgm:cxn modelId="{EDCFF8BF-D8C1-48AD-8984-0CE148508BEA}" srcId="{8D07F9D7-CE16-4314-BAE2-F978A26BC3A6}" destId="{34A79C87-B70D-445D-BE91-392331A62A34}" srcOrd="1" destOrd="0" parTransId="{5CE585F2-1693-41E0-B48B-B63109802BD5}" sibTransId="{8C34DBB0-C5A1-4322-8788-9BB9CDD75253}"/>
    <dgm:cxn modelId="{B32D72C5-719E-4CBD-AB2C-164CC4447C00}" type="presOf" srcId="{E710DC6F-D831-4662-92DA-C55FC5780C96}" destId="{DEBAD12E-91B3-4298-A4C2-275F9D9C8ED8}" srcOrd="0" destOrd="0" presId="urn:microsoft.com/office/officeart/2005/8/layout/hList1"/>
    <dgm:cxn modelId="{23FE36D7-6BC7-4BC8-B753-C9B9E556C195}" srcId="{53C2837E-0C73-4BB4-84F4-92F8D3602F9C}" destId="{B430C20B-AC8D-45CE-8087-14C378089B22}" srcOrd="0" destOrd="0" parTransId="{8CBDE747-8FC6-41FF-B054-D9FB1731BF6D}" sibTransId="{9CD1FDDA-9A07-44AC-A197-70B33F7E1B85}"/>
    <dgm:cxn modelId="{4015F5E2-B52E-4A8A-A457-19516A9A5047}" type="presOf" srcId="{34A79C87-B70D-445D-BE91-392331A62A34}" destId="{805EF62F-D401-481E-A013-367B3DF6E8ED}" srcOrd="0" destOrd="0" presId="urn:microsoft.com/office/officeart/2005/8/layout/hList1"/>
    <dgm:cxn modelId="{AB3767E6-14D3-4344-AA59-A817BC6A34E0}" type="presOf" srcId="{8D07F9D7-CE16-4314-BAE2-F978A26BC3A6}" destId="{340E9BBD-A91F-4A4F-8E37-877B9AEA8B57}" srcOrd="0" destOrd="0" presId="urn:microsoft.com/office/officeart/2005/8/layout/hList1"/>
    <dgm:cxn modelId="{AC9EE9EF-DC01-4A3A-98AF-BCEF3E7E6465}" srcId="{34A79C87-B70D-445D-BE91-392331A62A34}" destId="{28C2A482-024B-42EC-AC46-1B36006CDC7E}" srcOrd="0" destOrd="0" parTransId="{9C4B4A67-EEC4-43FF-9788-A9FA55B171D2}" sibTransId="{B303F2D4-A423-4054-B8FF-74E00A636B67}"/>
    <dgm:cxn modelId="{D1ECBDF5-B3C8-481B-BBC7-EB8842498AF5}" type="presOf" srcId="{A9E08FE3-62BF-489F-A33E-DFCFD0D5D783}" destId="{39E6364E-ED0F-43F9-8DC9-F1A63F1357FD}" srcOrd="0" destOrd="0" presId="urn:microsoft.com/office/officeart/2005/8/layout/hList1"/>
    <dgm:cxn modelId="{0C24E75C-4355-47BE-8C5C-AE03F35D0BE1}" type="presParOf" srcId="{340E9BBD-A91F-4A4F-8E37-877B9AEA8B57}" destId="{53291208-9B38-4769-B8C6-B30F9594AFC7}" srcOrd="0" destOrd="0" presId="urn:microsoft.com/office/officeart/2005/8/layout/hList1"/>
    <dgm:cxn modelId="{2695F395-E236-4729-84DE-4C517F5A4F75}" type="presParOf" srcId="{53291208-9B38-4769-B8C6-B30F9594AFC7}" destId="{FB6D43A3-6F3B-466F-8F86-79F15518C0DA}" srcOrd="0" destOrd="0" presId="urn:microsoft.com/office/officeart/2005/8/layout/hList1"/>
    <dgm:cxn modelId="{4ECAE4B9-F932-4690-8BB4-DC6D4AD57689}" type="presParOf" srcId="{53291208-9B38-4769-B8C6-B30F9594AFC7}" destId="{39E6364E-ED0F-43F9-8DC9-F1A63F1357FD}" srcOrd="1" destOrd="0" presId="urn:microsoft.com/office/officeart/2005/8/layout/hList1"/>
    <dgm:cxn modelId="{B2388552-EB33-40E6-BE61-007AFAB9538A}" type="presParOf" srcId="{340E9BBD-A91F-4A4F-8E37-877B9AEA8B57}" destId="{686312FC-773B-45E7-B712-228D9AF56F2F}" srcOrd="1" destOrd="0" presId="urn:microsoft.com/office/officeart/2005/8/layout/hList1"/>
    <dgm:cxn modelId="{0A6C8ED4-CD40-4F30-A1EF-E141E44CD8B5}" type="presParOf" srcId="{340E9BBD-A91F-4A4F-8E37-877B9AEA8B57}" destId="{8917F9CF-87D4-4D31-A274-E09084853622}" srcOrd="2" destOrd="0" presId="urn:microsoft.com/office/officeart/2005/8/layout/hList1"/>
    <dgm:cxn modelId="{15D6B86B-352B-4448-B526-560172E119BE}" type="presParOf" srcId="{8917F9CF-87D4-4D31-A274-E09084853622}" destId="{805EF62F-D401-481E-A013-367B3DF6E8ED}" srcOrd="0" destOrd="0" presId="urn:microsoft.com/office/officeart/2005/8/layout/hList1"/>
    <dgm:cxn modelId="{8468C326-5910-4E2B-852D-C2962AD415FA}" type="presParOf" srcId="{8917F9CF-87D4-4D31-A274-E09084853622}" destId="{E13DF6B9-33FA-41DA-9128-063C104DC309}" srcOrd="1" destOrd="0" presId="urn:microsoft.com/office/officeart/2005/8/layout/hList1"/>
    <dgm:cxn modelId="{2C4F58F5-75C1-4C8E-B9AC-9ECC979AF356}" type="presParOf" srcId="{340E9BBD-A91F-4A4F-8E37-877B9AEA8B57}" destId="{11AF4B7E-355F-4950-B7EE-6E95C2C7D161}" srcOrd="3" destOrd="0" presId="urn:microsoft.com/office/officeart/2005/8/layout/hList1"/>
    <dgm:cxn modelId="{553D4B6B-FA34-49FC-B543-3CCFBEA5A74E}" type="presParOf" srcId="{340E9BBD-A91F-4A4F-8E37-877B9AEA8B57}" destId="{4BE2B728-9A70-4FA1-8D31-E0E53919D026}" srcOrd="4" destOrd="0" presId="urn:microsoft.com/office/officeart/2005/8/layout/hList1"/>
    <dgm:cxn modelId="{39A49409-DA27-41C7-BDEA-1C8411AF2659}" type="presParOf" srcId="{4BE2B728-9A70-4FA1-8D31-E0E53919D026}" destId="{B22D8CFF-C450-4826-B3DD-C943FDA66E6E}" srcOrd="0" destOrd="0" presId="urn:microsoft.com/office/officeart/2005/8/layout/hList1"/>
    <dgm:cxn modelId="{BD41948B-ECE4-45E4-9533-BE60C810BB47}" type="presParOf" srcId="{4BE2B728-9A70-4FA1-8D31-E0E53919D026}" destId="{6E067154-48B6-4ABA-A2C1-D675A1CAF49C}" srcOrd="1" destOrd="0" presId="urn:microsoft.com/office/officeart/2005/8/layout/hList1"/>
    <dgm:cxn modelId="{ABBFBEDB-F74F-4002-87FD-10E6914D6FD3}" type="presParOf" srcId="{340E9BBD-A91F-4A4F-8E37-877B9AEA8B57}" destId="{EB2345A9-2160-48BE-864A-C20BFE8EF1B1}" srcOrd="5" destOrd="0" presId="urn:microsoft.com/office/officeart/2005/8/layout/hList1"/>
    <dgm:cxn modelId="{2866B183-CE9C-47CB-8A95-5241C4C1F40B}" type="presParOf" srcId="{340E9BBD-A91F-4A4F-8E37-877B9AEA8B57}" destId="{A1B688A3-A0F2-4A73-AD48-78F95350DEA6}" srcOrd="6" destOrd="0" presId="urn:microsoft.com/office/officeart/2005/8/layout/hList1"/>
    <dgm:cxn modelId="{3E5BF7F9-5B32-4EF2-8575-41A451D49F53}" type="presParOf" srcId="{A1B688A3-A0F2-4A73-AD48-78F95350DEA6}" destId="{07CED948-E298-4B96-BDCB-A8204AE98E3E}" srcOrd="0" destOrd="0" presId="urn:microsoft.com/office/officeart/2005/8/layout/hList1"/>
    <dgm:cxn modelId="{93B29619-4D9B-47AE-94C8-13E344008156}" type="presParOf" srcId="{A1B688A3-A0F2-4A73-AD48-78F95350DEA6}" destId="{DEBAD12E-91B3-4298-A4C2-275F9D9C8ED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77F3AD-BDBD-4954-B087-993421A805B0}" type="doc">
      <dgm:prSet loTypeId="urn:microsoft.com/office/officeart/2005/8/layout/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NI"/>
        </a:p>
      </dgm:t>
    </dgm:pt>
    <dgm:pt modelId="{D1ABEB66-340F-4CE9-B585-2A0BDF90C775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Cursos en línea.</a:t>
          </a:r>
          <a:endParaRPr lang="es-NI" b="1" dirty="0">
            <a:solidFill>
              <a:schemeClr val="tx1"/>
            </a:solidFill>
          </a:endParaRPr>
        </a:p>
      </dgm:t>
    </dgm:pt>
    <dgm:pt modelId="{723E1DA4-9519-4714-8011-A8E2E2CCF772}" type="parTrans" cxnId="{9F6B1852-495D-4C85-9842-EACA1F4CB2DB}">
      <dgm:prSet/>
      <dgm:spPr/>
      <dgm:t>
        <a:bodyPr/>
        <a:lstStyle/>
        <a:p>
          <a:endParaRPr lang="es-NI"/>
        </a:p>
      </dgm:t>
    </dgm:pt>
    <dgm:pt modelId="{3FAE70F0-6671-481B-89CB-0F537B93C15E}" type="sibTrans" cxnId="{9F6B1852-495D-4C85-9842-EACA1F4CB2DB}">
      <dgm:prSet/>
      <dgm:spPr/>
      <dgm:t>
        <a:bodyPr/>
        <a:lstStyle/>
        <a:p>
          <a:endParaRPr lang="es-NI"/>
        </a:p>
      </dgm:t>
    </dgm:pt>
    <dgm:pt modelId="{145A01C0-1965-4583-9C43-23AF6FC921C2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Lecturas y recursos online</a:t>
          </a:r>
          <a:endParaRPr lang="es-NI" b="1" dirty="0">
            <a:solidFill>
              <a:schemeClr val="tx1"/>
            </a:solidFill>
          </a:endParaRPr>
        </a:p>
      </dgm:t>
    </dgm:pt>
    <dgm:pt modelId="{E6AE6ECA-8F00-4821-AE4B-31053B76D958}" type="parTrans" cxnId="{83D6910C-1744-4840-87B8-DDE45EB21DF0}">
      <dgm:prSet/>
      <dgm:spPr/>
      <dgm:t>
        <a:bodyPr/>
        <a:lstStyle/>
        <a:p>
          <a:endParaRPr lang="es-NI"/>
        </a:p>
      </dgm:t>
    </dgm:pt>
    <dgm:pt modelId="{D9474E55-8B5E-4247-890D-235064F29C6B}" type="sibTrans" cxnId="{83D6910C-1744-4840-87B8-DDE45EB21DF0}">
      <dgm:prSet/>
      <dgm:spPr/>
      <dgm:t>
        <a:bodyPr/>
        <a:lstStyle/>
        <a:p>
          <a:endParaRPr lang="es-NI"/>
        </a:p>
      </dgm:t>
    </dgm:pt>
    <dgm:pt modelId="{47A69FCD-D176-4FB7-83E7-1781F0C17036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Comunidades de práctica</a:t>
          </a:r>
          <a:endParaRPr lang="es-NI" b="1" dirty="0">
            <a:solidFill>
              <a:schemeClr val="tx1"/>
            </a:solidFill>
          </a:endParaRPr>
        </a:p>
      </dgm:t>
    </dgm:pt>
    <dgm:pt modelId="{368E3A32-2314-46E8-A653-6E35F0825D0A}" type="parTrans" cxnId="{90D2883C-EDA5-4899-8124-E6C48DC98279}">
      <dgm:prSet/>
      <dgm:spPr/>
      <dgm:t>
        <a:bodyPr/>
        <a:lstStyle/>
        <a:p>
          <a:endParaRPr lang="es-NI"/>
        </a:p>
      </dgm:t>
    </dgm:pt>
    <dgm:pt modelId="{A17008A6-082B-44A9-B177-6F1FEEA046BB}" type="sibTrans" cxnId="{90D2883C-EDA5-4899-8124-E6C48DC98279}">
      <dgm:prSet/>
      <dgm:spPr/>
      <dgm:t>
        <a:bodyPr/>
        <a:lstStyle/>
        <a:p>
          <a:endParaRPr lang="es-NI"/>
        </a:p>
      </dgm:t>
    </dgm:pt>
    <dgm:pt modelId="{1D469557-8C9A-4A7A-8B14-B082F0A6A0C9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Talleres seminarios.</a:t>
          </a:r>
          <a:endParaRPr lang="es-NI" b="1" dirty="0">
            <a:solidFill>
              <a:schemeClr val="tx1"/>
            </a:solidFill>
          </a:endParaRPr>
        </a:p>
      </dgm:t>
    </dgm:pt>
    <dgm:pt modelId="{D827F50F-FCA5-4A50-8D87-2DCBB9ED775C}" type="parTrans" cxnId="{1A4A2488-6CF1-4FF5-AFE9-DFC6F44BF0A8}">
      <dgm:prSet/>
      <dgm:spPr/>
      <dgm:t>
        <a:bodyPr/>
        <a:lstStyle/>
        <a:p>
          <a:endParaRPr lang="es-NI"/>
        </a:p>
      </dgm:t>
    </dgm:pt>
    <dgm:pt modelId="{DFEC31F8-C2C3-46E7-9937-7C1598F0F998}" type="sibTrans" cxnId="{1A4A2488-6CF1-4FF5-AFE9-DFC6F44BF0A8}">
      <dgm:prSet/>
      <dgm:spPr/>
      <dgm:t>
        <a:bodyPr/>
        <a:lstStyle/>
        <a:p>
          <a:endParaRPr lang="es-NI"/>
        </a:p>
      </dgm:t>
    </dgm:pt>
    <dgm:pt modelId="{2ACBF0CE-83ED-40BD-818C-59709920C67E}" type="pres">
      <dgm:prSet presAssocID="{6077F3AD-BDBD-4954-B087-993421A805B0}" presName="linear" presStyleCnt="0">
        <dgm:presLayoutVars>
          <dgm:dir/>
          <dgm:animLvl val="lvl"/>
          <dgm:resizeHandles val="exact"/>
        </dgm:presLayoutVars>
      </dgm:prSet>
      <dgm:spPr/>
    </dgm:pt>
    <dgm:pt modelId="{354B9E4B-D6FD-463C-9BC9-C605E957EBBC}" type="pres">
      <dgm:prSet presAssocID="{D1ABEB66-340F-4CE9-B585-2A0BDF90C775}" presName="parentLin" presStyleCnt="0"/>
      <dgm:spPr/>
    </dgm:pt>
    <dgm:pt modelId="{8E4A2D2C-E0D6-48B8-90CB-CBF60F511FFF}" type="pres">
      <dgm:prSet presAssocID="{D1ABEB66-340F-4CE9-B585-2A0BDF90C775}" presName="parentLeftMargin" presStyleLbl="node1" presStyleIdx="0" presStyleCnt="4"/>
      <dgm:spPr/>
    </dgm:pt>
    <dgm:pt modelId="{E96569B6-6F3F-4D18-A952-DE1B26F75600}" type="pres">
      <dgm:prSet presAssocID="{D1ABEB66-340F-4CE9-B585-2A0BDF90C77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6F53E10-6D92-4E38-9E14-063F0F86B4A6}" type="pres">
      <dgm:prSet presAssocID="{D1ABEB66-340F-4CE9-B585-2A0BDF90C775}" presName="negativeSpace" presStyleCnt="0"/>
      <dgm:spPr/>
    </dgm:pt>
    <dgm:pt modelId="{A5C019EE-9938-4614-9DB3-CDFBB5294AC6}" type="pres">
      <dgm:prSet presAssocID="{D1ABEB66-340F-4CE9-B585-2A0BDF90C775}" presName="childText" presStyleLbl="conFgAcc1" presStyleIdx="0" presStyleCnt="4">
        <dgm:presLayoutVars>
          <dgm:bulletEnabled val="1"/>
        </dgm:presLayoutVars>
      </dgm:prSet>
      <dgm:spPr/>
    </dgm:pt>
    <dgm:pt modelId="{62D94E47-99A4-4817-A80F-6997AB70C24D}" type="pres">
      <dgm:prSet presAssocID="{3FAE70F0-6671-481B-89CB-0F537B93C15E}" presName="spaceBetweenRectangles" presStyleCnt="0"/>
      <dgm:spPr/>
    </dgm:pt>
    <dgm:pt modelId="{349E6901-5B62-4403-B81C-FB410CF4AF6D}" type="pres">
      <dgm:prSet presAssocID="{145A01C0-1965-4583-9C43-23AF6FC921C2}" presName="parentLin" presStyleCnt="0"/>
      <dgm:spPr/>
    </dgm:pt>
    <dgm:pt modelId="{D286B161-02CA-44F4-9327-7925A0490923}" type="pres">
      <dgm:prSet presAssocID="{145A01C0-1965-4583-9C43-23AF6FC921C2}" presName="parentLeftMargin" presStyleLbl="node1" presStyleIdx="0" presStyleCnt="4"/>
      <dgm:spPr/>
    </dgm:pt>
    <dgm:pt modelId="{683CC0B2-6E10-46E8-A0C8-EC391EB3B249}" type="pres">
      <dgm:prSet presAssocID="{145A01C0-1965-4583-9C43-23AF6FC921C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7221694-9949-4C66-A775-F3088840F154}" type="pres">
      <dgm:prSet presAssocID="{145A01C0-1965-4583-9C43-23AF6FC921C2}" presName="negativeSpace" presStyleCnt="0"/>
      <dgm:spPr/>
    </dgm:pt>
    <dgm:pt modelId="{D39101E6-08E2-4F68-96C2-BFE6CF123B09}" type="pres">
      <dgm:prSet presAssocID="{145A01C0-1965-4583-9C43-23AF6FC921C2}" presName="childText" presStyleLbl="conFgAcc1" presStyleIdx="1" presStyleCnt="4">
        <dgm:presLayoutVars>
          <dgm:bulletEnabled val="1"/>
        </dgm:presLayoutVars>
      </dgm:prSet>
      <dgm:spPr/>
    </dgm:pt>
    <dgm:pt modelId="{1B22BD3A-A0C8-468A-A777-BA9993156999}" type="pres">
      <dgm:prSet presAssocID="{D9474E55-8B5E-4247-890D-235064F29C6B}" presName="spaceBetweenRectangles" presStyleCnt="0"/>
      <dgm:spPr/>
    </dgm:pt>
    <dgm:pt modelId="{50378EB8-6869-405C-BD2C-5DD5FDCB3684}" type="pres">
      <dgm:prSet presAssocID="{1D469557-8C9A-4A7A-8B14-B082F0A6A0C9}" presName="parentLin" presStyleCnt="0"/>
      <dgm:spPr/>
    </dgm:pt>
    <dgm:pt modelId="{2E39C539-536B-4CE8-A4E2-321BE42D32F7}" type="pres">
      <dgm:prSet presAssocID="{1D469557-8C9A-4A7A-8B14-B082F0A6A0C9}" presName="parentLeftMargin" presStyleLbl="node1" presStyleIdx="1" presStyleCnt="4"/>
      <dgm:spPr/>
    </dgm:pt>
    <dgm:pt modelId="{02F30D16-0592-4E0D-948C-B8048F59CDDC}" type="pres">
      <dgm:prSet presAssocID="{1D469557-8C9A-4A7A-8B14-B082F0A6A0C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954E55F-089B-4CFB-9D0D-BEF3206567BE}" type="pres">
      <dgm:prSet presAssocID="{1D469557-8C9A-4A7A-8B14-B082F0A6A0C9}" presName="negativeSpace" presStyleCnt="0"/>
      <dgm:spPr/>
    </dgm:pt>
    <dgm:pt modelId="{74969924-FFB3-4FE3-BC06-2A18DC802BB3}" type="pres">
      <dgm:prSet presAssocID="{1D469557-8C9A-4A7A-8B14-B082F0A6A0C9}" presName="childText" presStyleLbl="conFgAcc1" presStyleIdx="2" presStyleCnt="4">
        <dgm:presLayoutVars>
          <dgm:bulletEnabled val="1"/>
        </dgm:presLayoutVars>
      </dgm:prSet>
      <dgm:spPr/>
    </dgm:pt>
    <dgm:pt modelId="{9B0A6C61-A33F-450C-88CE-B163B2EFA9A9}" type="pres">
      <dgm:prSet presAssocID="{DFEC31F8-C2C3-46E7-9937-7C1598F0F998}" presName="spaceBetweenRectangles" presStyleCnt="0"/>
      <dgm:spPr/>
    </dgm:pt>
    <dgm:pt modelId="{FC77E506-2843-4C59-B706-4CE082E99070}" type="pres">
      <dgm:prSet presAssocID="{47A69FCD-D176-4FB7-83E7-1781F0C17036}" presName="parentLin" presStyleCnt="0"/>
      <dgm:spPr/>
    </dgm:pt>
    <dgm:pt modelId="{EDD017A9-792B-410E-80E4-1AD3C6B35771}" type="pres">
      <dgm:prSet presAssocID="{47A69FCD-D176-4FB7-83E7-1781F0C17036}" presName="parentLeftMargin" presStyleLbl="node1" presStyleIdx="2" presStyleCnt="4"/>
      <dgm:spPr/>
    </dgm:pt>
    <dgm:pt modelId="{22FD4E9E-7A6E-4D25-8AF2-6ECDE2F8B3BD}" type="pres">
      <dgm:prSet presAssocID="{47A69FCD-D176-4FB7-83E7-1781F0C17036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E5A3409-F82D-43DC-AB95-E247D215EAD2}" type="pres">
      <dgm:prSet presAssocID="{47A69FCD-D176-4FB7-83E7-1781F0C17036}" presName="negativeSpace" presStyleCnt="0"/>
      <dgm:spPr/>
    </dgm:pt>
    <dgm:pt modelId="{D59B4B70-20BF-4632-AD15-56E0CD0795FA}" type="pres">
      <dgm:prSet presAssocID="{47A69FCD-D176-4FB7-83E7-1781F0C1703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C9C3306-E463-4885-8963-EBA5B2BF9774}" type="presOf" srcId="{1D469557-8C9A-4A7A-8B14-B082F0A6A0C9}" destId="{02F30D16-0592-4E0D-948C-B8048F59CDDC}" srcOrd="1" destOrd="0" presId="urn:microsoft.com/office/officeart/2005/8/layout/list1"/>
    <dgm:cxn modelId="{83D6910C-1744-4840-87B8-DDE45EB21DF0}" srcId="{6077F3AD-BDBD-4954-B087-993421A805B0}" destId="{145A01C0-1965-4583-9C43-23AF6FC921C2}" srcOrd="1" destOrd="0" parTransId="{E6AE6ECA-8F00-4821-AE4B-31053B76D958}" sibTransId="{D9474E55-8B5E-4247-890D-235064F29C6B}"/>
    <dgm:cxn modelId="{E06FF61F-E643-4CE7-AB5A-0B4B1F7D45B8}" type="presOf" srcId="{D1ABEB66-340F-4CE9-B585-2A0BDF90C775}" destId="{8E4A2D2C-E0D6-48B8-90CB-CBF60F511FFF}" srcOrd="0" destOrd="0" presId="urn:microsoft.com/office/officeart/2005/8/layout/list1"/>
    <dgm:cxn modelId="{90D2883C-EDA5-4899-8124-E6C48DC98279}" srcId="{6077F3AD-BDBD-4954-B087-993421A805B0}" destId="{47A69FCD-D176-4FB7-83E7-1781F0C17036}" srcOrd="3" destOrd="0" parTransId="{368E3A32-2314-46E8-A653-6E35F0825D0A}" sibTransId="{A17008A6-082B-44A9-B177-6F1FEEA046BB}"/>
    <dgm:cxn modelId="{31E82B61-F980-45BC-864B-2B7ED9BB1E2B}" type="presOf" srcId="{6077F3AD-BDBD-4954-B087-993421A805B0}" destId="{2ACBF0CE-83ED-40BD-818C-59709920C67E}" srcOrd="0" destOrd="0" presId="urn:microsoft.com/office/officeart/2005/8/layout/list1"/>
    <dgm:cxn modelId="{540E5765-ED16-418E-B14A-A2812FD022CA}" type="presOf" srcId="{47A69FCD-D176-4FB7-83E7-1781F0C17036}" destId="{EDD017A9-792B-410E-80E4-1AD3C6B35771}" srcOrd="0" destOrd="0" presId="urn:microsoft.com/office/officeart/2005/8/layout/list1"/>
    <dgm:cxn modelId="{9F6B1852-495D-4C85-9842-EACA1F4CB2DB}" srcId="{6077F3AD-BDBD-4954-B087-993421A805B0}" destId="{D1ABEB66-340F-4CE9-B585-2A0BDF90C775}" srcOrd="0" destOrd="0" parTransId="{723E1DA4-9519-4714-8011-A8E2E2CCF772}" sibTransId="{3FAE70F0-6671-481B-89CB-0F537B93C15E}"/>
    <dgm:cxn modelId="{1A4A2488-6CF1-4FF5-AFE9-DFC6F44BF0A8}" srcId="{6077F3AD-BDBD-4954-B087-993421A805B0}" destId="{1D469557-8C9A-4A7A-8B14-B082F0A6A0C9}" srcOrd="2" destOrd="0" parTransId="{D827F50F-FCA5-4A50-8D87-2DCBB9ED775C}" sibTransId="{DFEC31F8-C2C3-46E7-9937-7C1598F0F998}"/>
    <dgm:cxn modelId="{FA2C4B95-CBF9-497A-9B19-4CCA2F23E622}" type="presOf" srcId="{47A69FCD-D176-4FB7-83E7-1781F0C17036}" destId="{22FD4E9E-7A6E-4D25-8AF2-6ECDE2F8B3BD}" srcOrd="1" destOrd="0" presId="urn:microsoft.com/office/officeart/2005/8/layout/list1"/>
    <dgm:cxn modelId="{E358369A-C249-4289-8014-0805B80C65B8}" type="presOf" srcId="{145A01C0-1965-4583-9C43-23AF6FC921C2}" destId="{D286B161-02CA-44F4-9327-7925A0490923}" srcOrd="0" destOrd="0" presId="urn:microsoft.com/office/officeart/2005/8/layout/list1"/>
    <dgm:cxn modelId="{3B6805A5-A813-428E-974A-C3E2DD636092}" type="presOf" srcId="{1D469557-8C9A-4A7A-8B14-B082F0A6A0C9}" destId="{2E39C539-536B-4CE8-A4E2-321BE42D32F7}" srcOrd="0" destOrd="0" presId="urn:microsoft.com/office/officeart/2005/8/layout/list1"/>
    <dgm:cxn modelId="{AF9264AF-6587-4D42-B236-06F2C2330183}" type="presOf" srcId="{D1ABEB66-340F-4CE9-B585-2A0BDF90C775}" destId="{E96569B6-6F3F-4D18-A952-DE1B26F75600}" srcOrd="1" destOrd="0" presId="urn:microsoft.com/office/officeart/2005/8/layout/list1"/>
    <dgm:cxn modelId="{FBFB1BBF-F716-473B-9598-7F5D22350DEF}" type="presOf" srcId="{145A01C0-1965-4583-9C43-23AF6FC921C2}" destId="{683CC0B2-6E10-46E8-A0C8-EC391EB3B249}" srcOrd="1" destOrd="0" presId="urn:microsoft.com/office/officeart/2005/8/layout/list1"/>
    <dgm:cxn modelId="{05AC6C88-2224-4E09-A9D1-D9E989815595}" type="presParOf" srcId="{2ACBF0CE-83ED-40BD-818C-59709920C67E}" destId="{354B9E4B-D6FD-463C-9BC9-C605E957EBBC}" srcOrd="0" destOrd="0" presId="urn:microsoft.com/office/officeart/2005/8/layout/list1"/>
    <dgm:cxn modelId="{54CDD90A-08C5-4A6A-877B-EFA37E5A37D7}" type="presParOf" srcId="{354B9E4B-D6FD-463C-9BC9-C605E957EBBC}" destId="{8E4A2D2C-E0D6-48B8-90CB-CBF60F511FFF}" srcOrd="0" destOrd="0" presId="urn:microsoft.com/office/officeart/2005/8/layout/list1"/>
    <dgm:cxn modelId="{E5BD7147-CF72-4C31-A186-345F560C1EBA}" type="presParOf" srcId="{354B9E4B-D6FD-463C-9BC9-C605E957EBBC}" destId="{E96569B6-6F3F-4D18-A952-DE1B26F75600}" srcOrd="1" destOrd="0" presId="urn:microsoft.com/office/officeart/2005/8/layout/list1"/>
    <dgm:cxn modelId="{F5AF822D-4959-4F9C-8F3D-4E03EC39C54F}" type="presParOf" srcId="{2ACBF0CE-83ED-40BD-818C-59709920C67E}" destId="{16F53E10-6D92-4E38-9E14-063F0F86B4A6}" srcOrd="1" destOrd="0" presId="urn:microsoft.com/office/officeart/2005/8/layout/list1"/>
    <dgm:cxn modelId="{D79CE450-2DDC-4591-B367-52869FF49EE0}" type="presParOf" srcId="{2ACBF0CE-83ED-40BD-818C-59709920C67E}" destId="{A5C019EE-9938-4614-9DB3-CDFBB5294AC6}" srcOrd="2" destOrd="0" presId="urn:microsoft.com/office/officeart/2005/8/layout/list1"/>
    <dgm:cxn modelId="{887C86DE-9C92-4BA3-908F-A53508C17110}" type="presParOf" srcId="{2ACBF0CE-83ED-40BD-818C-59709920C67E}" destId="{62D94E47-99A4-4817-A80F-6997AB70C24D}" srcOrd="3" destOrd="0" presId="urn:microsoft.com/office/officeart/2005/8/layout/list1"/>
    <dgm:cxn modelId="{B09190C3-7DFB-4DBB-8FA9-29C7D3E24E1C}" type="presParOf" srcId="{2ACBF0CE-83ED-40BD-818C-59709920C67E}" destId="{349E6901-5B62-4403-B81C-FB410CF4AF6D}" srcOrd="4" destOrd="0" presId="urn:microsoft.com/office/officeart/2005/8/layout/list1"/>
    <dgm:cxn modelId="{641727E6-934C-4DFB-9FCD-10EC22FCA16A}" type="presParOf" srcId="{349E6901-5B62-4403-B81C-FB410CF4AF6D}" destId="{D286B161-02CA-44F4-9327-7925A0490923}" srcOrd="0" destOrd="0" presId="urn:microsoft.com/office/officeart/2005/8/layout/list1"/>
    <dgm:cxn modelId="{C6CC2D4E-DFBA-42C5-85F9-F934FBAAFFD3}" type="presParOf" srcId="{349E6901-5B62-4403-B81C-FB410CF4AF6D}" destId="{683CC0B2-6E10-46E8-A0C8-EC391EB3B249}" srcOrd="1" destOrd="0" presId="urn:microsoft.com/office/officeart/2005/8/layout/list1"/>
    <dgm:cxn modelId="{33FF94BF-C199-4368-BF54-2AFFE149EA8F}" type="presParOf" srcId="{2ACBF0CE-83ED-40BD-818C-59709920C67E}" destId="{57221694-9949-4C66-A775-F3088840F154}" srcOrd="5" destOrd="0" presId="urn:microsoft.com/office/officeart/2005/8/layout/list1"/>
    <dgm:cxn modelId="{4159FE9E-0230-4891-B6F6-AAEF1AA603A2}" type="presParOf" srcId="{2ACBF0CE-83ED-40BD-818C-59709920C67E}" destId="{D39101E6-08E2-4F68-96C2-BFE6CF123B09}" srcOrd="6" destOrd="0" presId="urn:microsoft.com/office/officeart/2005/8/layout/list1"/>
    <dgm:cxn modelId="{1C05B5F9-C2E9-47C9-AF82-E144307F400D}" type="presParOf" srcId="{2ACBF0CE-83ED-40BD-818C-59709920C67E}" destId="{1B22BD3A-A0C8-468A-A777-BA9993156999}" srcOrd="7" destOrd="0" presId="urn:microsoft.com/office/officeart/2005/8/layout/list1"/>
    <dgm:cxn modelId="{F0A106E5-EBC3-438F-B108-DC31A04FC145}" type="presParOf" srcId="{2ACBF0CE-83ED-40BD-818C-59709920C67E}" destId="{50378EB8-6869-405C-BD2C-5DD5FDCB3684}" srcOrd="8" destOrd="0" presId="urn:microsoft.com/office/officeart/2005/8/layout/list1"/>
    <dgm:cxn modelId="{8617EA1C-1010-478A-98E1-431E5BFA7121}" type="presParOf" srcId="{50378EB8-6869-405C-BD2C-5DD5FDCB3684}" destId="{2E39C539-536B-4CE8-A4E2-321BE42D32F7}" srcOrd="0" destOrd="0" presId="urn:microsoft.com/office/officeart/2005/8/layout/list1"/>
    <dgm:cxn modelId="{66433D1F-2922-4647-8602-7C8B1FC5D965}" type="presParOf" srcId="{50378EB8-6869-405C-BD2C-5DD5FDCB3684}" destId="{02F30D16-0592-4E0D-948C-B8048F59CDDC}" srcOrd="1" destOrd="0" presId="urn:microsoft.com/office/officeart/2005/8/layout/list1"/>
    <dgm:cxn modelId="{0F3F5CB1-968B-4966-883B-D7E30D15A466}" type="presParOf" srcId="{2ACBF0CE-83ED-40BD-818C-59709920C67E}" destId="{E954E55F-089B-4CFB-9D0D-BEF3206567BE}" srcOrd="9" destOrd="0" presId="urn:microsoft.com/office/officeart/2005/8/layout/list1"/>
    <dgm:cxn modelId="{0A772455-EF13-49DB-BEB5-689F5FFA0485}" type="presParOf" srcId="{2ACBF0CE-83ED-40BD-818C-59709920C67E}" destId="{74969924-FFB3-4FE3-BC06-2A18DC802BB3}" srcOrd="10" destOrd="0" presId="urn:microsoft.com/office/officeart/2005/8/layout/list1"/>
    <dgm:cxn modelId="{5D000031-FA16-4CA4-936F-93A658DD139F}" type="presParOf" srcId="{2ACBF0CE-83ED-40BD-818C-59709920C67E}" destId="{9B0A6C61-A33F-450C-88CE-B163B2EFA9A9}" srcOrd="11" destOrd="0" presId="urn:microsoft.com/office/officeart/2005/8/layout/list1"/>
    <dgm:cxn modelId="{4CC1DC04-DDD4-4EF2-8721-98D9AFDDD33A}" type="presParOf" srcId="{2ACBF0CE-83ED-40BD-818C-59709920C67E}" destId="{FC77E506-2843-4C59-B706-4CE082E99070}" srcOrd="12" destOrd="0" presId="urn:microsoft.com/office/officeart/2005/8/layout/list1"/>
    <dgm:cxn modelId="{F940F215-34F0-4DD0-9808-A1835CE512C4}" type="presParOf" srcId="{FC77E506-2843-4C59-B706-4CE082E99070}" destId="{EDD017A9-792B-410E-80E4-1AD3C6B35771}" srcOrd="0" destOrd="0" presId="urn:microsoft.com/office/officeart/2005/8/layout/list1"/>
    <dgm:cxn modelId="{86A3D2CF-47C2-4C56-942F-171F46085C42}" type="presParOf" srcId="{FC77E506-2843-4C59-B706-4CE082E99070}" destId="{22FD4E9E-7A6E-4D25-8AF2-6ECDE2F8B3BD}" srcOrd="1" destOrd="0" presId="urn:microsoft.com/office/officeart/2005/8/layout/list1"/>
    <dgm:cxn modelId="{6B580D3C-A53E-4D29-A1DB-B77A788364E2}" type="presParOf" srcId="{2ACBF0CE-83ED-40BD-818C-59709920C67E}" destId="{0E5A3409-F82D-43DC-AB95-E247D215EAD2}" srcOrd="13" destOrd="0" presId="urn:microsoft.com/office/officeart/2005/8/layout/list1"/>
    <dgm:cxn modelId="{BCDF4678-BF84-433E-BA7E-7A1737437811}" type="presParOf" srcId="{2ACBF0CE-83ED-40BD-818C-59709920C67E}" destId="{D59B4B70-20BF-4632-AD15-56E0CD0795F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616C5A4-50B2-4EAD-9276-AE00C52C1795}" type="doc">
      <dgm:prSet loTypeId="urn:microsoft.com/office/officeart/2005/8/layout/pList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NI"/>
        </a:p>
      </dgm:t>
    </dgm:pt>
    <dgm:pt modelId="{6999FD1D-1C47-47F1-866A-83884631CFD2}">
      <dgm:prSet phldrT="[Texto]"/>
      <dgm:spPr/>
      <dgm:t>
        <a:bodyPr/>
        <a:lstStyle/>
        <a:p>
          <a:pPr algn="just">
            <a:buNone/>
          </a:pPr>
          <a:r>
            <a:rPr lang="en-US" b="1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Accesibilidad y equidad: </a:t>
          </a:r>
        </a:p>
        <a:p>
          <a:pPr algn="just">
            <a:buNone/>
          </a:pPr>
          <a:r>
            <a:rPr lang="en-US" b="1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La educación virtual puede ser un puente para acceder a la educación para personas en áreas remotas o con limitaciones físicas.</a:t>
          </a:r>
          <a:endParaRPr lang="es-NI" b="1" dirty="0">
            <a:solidFill>
              <a:schemeClr val="tx1"/>
            </a:solidFill>
          </a:endParaRPr>
        </a:p>
      </dgm:t>
    </dgm:pt>
    <dgm:pt modelId="{1EC808B4-AE4E-43A0-9FB6-6D1086AA821D}" type="parTrans" cxnId="{FA87E82E-E17E-4262-9109-FE70B675301B}">
      <dgm:prSet/>
      <dgm:spPr/>
      <dgm:t>
        <a:bodyPr/>
        <a:lstStyle/>
        <a:p>
          <a:endParaRPr lang="es-NI"/>
        </a:p>
      </dgm:t>
    </dgm:pt>
    <dgm:pt modelId="{C05C4A48-0E26-41CC-86CA-5377C7FA4259}" type="sibTrans" cxnId="{FA87E82E-E17E-4262-9109-FE70B675301B}">
      <dgm:prSet/>
      <dgm:spPr/>
      <dgm:t>
        <a:bodyPr/>
        <a:lstStyle/>
        <a:p>
          <a:endParaRPr lang="es-NI"/>
        </a:p>
      </dgm:t>
    </dgm:pt>
    <dgm:pt modelId="{082C37F2-6434-42ED-899C-5835C360FA00}">
      <dgm:prSet phldrT="[Texto]" custT="1"/>
      <dgm:spPr/>
      <dgm:t>
        <a:bodyPr/>
        <a:lstStyle/>
        <a:p>
          <a:pPr algn="just">
            <a:buNone/>
          </a:pPr>
          <a:r>
            <a:rPr lang="en-US" sz="20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Brecha digital: Es importante asegurar el acceso a la tecnología, la capacitación digital y el soporte técnico para todos los estudiantes.</a:t>
          </a:r>
          <a:endParaRPr lang="es-NI" sz="2000" dirty="0">
            <a:solidFill>
              <a:schemeClr val="tx1"/>
            </a:solidFill>
          </a:endParaRPr>
        </a:p>
      </dgm:t>
    </dgm:pt>
    <dgm:pt modelId="{B2DF8555-EE76-43DB-8B12-B291816A182C}" type="parTrans" cxnId="{751CC8D4-951F-4C35-9536-A4547D5F715A}">
      <dgm:prSet/>
      <dgm:spPr/>
      <dgm:t>
        <a:bodyPr/>
        <a:lstStyle/>
        <a:p>
          <a:endParaRPr lang="es-NI"/>
        </a:p>
      </dgm:t>
    </dgm:pt>
    <dgm:pt modelId="{300E5475-C2ED-4EBE-A167-E3AD91505A0C}" type="sibTrans" cxnId="{751CC8D4-951F-4C35-9536-A4547D5F715A}">
      <dgm:prSet/>
      <dgm:spPr/>
      <dgm:t>
        <a:bodyPr/>
        <a:lstStyle/>
        <a:p>
          <a:endParaRPr lang="es-NI"/>
        </a:p>
      </dgm:t>
    </dgm:pt>
    <dgm:pt modelId="{BD0BA6CA-1205-409B-88FE-7D70096D7D2F}">
      <dgm:prSet phldrT="[Texto]" custT="1"/>
      <dgm:spPr/>
      <dgm:t>
        <a:bodyPr/>
        <a:lstStyle/>
        <a:p>
          <a:pPr algn="just">
            <a:buNone/>
          </a:pPr>
          <a:r>
            <a:rPr lang="en-US" sz="20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Aprendizaje personalizado : La educación virtual permite adaptar los contenidos y las estrategias de enseñanza a las necesidades individuales de cada estudiante.</a:t>
          </a:r>
          <a:endParaRPr lang="es-NI" sz="2000" dirty="0">
            <a:solidFill>
              <a:schemeClr val="tx1"/>
            </a:solidFill>
          </a:endParaRPr>
        </a:p>
      </dgm:t>
    </dgm:pt>
    <dgm:pt modelId="{0248E261-CB09-4E0C-8674-5D9FC5869DBC}" type="parTrans" cxnId="{192D6904-BF92-4EE5-A329-068D4F70DBB1}">
      <dgm:prSet/>
      <dgm:spPr/>
      <dgm:t>
        <a:bodyPr/>
        <a:lstStyle/>
        <a:p>
          <a:endParaRPr lang="es-NI"/>
        </a:p>
      </dgm:t>
    </dgm:pt>
    <dgm:pt modelId="{302CA4CA-BA93-46FB-88D3-1F6DB1D8450A}" type="sibTrans" cxnId="{192D6904-BF92-4EE5-A329-068D4F70DBB1}">
      <dgm:prSet/>
      <dgm:spPr/>
      <dgm:t>
        <a:bodyPr/>
        <a:lstStyle/>
        <a:p>
          <a:endParaRPr lang="es-NI"/>
        </a:p>
      </dgm:t>
    </dgm:pt>
    <dgm:pt modelId="{3E886EE9-3F8B-4365-BBFC-4673BE4DDF4A}" type="pres">
      <dgm:prSet presAssocID="{0616C5A4-50B2-4EAD-9276-AE00C52C1795}" presName="Name0" presStyleCnt="0">
        <dgm:presLayoutVars>
          <dgm:dir/>
          <dgm:resizeHandles val="exact"/>
        </dgm:presLayoutVars>
      </dgm:prSet>
      <dgm:spPr/>
    </dgm:pt>
    <dgm:pt modelId="{268B7010-FF60-437B-A90D-C22A537B2688}" type="pres">
      <dgm:prSet presAssocID="{0616C5A4-50B2-4EAD-9276-AE00C52C1795}" presName="bkgdShp" presStyleLbl="alignAccFollowNode1" presStyleIdx="0" presStyleCnt="1"/>
      <dgm:spPr/>
    </dgm:pt>
    <dgm:pt modelId="{16118AF6-78DF-4CDF-B7FF-1E23124F797F}" type="pres">
      <dgm:prSet presAssocID="{0616C5A4-50B2-4EAD-9276-AE00C52C1795}" presName="linComp" presStyleCnt="0"/>
      <dgm:spPr/>
    </dgm:pt>
    <dgm:pt modelId="{59CAFF9F-0DE0-4B7B-A076-156A4B112787}" type="pres">
      <dgm:prSet presAssocID="{6999FD1D-1C47-47F1-866A-83884631CFD2}" presName="compNode" presStyleCnt="0"/>
      <dgm:spPr/>
    </dgm:pt>
    <dgm:pt modelId="{F27051C1-4D22-4C57-80D3-40641D254C9F}" type="pres">
      <dgm:prSet presAssocID="{6999FD1D-1C47-47F1-866A-83884631CFD2}" presName="node" presStyleLbl="node1" presStyleIdx="0" presStyleCnt="3">
        <dgm:presLayoutVars>
          <dgm:bulletEnabled val="1"/>
        </dgm:presLayoutVars>
      </dgm:prSet>
      <dgm:spPr/>
    </dgm:pt>
    <dgm:pt modelId="{7556288F-BCCA-4ACB-B9C9-B66C196D9CCC}" type="pres">
      <dgm:prSet presAssocID="{6999FD1D-1C47-47F1-866A-83884631CFD2}" presName="invisiNode" presStyleLbl="node1" presStyleIdx="0" presStyleCnt="3"/>
      <dgm:spPr/>
    </dgm:pt>
    <dgm:pt modelId="{2E29E940-D1B6-4334-985C-B7C1FBFA5E3D}" type="pres">
      <dgm:prSet presAssocID="{6999FD1D-1C47-47F1-866A-83884631CFD2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38000" b="-38000"/>
          </a:stretch>
        </a:blipFill>
      </dgm:spPr>
    </dgm:pt>
    <dgm:pt modelId="{794CB029-358D-4C6D-9E0A-D8F0BB4AC6E6}" type="pres">
      <dgm:prSet presAssocID="{C05C4A48-0E26-41CC-86CA-5377C7FA4259}" presName="sibTrans" presStyleLbl="sibTrans2D1" presStyleIdx="0" presStyleCnt="0"/>
      <dgm:spPr/>
    </dgm:pt>
    <dgm:pt modelId="{EE06790C-A623-4A79-9C09-82593396023F}" type="pres">
      <dgm:prSet presAssocID="{082C37F2-6434-42ED-899C-5835C360FA00}" presName="compNode" presStyleCnt="0"/>
      <dgm:spPr/>
    </dgm:pt>
    <dgm:pt modelId="{A9921A5E-B006-494A-8B77-BF0C00A8B06E}" type="pres">
      <dgm:prSet presAssocID="{082C37F2-6434-42ED-899C-5835C360FA00}" presName="node" presStyleLbl="node1" presStyleIdx="1" presStyleCnt="3">
        <dgm:presLayoutVars>
          <dgm:bulletEnabled val="1"/>
        </dgm:presLayoutVars>
      </dgm:prSet>
      <dgm:spPr/>
    </dgm:pt>
    <dgm:pt modelId="{72D77F71-210C-4A39-99D1-AEB7BB0262DB}" type="pres">
      <dgm:prSet presAssocID="{082C37F2-6434-42ED-899C-5835C360FA00}" presName="invisiNode" presStyleLbl="node1" presStyleIdx="1" presStyleCnt="3"/>
      <dgm:spPr/>
    </dgm:pt>
    <dgm:pt modelId="{56FC4885-352D-4435-80DA-8729FFF3EF8E}" type="pres">
      <dgm:prSet presAssocID="{082C37F2-6434-42ED-899C-5835C360FA00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</dgm:spPr>
    </dgm:pt>
    <dgm:pt modelId="{C448CA4D-23D3-4D81-8683-BAEC5C3E39A5}" type="pres">
      <dgm:prSet presAssocID="{300E5475-C2ED-4EBE-A167-E3AD91505A0C}" presName="sibTrans" presStyleLbl="sibTrans2D1" presStyleIdx="0" presStyleCnt="0"/>
      <dgm:spPr/>
    </dgm:pt>
    <dgm:pt modelId="{E7627C2F-9C30-49D6-880C-FAC314DD58E0}" type="pres">
      <dgm:prSet presAssocID="{BD0BA6CA-1205-409B-88FE-7D70096D7D2F}" presName="compNode" presStyleCnt="0"/>
      <dgm:spPr/>
    </dgm:pt>
    <dgm:pt modelId="{78BE7DE6-5641-44F3-B449-9532D932C7DC}" type="pres">
      <dgm:prSet presAssocID="{BD0BA6CA-1205-409B-88FE-7D70096D7D2F}" presName="node" presStyleLbl="node1" presStyleIdx="2" presStyleCnt="3">
        <dgm:presLayoutVars>
          <dgm:bulletEnabled val="1"/>
        </dgm:presLayoutVars>
      </dgm:prSet>
      <dgm:spPr/>
    </dgm:pt>
    <dgm:pt modelId="{92C5FC98-906A-4774-9303-900AC50C1548}" type="pres">
      <dgm:prSet presAssocID="{BD0BA6CA-1205-409B-88FE-7D70096D7D2F}" presName="invisiNode" presStyleLbl="node1" presStyleIdx="2" presStyleCnt="3"/>
      <dgm:spPr/>
    </dgm:pt>
    <dgm:pt modelId="{53AAF469-383B-46E9-8F07-B35A86C7176C}" type="pres">
      <dgm:prSet presAssocID="{BD0BA6CA-1205-409B-88FE-7D70096D7D2F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28000" b="-28000"/>
          </a:stretch>
        </a:blipFill>
      </dgm:spPr>
    </dgm:pt>
  </dgm:ptLst>
  <dgm:cxnLst>
    <dgm:cxn modelId="{192D6904-BF92-4EE5-A329-068D4F70DBB1}" srcId="{0616C5A4-50B2-4EAD-9276-AE00C52C1795}" destId="{BD0BA6CA-1205-409B-88FE-7D70096D7D2F}" srcOrd="2" destOrd="0" parTransId="{0248E261-CB09-4E0C-8674-5D9FC5869DBC}" sibTransId="{302CA4CA-BA93-46FB-88D3-1F6DB1D8450A}"/>
    <dgm:cxn modelId="{7498D221-B500-4919-8034-7394EF1B433B}" type="presOf" srcId="{082C37F2-6434-42ED-899C-5835C360FA00}" destId="{A9921A5E-B006-494A-8B77-BF0C00A8B06E}" srcOrd="0" destOrd="0" presId="urn:microsoft.com/office/officeart/2005/8/layout/pList2"/>
    <dgm:cxn modelId="{FA87E82E-E17E-4262-9109-FE70B675301B}" srcId="{0616C5A4-50B2-4EAD-9276-AE00C52C1795}" destId="{6999FD1D-1C47-47F1-866A-83884631CFD2}" srcOrd="0" destOrd="0" parTransId="{1EC808B4-AE4E-43A0-9FB6-6D1086AA821D}" sibTransId="{C05C4A48-0E26-41CC-86CA-5377C7FA4259}"/>
    <dgm:cxn modelId="{D2802948-3385-4781-A8AF-00D9A24BB5CE}" type="presOf" srcId="{300E5475-C2ED-4EBE-A167-E3AD91505A0C}" destId="{C448CA4D-23D3-4D81-8683-BAEC5C3E39A5}" srcOrd="0" destOrd="0" presId="urn:microsoft.com/office/officeart/2005/8/layout/pList2"/>
    <dgm:cxn modelId="{3CEB3C6D-EAE9-4006-B1D0-52F2CA91A421}" type="presOf" srcId="{C05C4A48-0E26-41CC-86CA-5377C7FA4259}" destId="{794CB029-358D-4C6D-9E0A-D8F0BB4AC6E6}" srcOrd="0" destOrd="0" presId="urn:microsoft.com/office/officeart/2005/8/layout/pList2"/>
    <dgm:cxn modelId="{E1FDC353-940F-4286-ACB6-4E5A2EF4EFF2}" type="presOf" srcId="{BD0BA6CA-1205-409B-88FE-7D70096D7D2F}" destId="{78BE7DE6-5641-44F3-B449-9532D932C7DC}" srcOrd="0" destOrd="0" presId="urn:microsoft.com/office/officeart/2005/8/layout/pList2"/>
    <dgm:cxn modelId="{5F2C8878-8D42-4397-B4BA-01D9521381FC}" type="presOf" srcId="{0616C5A4-50B2-4EAD-9276-AE00C52C1795}" destId="{3E886EE9-3F8B-4365-BBFC-4673BE4DDF4A}" srcOrd="0" destOrd="0" presId="urn:microsoft.com/office/officeart/2005/8/layout/pList2"/>
    <dgm:cxn modelId="{6D0D119C-996E-44C1-A34A-8040398693B8}" type="presOf" srcId="{6999FD1D-1C47-47F1-866A-83884631CFD2}" destId="{F27051C1-4D22-4C57-80D3-40641D254C9F}" srcOrd="0" destOrd="0" presId="urn:microsoft.com/office/officeart/2005/8/layout/pList2"/>
    <dgm:cxn modelId="{751CC8D4-951F-4C35-9536-A4547D5F715A}" srcId="{0616C5A4-50B2-4EAD-9276-AE00C52C1795}" destId="{082C37F2-6434-42ED-899C-5835C360FA00}" srcOrd="1" destOrd="0" parTransId="{B2DF8555-EE76-43DB-8B12-B291816A182C}" sibTransId="{300E5475-C2ED-4EBE-A167-E3AD91505A0C}"/>
    <dgm:cxn modelId="{929C2196-334D-4AC8-80CF-7DEF3340BD47}" type="presParOf" srcId="{3E886EE9-3F8B-4365-BBFC-4673BE4DDF4A}" destId="{268B7010-FF60-437B-A90D-C22A537B2688}" srcOrd="0" destOrd="0" presId="urn:microsoft.com/office/officeart/2005/8/layout/pList2"/>
    <dgm:cxn modelId="{AF4EDACD-E810-4800-81DF-9B8582AAC914}" type="presParOf" srcId="{3E886EE9-3F8B-4365-BBFC-4673BE4DDF4A}" destId="{16118AF6-78DF-4CDF-B7FF-1E23124F797F}" srcOrd="1" destOrd="0" presId="urn:microsoft.com/office/officeart/2005/8/layout/pList2"/>
    <dgm:cxn modelId="{1BA00BE4-2A4E-48C8-9DF1-F5AF5809B96B}" type="presParOf" srcId="{16118AF6-78DF-4CDF-B7FF-1E23124F797F}" destId="{59CAFF9F-0DE0-4B7B-A076-156A4B112787}" srcOrd="0" destOrd="0" presId="urn:microsoft.com/office/officeart/2005/8/layout/pList2"/>
    <dgm:cxn modelId="{AC260540-0314-4318-A54E-9E88FD3AAF13}" type="presParOf" srcId="{59CAFF9F-0DE0-4B7B-A076-156A4B112787}" destId="{F27051C1-4D22-4C57-80D3-40641D254C9F}" srcOrd="0" destOrd="0" presId="urn:microsoft.com/office/officeart/2005/8/layout/pList2"/>
    <dgm:cxn modelId="{8A3AC198-210D-4C7E-A3E1-CCD5FED00F9D}" type="presParOf" srcId="{59CAFF9F-0DE0-4B7B-A076-156A4B112787}" destId="{7556288F-BCCA-4ACB-B9C9-B66C196D9CCC}" srcOrd="1" destOrd="0" presId="urn:microsoft.com/office/officeart/2005/8/layout/pList2"/>
    <dgm:cxn modelId="{35211D3C-F386-441F-8716-1CFCC9BFFCCA}" type="presParOf" srcId="{59CAFF9F-0DE0-4B7B-A076-156A4B112787}" destId="{2E29E940-D1B6-4334-985C-B7C1FBFA5E3D}" srcOrd="2" destOrd="0" presId="urn:microsoft.com/office/officeart/2005/8/layout/pList2"/>
    <dgm:cxn modelId="{021C410E-7927-4C7D-A830-6FC9B29029DB}" type="presParOf" srcId="{16118AF6-78DF-4CDF-B7FF-1E23124F797F}" destId="{794CB029-358D-4C6D-9E0A-D8F0BB4AC6E6}" srcOrd="1" destOrd="0" presId="urn:microsoft.com/office/officeart/2005/8/layout/pList2"/>
    <dgm:cxn modelId="{D2A73BFE-822B-4110-A78F-165F8C759B89}" type="presParOf" srcId="{16118AF6-78DF-4CDF-B7FF-1E23124F797F}" destId="{EE06790C-A623-4A79-9C09-82593396023F}" srcOrd="2" destOrd="0" presId="urn:microsoft.com/office/officeart/2005/8/layout/pList2"/>
    <dgm:cxn modelId="{A97FDB48-37BE-4EC4-B7BB-C480CDFF8705}" type="presParOf" srcId="{EE06790C-A623-4A79-9C09-82593396023F}" destId="{A9921A5E-B006-494A-8B77-BF0C00A8B06E}" srcOrd="0" destOrd="0" presId="urn:microsoft.com/office/officeart/2005/8/layout/pList2"/>
    <dgm:cxn modelId="{04E33942-C163-4BBE-810A-F03D85C59A40}" type="presParOf" srcId="{EE06790C-A623-4A79-9C09-82593396023F}" destId="{72D77F71-210C-4A39-99D1-AEB7BB0262DB}" srcOrd="1" destOrd="0" presId="urn:microsoft.com/office/officeart/2005/8/layout/pList2"/>
    <dgm:cxn modelId="{3331907C-C867-4D8B-B715-3C764D5C1784}" type="presParOf" srcId="{EE06790C-A623-4A79-9C09-82593396023F}" destId="{56FC4885-352D-4435-80DA-8729FFF3EF8E}" srcOrd="2" destOrd="0" presId="urn:microsoft.com/office/officeart/2005/8/layout/pList2"/>
    <dgm:cxn modelId="{DA3B5A7D-58C9-45FF-A470-8D5A9E0C494E}" type="presParOf" srcId="{16118AF6-78DF-4CDF-B7FF-1E23124F797F}" destId="{C448CA4D-23D3-4D81-8683-BAEC5C3E39A5}" srcOrd="3" destOrd="0" presId="urn:microsoft.com/office/officeart/2005/8/layout/pList2"/>
    <dgm:cxn modelId="{ECE6D9CA-D7CA-41D2-BD53-A26192D9072B}" type="presParOf" srcId="{16118AF6-78DF-4CDF-B7FF-1E23124F797F}" destId="{E7627C2F-9C30-49D6-880C-FAC314DD58E0}" srcOrd="4" destOrd="0" presId="urn:microsoft.com/office/officeart/2005/8/layout/pList2"/>
    <dgm:cxn modelId="{2A788EC7-E007-4C0C-B154-AA8C31A87B08}" type="presParOf" srcId="{E7627C2F-9C30-49D6-880C-FAC314DD58E0}" destId="{78BE7DE6-5641-44F3-B449-9532D932C7DC}" srcOrd="0" destOrd="0" presId="urn:microsoft.com/office/officeart/2005/8/layout/pList2"/>
    <dgm:cxn modelId="{13933561-B4FB-42DA-AE48-6FCFF34BA550}" type="presParOf" srcId="{E7627C2F-9C30-49D6-880C-FAC314DD58E0}" destId="{92C5FC98-906A-4774-9303-900AC50C1548}" srcOrd="1" destOrd="0" presId="urn:microsoft.com/office/officeart/2005/8/layout/pList2"/>
    <dgm:cxn modelId="{38DB07EA-6083-4BE8-B42E-58AD7924F2DE}" type="presParOf" srcId="{E7627C2F-9C30-49D6-880C-FAC314DD58E0}" destId="{53AAF469-383B-46E9-8F07-B35A86C7176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DB4D7-7B88-4289-820E-4A0D264EA770}">
      <dsp:nvSpPr>
        <dsp:cNvPr id="0" name=""/>
        <dsp:cNvSpPr/>
      </dsp:nvSpPr>
      <dsp:spPr>
        <a:xfrm>
          <a:off x="0" y="84482"/>
          <a:ext cx="6780628" cy="10717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 pitchFamily="34" charset="0"/>
              <a:ea typeface="Lato" pitchFamily="34" charset="-122"/>
              <a:cs typeface="Lato" pitchFamily="34" charset="-120"/>
            </a:rPr>
            <a:t>Dominio de las TICS, utilizar tecnologías como plataformas online, herramientas de comunicación y software educativo</a:t>
          </a:r>
          <a:endParaRPr lang="es-NI" sz="1900" b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2317" y="136799"/>
        <a:ext cx="6675994" cy="967095"/>
      </dsp:txXfrm>
    </dsp:sp>
    <dsp:sp modelId="{0EBCCF23-69C2-4F4B-8BDB-2DCDDBD44B95}">
      <dsp:nvSpPr>
        <dsp:cNvPr id="0" name=""/>
        <dsp:cNvSpPr/>
      </dsp:nvSpPr>
      <dsp:spPr>
        <a:xfrm>
          <a:off x="0" y="1210931"/>
          <a:ext cx="6780628" cy="1071729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28575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NI" sz="19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Diseño de recursos digitales, c</a:t>
          </a:r>
          <a:r>
            <a:rPr lang="en-US" sz="19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 pitchFamily="34" charset="0"/>
              <a:ea typeface="Lato" pitchFamily="34" charset="-122"/>
              <a:cs typeface="Lato" pitchFamily="34" charset="-120"/>
            </a:rPr>
            <a:t>rear materiales didácticos interactivos, videos, simulaciones y juegos educativos.</a:t>
          </a:r>
          <a:endParaRPr lang="es-NI" sz="1900" b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2317" y="1263248"/>
        <a:ext cx="6675994" cy="967095"/>
      </dsp:txXfrm>
    </dsp:sp>
    <dsp:sp modelId="{48B4B7A4-75F7-465B-8EF0-B2ED57C0E20E}">
      <dsp:nvSpPr>
        <dsp:cNvPr id="0" name=""/>
        <dsp:cNvSpPr/>
      </dsp:nvSpPr>
      <dsp:spPr>
        <a:xfrm>
          <a:off x="0" y="2337381"/>
          <a:ext cx="6780628" cy="1071729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28575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NI" sz="19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Evaluación en entornos digitales,</a:t>
          </a:r>
          <a:r>
            <a:rPr lang="en-US" sz="19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 pitchFamily="34" charset="0"/>
              <a:ea typeface="Lato" pitchFamily="34" charset="-122"/>
              <a:cs typeface="Lato" pitchFamily="34" charset="-120"/>
            </a:rPr>
            <a:t> utilizar herramientas de evaluación online para realizar exámenes, tareas y retroalimentación</a:t>
          </a:r>
          <a:r>
            <a:rPr lang="es-NI" sz="19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</a:p>
      </dsp:txBody>
      <dsp:txXfrm>
        <a:off x="52317" y="2389698"/>
        <a:ext cx="6675994" cy="967095"/>
      </dsp:txXfrm>
    </dsp:sp>
    <dsp:sp modelId="{0FC23904-E832-4AC7-9AC7-07681E2EA0ED}">
      <dsp:nvSpPr>
        <dsp:cNvPr id="0" name=""/>
        <dsp:cNvSpPr/>
      </dsp:nvSpPr>
      <dsp:spPr>
        <a:xfrm>
          <a:off x="0" y="3463830"/>
          <a:ext cx="6780628" cy="1071729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28575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NI" sz="19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Comunicación Online efectiva,</a:t>
          </a:r>
          <a:r>
            <a:rPr lang="en-US" sz="19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 pitchFamily="34" charset="0"/>
              <a:ea typeface="Lato" pitchFamily="34" charset="-122"/>
              <a:cs typeface="Lato" pitchFamily="34" charset="-120"/>
            </a:rPr>
            <a:t> Interactuar con los estudiantes en foros, chats y videoconferencias de forma clara y concisa.</a:t>
          </a:r>
          <a:endParaRPr lang="es-NI" sz="1900" b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2317" y="3516147"/>
        <a:ext cx="6675994" cy="9670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2488F-BB36-4F0D-ABA7-DF11BC69CA7C}">
      <dsp:nvSpPr>
        <dsp:cNvPr id="0" name=""/>
        <dsp:cNvSpPr/>
      </dsp:nvSpPr>
      <dsp:spPr>
        <a:xfrm>
          <a:off x="14459" y="666108"/>
          <a:ext cx="3414024" cy="7178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NI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Aprendizaje basado en proyectos </a:t>
          </a:r>
        </a:p>
      </dsp:txBody>
      <dsp:txXfrm>
        <a:off x="14459" y="666108"/>
        <a:ext cx="3414024" cy="717881"/>
      </dsp:txXfrm>
    </dsp:sp>
    <dsp:sp modelId="{57F355E0-4953-454E-B485-67A3A32886F7}">
      <dsp:nvSpPr>
        <dsp:cNvPr id="0" name=""/>
        <dsp:cNvSpPr/>
      </dsp:nvSpPr>
      <dsp:spPr>
        <a:xfrm>
          <a:off x="14459" y="1383990"/>
          <a:ext cx="3414024" cy="219599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NI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Google </a:t>
          </a:r>
          <a:r>
            <a:rPr lang="es-NI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workspace</a:t>
          </a:r>
          <a:r>
            <a:rPr lang="es-NI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(Google </a:t>
          </a:r>
          <a:r>
            <a:rPr lang="es-NI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docs</a:t>
          </a:r>
          <a:r>
            <a:rPr lang="es-NI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s-NI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sheets,y</a:t>
          </a:r>
          <a:r>
            <a:rPr lang="es-NI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NI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slides</a:t>
          </a:r>
          <a:r>
            <a:rPr lang="es-NI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desarrollar investigaciones científicas, análisis sociales teóricos.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NI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Crear videos,documentales,orgnanizacion de campañas virtuales, entre otras</a:t>
          </a:r>
          <a:r>
            <a:rPr lang="es-NI" sz="1600" kern="1200" dirty="0"/>
            <a:t>.</a:t>
          </a:r>
        </a:p>
      </dsp:txBody>
      <dsp:txXfrm>
        <a:off x="14459" y="1383990"/>
        <a:ext cx="3414024" cy="2195999"/>
      </dsp:txXfrm>
    </dsp:sp>
    <dsp:sp modelId="{4549A1BB-54AA-4EED-8A3B-46D314D4297D}">
      <dsp:nvSpPr>
        <dsp:cNvPr id="0" name=""/>
        <dsp:cNvSpPr/>
      </dsp:nvSpPr>
      <dsp:spPr>
        <a:xfrm>
          <a:off x="3906447" y="666108"/>
          <a:ext cx="3414024" cy="717881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NI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Gamificacion </a:t>
          </a:r>
        </a:p>
      </dsp:txBody>
      <dsp:txXfrm>
        <a:off x="3906447" y="666108"/>
        <a:ext cx="3414024" cy="717881"/>
      </dsp:txXfrm>
    </dsp:sp>
    <dsp:sp modelId="{ED02CB7E-C781-4044-A787-4192956D1399}">
      <dsp:nvSpPr>
        <dsp:cNvPr id="0" name=""/>
        <dsp:cNvSpPr/>
      </dsp:nvSpPr>
      <dsp:spPr>
        <a:xfrm>
          <a:off x="3906447" y="1383990"/>
          <a:ext cx="3414024" cy="2195999"/>
        </a:xfrm>
        <a:prstGeom prst="rect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NI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Aprendizaje por puntos, </a:t>
          </a:r>
          <a:r>
            <a:rPr lang="es-NI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Kahoot</a:t>
          </a:r>
          <a:r>
            <a:rPr lang="es-NI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NI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Quizzis</a:t>
          </a:r>
          <a:r>
            <a:rPr lang="es-NI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trabajan a su propio ritmo</a:t>
          </a:r>
        </a:p>
      </dsp:txBody>
      <dsp:txXfrm>
        <a:off x="3906447" y="1383990"/>
        <a:ext cx="3414024" cy="2195999"/>
      </dsp:txXfrm>
    </dsp:sp>
    <dsp:sp modelId="{1496E942-CCA4-4222-91FD-A3580687F8F4}">
      <dsp:nvSpPr>
        <dsp:cNvPr id="0" name=""/>
        <dsp:cNvSpPr/>
      </dsp:nvSpPr>
      <dsp:spPr>
        <a:xfrm>
          <a:off x="7798435" y="666108"/>
          <a:ext cx="3414024" cy="717881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NI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Aprendizaje colaborativo  </a:t>
          </a:r>
        </a:p>
      </dsp:txBody>
      <dsp:txXfrm>
        <a:off x="7798435" y="666108"/>
        <a:ext cx="3414024" cy="717881"/>
      </dsp:txXfrm>
    </dsp:sp>
    <dsp:sp modelId="{8570D124-7714-4AB5-B541-806B28FEBB8B}">
      <dsp:nvSpPr>
        <dsp:cNvPr id="0" name=""/>
        <dsp:cNvSpPr/>
      </dsp:nvSpPr>
      <dsp:spPr>
        <a:xfrm>
          <a:off x="7798435" y="1383990"/>
          <a:ext cx="3414024" cy="2195999"/>
        </a:xfrm>
        <a:prstGeom prst="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NI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Resolución de problemas en foros, debates en línea, Miro o </a:t>
          </a:r>
          <a:r>
            <a:rPr lang="es-NI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padlet</a:t>
          </a:r>
          <a:r>
            <a:rPr lang="es-NI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Google </a:t>
          </a:r>
          <a:r>
            <a:rPr lang="es-NI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slides</a:t>
          </a:r>
          <a:r>
            <a:rPr lang="es-NI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o Microsoft, </a:t>
          </a:r>
          <a:r>
            <a:rPr lang="es-NI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power</a:t>
          </a:r>
          <a:r>
            <a:rPr lang="es-NI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NI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point</a:t>
          </a:r>
          <a:r>
            <a:rPr lang="es-NI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en línea, para la elaboración de presentaciones.</a:t>
          </a:r>
        </a:p>
      </dsp:txBody>
      <dsp:txXfrm>
        <a:off x="7798435" y="1383990"/>
        <a:ext cx="3414024" cy="21959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6FE0E-D64D-4FA7-AA09-89F644297588}">
      <dsp:nvSpPr>
        <dsp:cNvPr id="0" name=""/>
        <dsp:cNvSpPr/>
      </dsp:nvSpPr>
      <dsp:spPr>
        <a:xfrm>
          <a:off x="2990557" y="0"/>
          <a:ext cx="4485835" cy="14485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0" kern="12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Como Moodle, google classroom, zoom, Microsoft teams, google meet,</a:t>
          </a:r>
          <a:endParaRPr lang="es-NI" sz="2400" b="0" kern="1200" dirty="0">
            <a:solidFill>
              <a:schemeClr val="tx1"/>
            </a:solidFill>
          </a:endParaRPr>
        </a:p>
      </dsp:txBody>
      <dsp:txXfrm>
        <a:off x="2990557" y="181067"/>
        <a:ext cx="3942636" cy="1086399"/>
      </dsp:txXfrm>
    </dsp:sp>
    <dsp:sp modelId="{338EAD87-43EF-4D4F-9871-B6E7AD42F0B5}">
      <dsp:nvSpPr>
        <dsp:cNvPr id="0" name=""/>
        <dsp:cNvSpPr/>
      </dsp:nvSpPr>
      <dsp:spPr>
        <a:xfrm>
          <a:off x="0" y="0"/>
          <a:ext cx="2990557" cy="14485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Plataformas de aprendizaje online</a:t>
          </a:r>
          <a:endParaRPr lang="es-NI" sz="2800" b="0" kern="1200" dirty="0">
            <a:solidFill>
              <a:schemeClr val="tx1"/>
            </a:solidFill>
          </a:endParaRPr>
        </a:p>
      </dsp:txBody>
      <dsp:txXfrm>
        <a:off x="70712" y="70712"/>
        <a:ext cx="2849133" cy="1307108"/>
      </dsp:txXfrm>
    </dsp:sp>
    <dsp:sp modelId="{A9F619AD-24B1-48E7-9E79-27E7D4B4B1A8}">
      <dsp:nvSpPr>
        <dsp:cNvPr id="0" name=""/>
        <dsp:cNvSpPr/>
      </dsp:nvSpPr>
      <dsp:spPr>
        <a:xfrm>
          <a:off x="2990557" y="1593386"/>
          <a:ext cx="4485835" cy="14485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Permiten la organización del aula virtual, el seguimiento del progreso de los estudiantes, la gestión de recursos y la realización de actividades, padlet</a:t>
          </a:r>
          <a:endParaRPr lang="es-NI" sz="1600" b="1" kern="1200" dirty="0">
            <a:solidFill>
              <a:schemeClr val="tx1"/>
            </a:solidFill>
          </a:endParaRPr>
        </a:p>
      </dsp:txBody>
      <dsp:txXfrm>
        <a:off x="2990557" y="1774453"/>
        <a:ext cx="3942636" cy="1086399"/>
      </dsp:txXfrm>
    </dsp:sp>
    <dsp:sp modelId="{85E63F4A-639D-4DC4-9C69-0FC5FE3D0EEC}">
      <dsp:nvSpPr>
        <dsp:cNvPr id="0" name=""/>
        <dsp:cNvSpPr/>
      </dsp:nvSpPr>
      <dsp:spPr>
        <a:xfrm>
          <a:off x="0" y="1593386"/>
          <a:ext cx="2990557" cy="14485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NI" sz="2800" kern="1200" dirty="0">
              <a:solidFill>
                <a:schemeClr val="tx1"/>
              </a:solidFill>
            </a:rPr>
            <a:t>Herramientas de gestión del aula virtual </a:t>
          </a:r>
        </a:p>
      </dsp:txBody>
      <dsp:txXfrm>
        <a:off x="70712" y="1664098"/>
        <a:ext cx="2849133" cy="1307108"/>
      </dsp:txXfrm>
    </dsp:sp>
    <dsp:sp modelId="{939A66C9-6E8F-47BB-99C1-0CA0AE831EBD}">
      <dsp:nvSpPr>
        <dsp:cNvPr id="0" name=""/>
        <dsp:cNvSpPr/>
      </dsp:nvSpPr>
      <dsp:spPr>
        <a:xfrm>
          <a:off x="2990557" y="3186772"/>
          <a:ext cx="4485835" cy="14485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Como correo electrónico, foros, chats y videoconferencias, facilitan la comunicación entre estudiantes y docentes.</a:t>
          </a:r>
          <a:endParaRPr lang="es-NI" sz="1600" b="1" kern="1200" dirty="0">
            <a:solidFill>
              <a:schemeClr val="tx1"/>
            </a:solidFill>
          </a:endParaRPr>
        </a:p>
      </dsp:txBody>
      <dsp:txXfrm>
        <a:off x="2990557" y="3367839"/>
        <a:ext cx="3942636" cy="1086399"/>
      </dsp:txXfrm>
    </dsp:sp>
    <dsp:sp modelId="{4D95EB08-BDA3-478D-AA8D-42F9F893C3DC}">
      <dsp:nvSpPr>
        <dsp:cNvPr id="0" name=""/>
        <dsp:cNvSpPr/>
      </dsp:nvSpPr>
      <dsp:spPr>
        <a:xfrm>
          <a:off x="0" y="3186772"/>
          <a:ext cx="2990557" cy="144853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Herramientas de comunicación</a:t>
          </a:r>
          <a:endParaRPr lang="en-US" sz="2800" b="0" kern="1200" dirty="0">
            <a:solidFill>
              <a:schemeClr val="tx1"/>
            </a:solidFill>
          </a:endParaRPr>
        </a:p>
      </dsp:txBody>
      <dsp:txXfrm>
        <a:off x="70712" y="3257484"/>
        <a:ext cx="2849133" cy="13071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5103E-5229-4E5F-B964-149F7F954C8E}">
      <dsp:nvSpPr>
        <dsp:cNvPr id="0" name=""/>
        <dsp:cNvSpPr/>
      </dsp:nvSpPr>
      <dsp:spPr>
        <a:xfrm rot="16200000">
          <a:off x="-1703792" y="1705620"/>
          <a:ext cx="5205048" cy="1793806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Flexibilidad</a:t>
          </a:r>
          <a:r>
            <a:rPr lang="es-ES" sz="2000" kern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</a:t>
          </a:r>
          <a:endParaRPr lang="es-NI" sz="2000" kern="1200" dirty="0">
            <a:solidFill>
              <a:schemeClr val="tx1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Los contenidos digitales deben ser flexibles para permitir a los estudiantes aprender a su propio ritmo y en su propio tiempo.</a:t>
          </a:r>
          <a:endParaRPr lang="es-NI" sz="1600" b="1" kern="1200" dirty="0">
            <a:solidFill>
              <a:schemeClr val="tx1"/>
            </a:solidFill>
          </a:endParaRPr>
        </a:p>
      </dsp:txBody>
      <dsp:txXfrm rot="5400000">
        <a:off x="1829" y="1041009"/>
        <a:ext cx="1793806" cy="3123028"/>
      </dsp:txXfrm>
    </dsp:sp>
    <dsp:sp modelId="{A6585DEB-7A5B-47AB-BA8F-B4454A485892}">
      <dsp:nvSpPr>
        <dsp:cNvPr id="0" name=""/>
        <dsp:cNvSpPr/>
      </dsp:nvSpPr>
      <dsp:spPr>
        <a:xfrm rot="16200000">
          <a:off x="224548" y="1705620"/>
          <a:ext cx="5205048" cy="1793806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Interactividad</a:t>
          </a:r>
          <a:endParaRPr lang="es-NI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Los contenidos digitales deben ser interactivos para mantener a los estudiantes comprometidos. Esto puede incluir elementos como cuestionarios, juegos, simulaciones y ejercicios.</a:t>
          </a:r>
          <a:endParaRPr lang="es-NI" sz="1600" kern="1200" dirty="0">
            <a:solidFill>
              <a:schemeClr val="tx1"/>
            </a:solidFill>
          </a:endParaRPr>
        </a:p>
      </dsp:txBody>
      <dsp:txXfrm rot="5400000">
        <a:off x="1930169" y="1041009"/>
        <a:ext cx="1793806" cy="3123028"/>
      </dsp:txXfrm>
    </dsp:sp>
    <dsp:sp modelId="{E8493D5B-02F8-4CF3-A101-D9DDFD4BDF26}">
      <dsp:nvSpPr>
        <dsp:cNvPr id="0" name=""/>
        <dsp:cNvSpPr/>
      </dsp:nvSpPr>
      <dsp:spPr>
        <a:xfrm rot="16200000">
          <a:off x="2152890" y="1705620"/>
          <a:ext cx="5205048" cy="1793806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3291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Calidad </a:t>
          </a:r>
          <a:endParaRPr lang="es-NI" sz="1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Los contenidos digitales deben ser de alta calidad, con información actualizada, imágenes atractivas y un diseño profesional</a:t>
          </a:r>
          <a:endParaRPr lang="es-NI" sz="1500" kern="1200" dirty="0">
            <a:solidFill>
              <a:schemeClr val="tx1"/>
            </a:solidFill>
          </a:endParaRPr>
        </a:p>
      </dsp:txBody>
      <dsp:txXfrm rot="5400000">
        <a:off x="3858511" y="1041009"/>
        <a:ext cx="1793806" cy="3123028"/>
      </dsp:txXfrm>
    </dsp:sp>
    <dsp:sp modelId="{917E26CD-D537-45A8-B753-AD7BCE860AAD}">
      <dsp:nvSpPr>
        <dsp:cNvPr id="0" name=""/>
        <dsp:cNvSpPr/>
      </dsp:nvSpPr>
      <dsp:spPr>
        <a:xfrm rot="16200000">
          <a:off x="4081231" y="1705620"/>
          <a:ext cx="5205048" cy="1793806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3291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Accesibilidad</a:t>
          </a:r>
          <a:endParaRPr lang="es-NI" sz="1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Los contenidos digitales deben ser accesibles a todos los estudiantes, incluyendo aquellos con discapacidades. Se deben utilizar herramientas de accesibilidad para asegurar la inclusión.</a:t>
          </a:r>
          <a:endParaRPr lang="es-NI" sz="1500" kern="1200" dirty="0">
            <a:solidFill>
              <a:schemeClr val="tx1"/>
            </a:solidFill>
          </a:endParaRPr>
        </a:p>
      </dsp:txBody>
      <dsp:txXfrm rot="5400000">
        <a:off x="5786852" y="1041009"/>
        <a:ext cx="1793806" cy="31230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D43A3-6F3B-466F-8F86-79F15518C0DA}">
      <dsp:nvSpPr>
        <dsp:cNvPr id="0" name=""/>
        <dsp:cNvSpPr/>
      </dsp:nvSpPr>
      <dsp:spPr>
        <a:xfrm>
          <a:off x="4250" y="285913"/>
          <a:ext cx="2555646" cy="7294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Comunicación clara </a:t>
          </a:r>
          <a:endParaRPr lang="es-NI" sz="2000" b="1" kern="1200" dirty="0">
            <a:solidFill>
              <a:schemeClr val="tx1"/>
            </a:solidFill>
          </a:endParaRPr>
        </a:p>
      </dsp:txBody>
      <dsp:txXfrm>
        <a:off x="4250" y="285913"/>
        <a:ext cx="2555646" cy="729401"/>
      </dsp:txXfrm>
    </dsp:sp>
    <dsp:sp modelId="{39E6364E-ED0F-43F9-8DC9-F1A63F1357FD}">
      <dsp:nvSpPr>
        <dsp:cNvPr id="0" name=""/>
        <dsp:cNvSpPr/>
      </dsp:nvSpPr>
      <dsp:spPr>
        <a:xfrm>
          <a:off x="4250" y="1015314"/>
          <a:ext cx="2555646" cy="276215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Lato" pitchFamily="34" charset="0"/>
              <a:ea typeface="Lato" pitchFamily="34" charset="-122"/>
              <a:cs typeface="Lato" pitchFamily="34" charset="-120"/>
            </a:rPr>
            <a:t>El docente  debe establecer canales de comunicación efectivos y transparentes para mantener informados a los estudiantes.</a:t>
          </a:r>
          <a:endParaRPr lang="es-NI" sz="2000" kern="1200" dirty="0"/>
        </a:p>
      </dsp:txBody>
      <dsp:txXfrm>
        <a:off x="4250" y="1015314"/>
        <a:ext cx="2555646" cy="2762156"/>
      </dsp:txXfrm>
    </dsp:sp>
    <dsp:sp modelId="{805EF62F-D401-481E-A013-367B3DF6E8ED}">
      <dsp:nvSpPr>
        <dsp:cNvPr id="0" name=""/>
        <dsp:cNvSpPr/>
      </dsp:nvSpPr>
      <dsp:spPr>
        <a:xfrm>
          <a:off x="2917687" y="285913"/>
          <a:ext cx="2555646" cy="72940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Actividades colaborativas </a:t>
          </a:r>
          <a:endParaRPr lang="es-NI" sz="2000" b="1" kern="1200" dirty="0">
            <a:solidFill>
              <a:schemeClr val="tx1"/>
            </a:solidFill>
          </a:endParaRPr>
        </a:p>
      </dsp:txBody>
      <dsp:txXfrm>
        <a:off x="2917687" y="285913"/>
        <a:ext cx="2555646" cy="729401"/>
      </dsp:txXfrm>
    </dsp:sp>
    <dsp:sp modelId="{E13DF6B9-33FA-41DA-9128-063C104DC309}">
      <dsp:nvSpPr>
        <dsp:cNvPr id="0" name=""/>
        <dsp:cNvSpPr/>
      </dsp:nvSpPr>
      <dsp:spPr>
        <a:xfrm>
          <a:off x="2917687" y="1015314"/>
          <a:ext cx="2555646" cy="276215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Lato" pitchFamily="34" charset="0"/>
              <a:ea typeface="Lato" pitchFamily="34" charset="-122"/>
              <a:cs typeface="Lato" pitchFamily="34" charset="-120"/>
            </a:rPr>
            <a:t>El uso de foros de debate, proyectos en grupo y trabajo colaborativo facilita la interacción y el aprendizaje, se fomentan los valores.</a:t>
          </a:r>
          <a:endParaRPr lang="es-NI" sz="2000" kern="1200" dirty="0"/>
        </a:p>
      </dsp:txBody>
      <dsp:txXfrm>
        <a:off x="2917687" y="1015314"/>
        <a:ext cx="2555646" cy="2762156"/>
      </dsp:txXfrm>
    </dsp:sp>
    <dsp:sp modelId="{B22D8CFF-C450-4826-B3DD-C943FDA66E6E}">
      <dsp:nvSpPr>
        <dsp:cNvPr id="0" name=""/>
        <dsp:cNvSpPr/>
      </dsp:nvSpPr>
      <dsp:spPr>
        <a:xfrm>
          <a:off x="5831124" y="285913"/>
          <a:ext cx="2555646" cy="72940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Retroalimentación constante.</a:t>
          </a:r>
          <a:endParaRPr lang="es-NI" sz="2000" b="1" kern="1200" dirty="0">
            <a:solidFill>
              <a:schemeClr val="tx1"/>
            </a:solidFill>
          </a:endParaRPr>
        </a:p>
      </dsp:txBody>
      <dsp:txXfrm>
        <a:off x="5831124" y="285913"/>
        <a:ext cx="2555646" cy="729401"/>
      </dsp:txXfrm>
    </dsp:sp>
    <dsp:sp modelId="{6E067154-48B6-4ABA-A2C1-D675A1CAF49C}">
      <dsp:nvSpPr>
        <dsp:cNvPr id="0" name=""/>
        <dsp:cNvSpPr/>
      </dsp:nvSpPr>
      <dsp:spPr>
        <a:xfrm>
          <a:off x="5831124" y="1015314"/>
          <a:ext cx="2555646" cy="276215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Lato" pitchFamily="34" charset="0"/>
              <a:ea typeface="Lato" pitchFamily="34" charset="-122"/>
              <a:cs typeface="Lato" pitchFamily="34" charset="-120"/>
            </a:rPr>
            <a:t>El docente debe proporcionar retroalimentación regular para guiar el aprendizaje de los estudiantes y responder a sus dudas.</a:t>
          </a:r>
          <a:endParaRPr lang="es-NI" sz="2000" kern="1200" dirty="0"/>
        </a:p>
      </dsp:txBody>
      <dsp:txXfrm>
        <a:off x="5831124" y="1015314"/>
        <a:ext cx="2555646" cy="2762156"/>
      </dsp:txXfrm>
    </dsp:sp>
    <dsp:sp modelId="{07CED948-E298-4B96-BDCB-A8204AE98E3E}">
      <dsp:nvSpPr>
        <dsp:cNvPr id="0" name=""/>
        <dsp:cNvSpPr/>
      </dsp:nvSpPr>
      <dsp:spPr>
        <a:xfrm>
          <a:off x="8744562" y="285913"/>
          <a:ext cx="2555646" cy="7294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Seguimiento del progreso</a:t>
          </a:r>
          <a:r>
            <a:rPr lang="es-ES" sz="2000" kern="1200" dirty="0"/>
            <a:t>.</a:t>
          </a:r>
          <a:endParaRPr lang="es-NI" sz="2000" kern="1200" dirty="0"/>
        </a:p>
      </dsp:txBody>
      <dsp:txXfrm>
        <a:off x="8744562" y="285913"/>
        <a:ext cx="2555646" cy="729401"/>
      </dsp:txXfrm>
    </dsp:sp>
    <dsp:sp modelId="{DEBAD12E-91B3-4298-A4C2-275F9D9C8ED8}">
      <dsp:nvSpPr>
        <dsp:cNvPr id="0" name=""/>
        <dsp:cNvSpPr/>
      </dsp:nvSpPr>
      <dsp:spPr>
        <a:xfrm>
          <a:off x="8744562" y="1015314"/>
          <a:ext cx="2555646" cy="276215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Lato" pitchFamily="34" charset="0"/>
              <a:ea typeface="Lato" pitchFamily="34" charset="-122"/>
              <a:cs typeface="Lato" pitchFamily="34" charset="-120"/>
            </a:rPr>
            <a:t>El docente debe realizar un seguimiento del progreso de los estudiantes y brindar apoyo individualizado cuando sea necesario.</a:t>
          </a:r>
          <a:endParaRPr lang="es-NI" sz="2000" kern="1200" dirty="0"/>
        </a:p>
      </dsp:txBody>
      <dsp:txXfrm>
        <a:off x="8744562" y="1015314"/>
        <a:ext cx="2555646" cy="27621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019EE-9938-4614-9DB3-CDFBB5294AC6}">
      <dsp:nvSpPr>
        <dsp:cNvPr id="0" name=""/>
        <dsp:cNvSpPr/>
      </dsp:nvSpPr>
      <dsp:spPr>
        <a:xfrm>
          <a:off x="0" y="403560"/>
          <a:ext cx="687284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569B6-6F3F-4D18-A952-DE1B26F75600}">
      <dsp:nvSpPr>
        <dsp:cNvPr id="0" name=""/>
        <dsp:cNvSpPr/>
      </dsp:nvSpPr>
      <dsp:spPr>
        <a:xfrm>
          <a:off x="343642" y="49320"/>
          <a:ext cx="4810994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1844" tIns="0" rIns="18184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Cursos en línea.</a:t>
          </a:r>
          <a:endParaRPr lang="es-NI" sz="2400" b="1" kern="1200" dirty="0">
            <a:solidFill>
              <a:schemeClr val="tx1"/>
            </a:solidFill>
          </a:endParaRPr>
        </a:p>
      </dsp:txBody>
      <dsp:txXfrm>
        <a:off x="378227" y="83905"/>
        <a:ext cx="4741824" cy="639310"/>
      </dsp:txXfrm>
    </dsp:sp>
    <dsp:sp modelId="{D39101E6-08E2-4F68-96C2-BFE6CF123B09}">
      <dsp:nvSpPr>
        <dsp:cNvPr id="0" name=""/>
        <dsp:cNvSpPr/>
      </dsp:nvSpPr>
      <dsp:spPr>
        <a:xfrm>
          <a:off x="0" y="1492200"/>
          <a:ext cx="687284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CC0B2-6E10-46E8-A0C8-EC391EB3B249}">
      <dsp:nvSpPr>
        <dsp:cNvPr id="0" name=""/>
        <dsp:cNvSpPr/>
      </dsp:nvSpPr>
      <dsp:spPr>
        <a:xfrm>
          <a:off x="343642" y="1137960"/>
          <a:ext cx="4810994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1844" tIns="0" rIns="18184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Lecturas y recursos online</a:t>
          </a:r>
          <a:endParaRPr lang="es-NI" sz="2400" b="1" kern="1200" dirty="0">
            <a:solidFill>
              <a:schemeClr val="tx1"/>
            </a:solidFill>
          </a:endParaRPr>
        </a:p>
      </dsp:txBody>
      <dsp:txXfrm>
        <a:off x="378227" y="1172545"/>
        <a:ext cx="4741824" cy="639310"/>
      </dsp:txXfrm>
    </dsp:sp>
    <dsp:sp modelId="{74969924-FFB3-4FE3-BC06-2A18DC802BB3}">
      <dsp:nvSpPr>
        <dsp:cNvPr id="0" name=""/>
        <dsp:cNvSpPr/>
      </dsp:nvSpPr>
      <dsp:spPr>
        <a:xfrm>
          <a:off x="0" y="2580840"/>
          <a:ext cx="687284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F30D16-0592-4E0D-948C-B8048F59CDDC}">
      <dsp:nvSpPr>
        <dsp:cNvPr id="0" name=""/>
        <dsp:cNvSpPr/>
      </dsp:nvSpPr>
      <dsp:spPr>
        <a:xfrm>
          <a:off x="343642" y="2226600"/>
          <a:ext cx="4810994" cy="7084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1844" tIns="0" rIns="18184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Talleres seminarios.</a:t>
          </a:r>
          <a:endParaRPr lang="es-NI" sz="2400" b="1" kern="1200" dirty="0">
            <a:solidFill>
              <a:schemeClr val="tx1"/>
            </a:solidFill>
          </a:endParaRPr>
        </a:p>
      </dsp:txBody>
      <dsp:txXfrm>
        <a:off x="378227" y="2261185"/>
        <a:ext cx="4741824" cy="639310"/>
      </dsp:txXfrm>
    </dsp:sp>
    <dsp:sp modelId="{D59B4B70-20BF-4632-AD15-56E0CD0795FA}">
      <dsp:nvSpPr>
        <dsp:cNvPr id="0" name=""/>
        <dsp:cNvSpPr/>
      </dsp:nvSpPr>
      <dsp:spPr>
        <a:xfrm>
          <a:off x="0" y="3669480"/>
          <a:ext cx="687284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D4E9E-7A6E-4D25-8AF2-6ECDE2F8B3BD}">
      <dsp:nvSpPr>
        <dsp:cNvPr id="0" name=""/>
        <dsp:cNvSpPr/>
      </dsp:nvSpPr>
      <dsp:spPr>
        <a:xfrm>
          <a:off x="343642" y="3315240"/>
          <a:ext cx="4810994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1844" tIns="0" rIns="18184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Comunidades de práctica</a:t>
          </a:r>
          <a:endParaRPr lang="es-NI" sz="2400" b="1" kern="1200" dirty="0">
            <a:solidFill>
              <a:schemeClr val="tx1"/>
            </a:solidFill>
          </a:endParaRPr>
        </a:p>
      </dsp:txBody>
      <dsp:txXfrm>
        <a:off x="378227" y="3349825"/>
        <a:ext cx="4741824" cy="6393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B7010-FF60-437B-A90D-C22A537B2688}">
      <dsp:nvSpPr>
        <dsp:cNvPr id="0" name=""/>
        <dsp:cNvSpPr/>
      </dsp:nvSpPr>
      <dsp:spPr>
        <a:xfrm>
          <a:off x="0" y="0"/>
          <a:ext cx="11218803" cy="191396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29E940-D1B6-4334-985C-B7C1FBFA5E3D}">
      <dsp:nvSpPr>
        <dsp:cNvPr id="0" name=""/>
        <dsp:cNvSpPr/>
      </dsp:nvSpPr>
      <dsp:spPr>
        <a:xfrm>
          <a:off x="336564" y="255195"/>
          <a:ext cx="3295523" cy="14035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38000" b="-3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7051C1-4D22-4C57-80D3-40641D254C9F}">
      <dsp:nvSpPr>
        <dsp:cNvPr id="0" name=""/>
        <dsp:cNvSpPr/>
      </dsp:nvSpPr>
      <dsp:spPr>
        <a:xfrm rot="10800000">
          <a:off x="336564" y="1913967"/>
          <a:ext cx="3295523" cy="2339294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Accesibilidad y equidad: </a:t>
          </a:r>
        </a:p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La educación virtual puede ser un puente para acceder a la educación para personas en áreas remotas o con limitaciones físicas.</a:t>
          </a:r>
          <a:endParaRPr lang="es-NI" sz="1900" b="1" kern="1200" dirty="0">
            <a:solidFill>
              <a:schemeClr val="tx1"/>
            </a:solidFill>
          </a:endParaRPr>
        </a:p>
      </dsp:txBody>
      <dsp:txXfrm rot="10800000">
        <a:off x="408505" y="1913967"/>
        <a:ext cx="3151641" cy="2267353"/>
      </dsp:txXfrm>
    </dsp:sp>
    <dsp:sp modelId="{56FC4885-352D-4435-80DA-8729FFF3EF8E}">
      <dsp:nvSpPr>
        <dsp:cNvPr id="0" name=""/>
        <dsp:cNvSpPr/>
      </dsp:nvSpPr>
      <dsp:spPr>
        <a:xfrm>
          <a:off x="3961639" y="255195"/>
          <a:ext cx="3295523" cy="14035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9921A5E-B006-494A-8B77-BF0C00A8B06E}">
      <dsp:nvSpPr>
        <dsp:cNvPr id="0" name=""/>
        <dsp:cNvSpPr/>
      </dsp:nvSpPr>
      <dsp:spPr>
        <a:xfrm rot="10800000">
          <a:off x="3961639" y="1913967"/>
          <a:ext cx="3295523" cy="2339294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Brecha digital: Es importante asegurar el acceso a la tecnología, la capacitación digital y el soporte técnico para todos los estudiantes.</a:t>
          </a:r>
          <a:endParaRPr lang="es-NI" sz="2000" kern="1200" dirty="0">
            <a:solidFill>
              <a:schemeClr val="tx1"/>
            </a:solidFill>
          </a:endParaRPr>
        </a:p>
      </dsp:txBody>
      <dsp:txXfrm rot="10800000">
        <a:off x="4033580" y="1913967"/>
        <a:ext cx="3151641" cy="2267353"/>
      </dsp:txXfrm>
    </dsp:sp>
    <dsp:sp modelId="{53AAF469-383B-46E9-8F07-B35A86C7176C}">
      <dsp:nvSpPr>
        <dsp:cNvPr id="0" name=""/>
        <dsp:cNvSpPr/>
      </dsp:nvSpPr>
      <dsp:spPr>
        <a:xfrm>
          <a:off x="7586715" y="255195"/>
          <a:ext cx="3295523" cy="14035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8000" b="-2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BE7DE6-5641-44F3-B449-9532D932C7DC}">
      <dsp:nvSpPr>
        <dsp:cNvPr id="0" name=""/>
        <dsp:cNvSpPr/>
      </dsp:nvSpPr>
      <dsp:spPr>
        <a:xfrm rot="10800000">
          <a:off x="7586715" y="1913967"/>
          <a:ext cx="3295523" cy="2339294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Lato" pitchFamily="34" charset="0"/>
              <a:ea typeface="Lato" pitchFamily="34" charset="-122"/>
              <a:cs typeface="Lato" pitchFamily="34" charset="-120"/>
            </a:rPr>
            <a:t>Aprendizaje personalizado : La educación virtual permite adaptar los contenidos y las estrategias de enseñanza a las necesidades individuales de cada estudiante.</a:t>
          </a:r>
          <a:endParaRPr lang="es-NI" sz="2000" kern="1200" dirty="0">
            <a:solidFill>
              <a:schemeClr val="tx1"/>
            </a:solidFill>
          </a:endParaRPr>
        </a:p>
      </dsp:txBody>
      <dsp:txXfrm rot="10800000">
        <a:off x="7658656" y="1913967"/>
        <a:ext cx="3151641" cy="2267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0F7B6-EF6B-4012-B533-76A102E3354C}" type="datetimeFigureOut">
              <a:rPr lang="es-MX" smtClean="0"/>
              <a:t>22/09/2024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C764D-2762-4AA1-9AB6-9D0CC4F5EA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743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4E904F-E647-75E6-0AE5-0257A0B209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7086" y="-70367"/>
            <a:ext cx="12357463" cy="697753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AA1DA85-7D9F-59C7-C592-189951EE55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8390" y="2387871"/>
            <a:ext cx="6479176" cy="3237866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186AAD"/>
                </a:solidFill>
                <a:latin typeface="Proxima Nova Alt Bl" panose="02000506030000020004" pitchFamily="50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 el titulo de tu Ponencia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6561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39FA5E-516A-CA40-3DB1-E41597487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9601" y="-452846"/>
            <a:ext cx="13455936" cy="7545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5F5BEB-645F-97BB-2992-AC1EF783F5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3897" y="1230572"/>
            <a:ext cx="6296298" cy="860461"/>
          </a:xfrm>
        </p:spPr>
        <p:txBody>
          <a:bodyPr/>
          <a:lstStyle>
            <a:lvl1pPr>
              <a:defRPr b="1">
                <a:solidFill>
                  <a:srgbClr val="186AAD"/>
                </a:solidFill>
                <a:latin typeface="Proxima Nova Alt Bl" panose="02000506030000020004" pitchFamily="50" charset="0"/>
              </a:defRPr>
            </a:lvl1pPr>
          </a:lstStyle>
          <a:p>
            <a:r>
              <a:rPr lang="es-ES" dirty="0"/>
              <a:t>Nombre del Ponente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D7271-1450-0328-BBE4-DB9651DE076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333897" y="3068074"/>
            <a:ext cx="2978332" cy="3099616"/>
          </a:xfr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es-ES" dirty="0"/>
              <a:t>Foto Personal</a:t>
            </a:r>
            <a:endParaRPr lang="es-MX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AEC90-DDD8-234D-FDFF-F4840C0C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74F1-855F-4821-BD5D-680D553F7DC4}" type="datetimeFigureOut">
              <a:rPr lang="es-MX" smtClean="0"/>
              <a:t>22/09/2024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26291-F98D-2739-11F9-67334ED9C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0B6EB-33EC-1EE7-5D08-BC4F996E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E187-C13F-4B89-BBFD-05A942897C63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B4536F4-FDF0-40A2-6905-392CB1F8BA8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721533" y="3057343"/>
            <a:ext cx="5930536" cy="2486115"/>
          </a:xfrm>
        </p:spPr>
        <p:txBody>
          <a:bodyPr/>
          <a:lstStyle>
            <a:lvl1pPr marL="0" indent="0">
              <a:buNone/>
              <a:defRPr b="1">
                <a:solidFill>
                  <a:srgbClr val="0070C0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r>
              <a:rPr lang="es-ES" sz="2800" dirty="0">
                <a:latin typeface="Proxima Nova Alt Lt" panose="02000506030000020004" pitchFamily="50" charset="0"/>
              </a:rPr>
              <a:t>Breve descripción profesional</a:t>
            </a:r>
            <a:endParaRPr lang="es-MX" sz="2800" dirty="0">
              <a:latin typeface="Proxima Nova Alt Lt" panose="02000506030000020004" pitchFamily="50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2AF9B3D-9D9A-6646-10A3-C136B51FA042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2333897" y="2145600"/>
            <a:ext cx="3892730" cy="428588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rgbClr val="0070C0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r>
              <a:rPr lang="es-ES" sz="2800" dirty="0">
                <a:latin typeface="Proxima Nova Alt Lt" panose="02000506030000020004" pitchFamily="50" charset="0"/>
              </a:rPr>
              <a:t>Nombre de institución</a:t>
            </a:r>
            <a:endParaRPr lang="es-MX" sz="2800" dirty="0">
              <a:latin typeface="Proxima Nova Alt Lt" panose="02000506030000020004" pitchFamily="50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A4C5FD1-D25E-7270-2D03-D91F0F89D19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333897" y="2577155"/>
            <a:ext cx="3892730" cy="428588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0070C0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r>
              <a:rPr lang="es-ES" sz="2800" dirty="0">
                <a:latin typeface="Proxima Nova Alt Lt" panose="02000506030000020004" pitchFamily="50" charset="0"/>
              </a:rPr>
              <a:t>Correo electrónico</a:t>
            </a:r>
            <a:endParaRPr lang="es-MX" sz="2800" dirty="0">
              <a:latin typeface="Proxima Nova Alt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92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E3ECF3-ADB1-E229-9264-286AAB951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7086"/>
            <a:ext cx="12191999" cy="6945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17B3F3-99B3-DA5A-5CC1-5D11BD323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60"/>
            <a:ext cx="10515600" cy="905691"/>
          </a:xfrm>
        </p:spPr>
        <p:txBody>
          <a:bodyPr/>
          <a:lstStyle>
            <a:lvl1pPr>
              <a:defRPr b="1">
                <a:solidFill>
                  <a:srgbClr val="185F9B"/>
                </a:solidFill>
                <a:latin typeface="Proxima Nova Alt Bl" panose="02000506030000020004" pitchFamily="50" charset="0"/>
                <a:ea typeface="Roboto" panose="02000000000000000000" pitchFamily="2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055BB-ADEC-ED80-00B9-ADF249888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6480"/>
            <a:ext cx="10515600" cy="3860483"/>
          </a:xfrm>
        </p:spPr>
        <p:txBody>
          <a:bodyPr/>
          <a:lstStyle>
            <a:lvl1pPr>
              <a:defRPr>
                <a:solidFill>
                  <a:srgbClr val="185F9B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5F9B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5F9B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5F9B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5F9B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3867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1A5B0-52B9-464B-BF4C-20B82DE7A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794" y="0"/>
            <a:ext cx="1228779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A13FB-4559-D47B-0F9D-79132AA0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9" y="1219200"/>
            <a:ext cx="11064059" cy="2036989"/>
          </a:xfrm>
        </p:spPr>
        <p:txBody>
          <a:bodyPr anchor="b"/>
          <a:lstStyle>
            <a:lvl1pPr>
              <a:defRPr sz="6000" b="1">
                <a:solidFill>
                  <a:srgbClr val="185F9B"/>
                </a:solidFill>
                <a:latin typeface="Proxima Nova Alt Bl" panose="02000506030000020004" pitchFamily="50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MX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2C0F5-51DB-B2E7-EAE7-8F51C13AC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261" y="34290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  <a:latin typeface="Proxima Nova Rg" panose="02000506030000020004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599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39FA5E-516A-CA40-3DB1-E41597487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8378" y="-57311"/>
            <a:ext cx="12331337" cy="6915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5F5BEB-645F-97BB-2992-AC1EF783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663" y="365125"/>
            <a:ext cx="6296298" cy="1325563"/>
          </a:xfrm>
        </p:spPr>
        <p:txBody>
          <a:bodyPr/>
          <a:lstStyle>
            <a:lvl1pPr>
              <a:defRPr b="1">
                <a:solidFill>
                  <a:srgbClr val="186AAD"/>
                </a:solidFill>
                <a:latin typeface="Proxima Nova Alt Bl" panose="02000506030000020004" pitchFamily="50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D7271-1450-0328-BBE4-DB9651DE076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>
                <a:solidFill>
                  <a:srgbClr val="186AAD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es-ES" dirty="0"/>
              <a:t>Agrega tu imagen o texto</a:t>
            </a:r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MX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4BF8E-0AB0-7DAD-9EBA-CA02EF28AC0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1">
                <a:solidFill>
                  <a:srgbClr val="186AAD"/>
                </a:solidFill>
                <a:latin typeface="Proxima Nova Rg" panose="02000506030000020004" pitchFamily="50" charset="0"/>
              </a:defRPr>
            </a:lvl1pPr>
            <a:lvl2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2pPr>
            <a:lvl3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3pPr>
            <a:lvl4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4pPr>
            <a:lvl5pPr>
              <a:defRPr>
                <a:solidFill>
                  <a:srgbClr val="186AAD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es-ES" dirty="0"/>
              <a:t>Agrega tu imagen o texto</a:t>
            </a:r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MX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AEC90-DDD8-234D-FDFF-F4840C0C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74F1-855F-4821-BD5D-680D553F7DC4}" type="datetimeFigureOut">
              <a:rPr lang="es-MX" smtClean="0"/>
              <a:t>22/09/2024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26291-F98D-2739-11F9-67334ED9C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0B6EB-33EC-1EE7-5D08-BC4F996E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E187-C13F-4B89-BBFD-05A942897C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202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A6B568-686C-37E3-43BD-E7E48FF42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698" y="-21926"/>
            <a:ext cx="12261395" cy="6879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E11CD-90F8-9894-C172-60204394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7976"/>
            <a:ext cx="3932237" cy="1550126"/>
          </a:xfrm>
        </p:spPr>
        <p:txBody>
          <a:bodyPr anchor="b"/>
          <a:lstStyle>
            <a:lvl1pPr>
              <a:defRPr sz="3200" b="1">
                <a:solidFill>
                  <a:srgbClr val="186AAD"/>
                </a:solidFill>
                <a:latin typeface="Proxima Nova Alt Bl" panose="02000506030000020004" pitchFamily="50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style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D0326-E4E4-EA79-E4CB-80B557595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1">
                <a:solidFill>
                  <a:srgbClr val="186AAD"/>
                </a:solidFill>
                <a:latin typeface="Proxima Nova Rg" panose="02000506030000020004" pitchFamily="50" charset="0"/>
              </a:defRPr>
            </a:lvl1pPr>
            <a:lvl2pPr>
              <a:defRPr sz="2800">
                <a:latin typeface="Proxima Nova Rg" panose="02000506030000020004" pitchFamily="50" charset="0"/>
              </a:defRPr>
            </a:lvl2pPr>
            <a:lvl3pPr>
              <a:defRPr sz="2400">
                <a:latin typeface="Proxima Nova Rg" panose="02000506030000020004" pitchFamily="50" charset="0"/>
              </a:defRPr>
            </a:lvl3pPr>
            <a:lvl4pPr>
              <a:defRPr sz="2000">
                <a:latin typeface="Proxima Nova Rg" panose="02000506030000020004" pitchFamily="50" charset="0"/>
              </a:defRPr>
            </a:lvl4pPr>
            <a:lvl5pPr>
              <a:defRPr sz="2000">
                <a:latin typeface="Proxima Nova Rg" panose="02000506030000020004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MX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FAD70-652F-5AE6-E7EB-ECE11517A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38102"/>
            <a:ext cx="3932237" cy="3630885"/>
          </a:xfrm>
        </p:spPr>
        <p:txBody>
          <a:bodyPr/>
          <a:lstStyle>
            <a:lvl1pPr marL="0" indent="0">
              <a:buNone/>
              <a:defRPr sz="1600">
                <a:latin typeface="Proxima Nova Rg" panose="02000506030000020004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8EACF-8AD4-47E4-154D-43AC836DF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D74F1-855F-4821-BD5D-680D553F7DC4}" type="datetimeFigureOut">
              <a:rPr lang="es-MX" smtClean="0"/>
              <a:t>22/09/2024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F69C7-B963-8574-3D57-3AAA19D0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16C9A-06B7-5F6C-0998-442884D8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E187-C13F-4B89-BBFD-05A942897C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839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D4184-8892-780C-E66C-839B8454A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81" y="-17803"/>
            <a:ext cx="12229654" cy="691489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242051A-1D1C-6CB7-C7E5-BE367913D4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93126" y="4360884"/>
            <a:ext cx="6797039" cy="513625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rgbClr val="186AAD"/>
                </a:solidFill>
                <a:latin typeface="Proxima Nova Rg" panose="02000506030000020004" pitchFamily="50" charset="0"/>
              </a:defRPr>
            </a:lvl1pPr>
            <a:lvl2pPr marL="457200" indent="0" algn="ctr">
              <a:buNone/>
              <a:defRPr sz="2800">
                <a:latin typeface="Proxima Nova Rg" panose="02000506030000020004" pitchFamily="50" charset="0"/>
              </a:defRPr>
            </a:lvl2pPr>
            <a:lvl3pPr>
              <a:defRPr sz="2400">
                <a:latin typeface="Proxima Nova Rg" panose="02000506030000020004" pitchFamily="50" charset="0"/>
              </a:defRPr>
            </a:lvl3pPr>
            <a:lvl4pPr>
              <a:defRPr sz="2000">
                <a:latin typeface="Proxima Nova Rg" panose="02000506030000020004" pitchFamily="50" charset="0"/>
              </a:defRPr>
            </a:lvl4pPr>
            <a:lvl5pPr>
              <a:defRPr sz="2000">
                <a:latin typeface="Proxima Nova Rg" panose="02000506030000020004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Nombre ponente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AE1103-5260-B487-94ED-09256AFB296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701835" y="4874509"/>
            <a:ext cx="6797039" cy="513625"/>
          </a:xfrm>
        </p:spPr>
        <p:txBody>
          <a:bodyPr/>
          <a:lstStyle>
            <a:lvl1pPr marL="0" indent="0" algn="ctr">
              <a:buNone/>
              <a:defRPr sz="3200" b="0">
                <a:solidFill>
                  <a:srgbClr val="186AAD"/>
                </a:solidFill>
                <a:latin typeface="Proxima Nova Rg" panose="02000506030000020004" pitchFamily="50" charset="0"/>
              </a:defRPr>
            </a:lvl1pPr>
            <a:lvl2pPr marL="457200" indent="0" algn="ctr">
              <a:buNone/>
              <a:defRPr sz="2800">
                <a:latin typeface="Proxima Nova Rg" panose="02000506030000020004" pitchFamily="50" charset="0"/>
              </a:defRPr>
            </a:lvl2pPr>
            <a:lvl3pPr>
              <a:defRPr sz="2400">
                <a:latin typeface="Proxima Nova Rg" panose="02000506030000020004" pitchFamily="50" charset="0"/>
              </a:defRPr>
            </a:lvl3pPr>
            <a:lvl4pPr>
              <a:defRPr sz="2000">
                <a:latin typeface="Proxima Nova Rg" panose="02000506030000020004" pitchFamily="50" charset="0"/>
              </a:defRPr>
            </a:lvl4pPr>
            <a:lvl5pPr>
              <a:defRPr sz="2000">
                <a:latin typeface="Proxima Nova Rg" panose="02000506030000020004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Correo electrónico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7B23A1-1893-ED95-6D93-1A86DAE82D2D}"/>
              </a:ext>
            </a:extLst>
          </p:cNvPr>
          <p:cNvSpPr txBox="1"/>
          <p:nvPr userDrawn="1"/>
        </p:nvSpPr>
        <p:spPr>
          <a:xfrm>
            <a:off x="422366" y="2588594"/>
            <a:ext cx="11347268" cy="101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kern="1200" dirty="0">
                <a:solidFill>
                  <a:srgbClr val="185F9B"/>
                </a:solidFill>
                <a:latin typeface="Proxima Nova Alt Bl" panose="02000506030000020004" pitchFamily="50" charset="0"/>
                <a:ea typeface="+mj-ea"/>
                <a:cs typeface="+mj-cs"/>
              </a:rPr>
              <a:t>Gracias por su atención!</a:t>
            </a:r>
            <a:endParaRPr lang="es-MX" sz="6000" b="1" kern="1200" dirty="0">
              <a:solidFill>
                <a:srgbClr val="185F9B"/>
              </a:solidFill>
              <a:latin typeface="Proxima Nova Alt Bl" panose="02000506030000020004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4286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86C7E-8621-E6FE-FE0A-F6D40F60E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8BFCC-00AB-2312-2BA8-C9B2D3A9E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7B1ED-1FAB-79E9-10FC-2D0B1A614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D74F1-855F-4821-BD5D-680D553F7DC4}" type="datetimeFigureOut">
              <a:rPr lang="es-MX" smtClean="0"/>
              <a:t>22/09/2024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EEAE2-26EE-A358-2CE0-517FAD571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23FEE-CFAD-4A43-99AA-B614D87B3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BE187-C13F-4B89-BBFD-05A942897C6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675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6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B773A5A-C90D-48B6-4F08-7D4406DAF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8390" y="1446245"/>
            <a:ext cx="6479176" cy="4179492"/>
          </a:xfrm>
        </p:spPr>
        <p:txBody>
          <a:bodyPr/>
          <a:lstStyle/>
          <a:p>
            <a:r>
              <a:rPr lang="es-MX" dirty="0"/>
              <a:t>“Convergencia entre competencias digitales docentes, innovación pedagógica y educación virtual”</a:t>
            </a:r>
          </a:p>
        </p:txBody>
      </p:sp>
    </p:spTree>
    <p:extLst>
      <p:ext uri="{BB962C8B-B14F-4D97-AF65-F5344CB8AC3E}">
        <p14:creationId xmlns:p14="http://schemas.microsoft.com/office/powerpoint/2010/main" val="174769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4CAEF-CF2E-5421-01F9-E6ADE4E7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234" y="321378"/>
            <a:ext cx="8332347" cy="1000985"/>
          </a:xfrm>
        </p:spPr>
        <p:txBody>
          <a:bodyPr/>
          <a:lstStyle/>
          <a:p>
            <a:r>
              <a:rPr lang="es-ES" dirty="0"/>
              <a:t>Gestión del aula virtual y la interacción online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E73051-4508-C20D-84AD-BA62CED8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093" y="1216359"/>
            <a:ext cx="8691172" cy="1106989"/>
          </a:xfrm>
        </p:spPr>
        <p:txBody>
          <a:bodyPr>
            <a:noAutofit/>
          </a:bodyPr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La gestión del aula virtual es crucial para crear un entorno de aprendizaje positivo y efectivo. La interacción online debe ser estimulante, con actividades colaborativas y comunicación regular entre los estudiantes y el  docente.</a:t>
            </a:r>
            <a:endParaRPr lang="es-NI" sz="2000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42D3834-CDE3-3DCD-CC04-550EDC14E0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7067662"/>
              </p:ext>
            </p:extLst>
          </p:nvPr>
        </p:nvGraphicFramePr>
        <p:xfrm>
          <a:off x="484267" y="2323348"/>
          <a:ext cx="11304459" cy="4063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7565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9330C3-1670-9B68-2C50-B807FA533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116" y="443914"/>
            <a:ext cx="4853355" cy="1314548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r>
              <a:rPr lang="es-ES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Desarrollo profesional docente y formación continua</a:t>
            </a:r>
            <a:br>
              <a:rPr lang="es-ES" sz="27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s-NI" sz="27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1CF4759-0E80-84E8-E4B9-0D4E4639B2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231649"/>
              </p:ext>
            </p:extLst>
          </p:nvPr>
        </p:nvGraphicFramePr>
        <p:xfrm>
          <a:off x="597096" y="1477107"/>
          <a:ext cx="6872849" cy="432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38933C40-CCE2-9C4D-B4FF-5A00B644D9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1472" y="443914"/>
            <a:ext cx="4487594" cy="59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35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078AB7D-10A6-063A-80FE-0A8D88214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87" y="309489"/>
            <a:ext cx="11064059" cy="690132"/>
          </a:xfrm>
        </p:spPr>
        <p:txBody>
          <a:bodyPr>
            <a:normAutofit/>
          </a:bodyPr>
          <a:lstStyle/>
          <a:p>
            <a:r>
              <a:rPr lang="es-E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Retos y oportunidades de la educación virtual</a:t>
            </a:r>
            <a:endParaRPr lang="es-NI" sz="4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6D952D5-D2DC-5901-6C58-ABE6F4AAAF8F}"/>
              </a:ext>
            </a:extLst>
          </p:cNvPr>
          <p:cNvSpPr txBox="1"/>
          <p:nvPr/>
        </p:nvSpPr>
        <p:spPr>
          <a:xfrm>
            <a:off x="527720" y="999621"/>
            <a:ext cx="1051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 educación virtual ofrece nuevas oportunidades para acceder a la educación, pero también presenta desafíos que requieren soluciones innovadoras y un enfoque estratégico.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B74BEDA2-3432-41D8-9A53-530CBD12F6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3097549"/>
              </p:ext>
            </p:extLst>
          </p:nvPr>
        </p:nvGraphicFramePr>
        <p:xfrm>
          <a:off x="527719" y="1885071"/>
          <a:ext cx="11218803" cy="4253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317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8F193-23FF-CD2B-227C-C5E121ADC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324" y="492370"/>
            <a:ext cx="4255966" cy="878749"/>
          </a:xfrm>
        </p:spPr>
        <p:txBody>
          <a:bodyPr>
            <a:normAutofit fontScale="90000"/>
          </a:bodyPr>
          <a:lstStyle/>
          <a:p>
            <a:r>
              <a:rPr lang="es-NI" dirty="0"/>
              <a:t>Conclusión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001F72-0085-CF95-9B47-8E15530A4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464" y="2336995"/>
            <a:ext cx="10515600" cy="2184009"/>
          </a:xfrm>
        </p:spPr>
        <p:txBody>
          <a:bodyPr>
            <a:normAutofit/>
          </a:bodyPr>
          <a:lstStyle/>
          <a:p>
            <a:pPr algn="just"/>
            <a:r>
              <a:rPr lang="es-NI" dirty="0"/>
              <a:t>En conclusión la convergencia de  las competencias digitales de los docentes la innovación pedagógica y la educación virtual, nos permite mejorar la calidad y efectividad de la enseñanza, de esta menara fomentamos en los estudiantes habilidades clave como la autonomía, el pensamiento critico, reflexivo y los valores éticos y morales como la colaboración digital. </a:t>
            </a:r>
          </a:p>
          <a:p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1964277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E40F603-24A1-B7B3-473E-6DE3A233B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0" y="4023260"/>
            <a:ext cx="6797039" cy="513625"/>
          </a:xfrm>
        </p:spPr>
        <p:txBody>
          <a:bodyPr>
            <a:normAutofit lnSpcReduction="10000"/>
          </a:bodyPr>
          <a:lstStyle/>
          <a:p>
            <a:r>
              <a:rPr lang="es-MX" dirty="0"/>
              <a:t>MSc.Yamileth Díaz Hernández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DB9175-52DA-DA85-0522-8908CBFE5BF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s-MX" dirty="0" err="1"/>
              <a:t>Yamileth.diaz@dactic,uni,edu.ni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05948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5971D5-2467-686C-7C71-4AE6516F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896" y="690562"/>
            <a:ext cx="6296298" cy="860461"/>
          </a:xfrm>
        </p:spPr>
        <p:txBody>
          <a:bodyPr>
            <a:normAutofit fontScale="90000"/>
          </a:bodyPr>
          <a:lstStyle/>
          <a:p>
            <a:r>
              <a:rPr lang="es-MX" dirty="0"/>
              <a:t>Yamileth Díaz Hernández</a:t>
            </a:r>
          </a:p>
        </p:txBody>
      </p:sp>
      <p:pic>
        <p:nvPicPr>
          <p:cNvPr id="3" name="Marcador de contenido 2">
            <a:extLst>
              <a:ext uri="{FF2B5EF4-FFF2-40B4-BE49-F238E27FC236}">
                <a16:creationId xmlns:a16="http://schemas.microsoft.com/office/drawing/2014/main" id="{FB8944F7-B107-5AF6-D1FB-748B0BB199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06681" y="2171977"/>
            <a:ext cx="2450619" cy="418706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5234A4-D1C1-876E-415A-FCBA0F03CF5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693397" y="2508751"/>
            <a:ext cx="6296297" cy="3244935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</a:pPr>
            <a:r>
              <a:rPr lang="es-MX" sz="1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Master en educación virtual y a distancia, Lic. En derecho, diplomado en </a:t>
            </a:r>
            <a:r>
              <a:rPr lang="es-MX" sz="18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biopedagogía</a:t>
            </a:r>
            <a:r>
              <a:rPr lang="es-MX" sz="1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universitaria, diplomado en educación virtual universitaria, diplomado en gestión </a:t>
            </a:r>
            <a:r>
              <a:rPr lang="es-MX" sz="18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transdiciplinar</a:t>
            </a:r>
            <a:r>
              <a:rPr lang="es-MX" sz="1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del conocimiento, diplomado en metodología de la investigación, diplomado en plataformas virtuales de aprendizaje, diplomado en didácticas virtuales de aprendizaje.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AA0C1A-8DEB-798D-2F66-3499F59F32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333896" y="1383879"/>
            <a:ext cx="5192318" cy="431555"/>
          </a:xfrm>
        </p:spPr>
        <p:txBody>
          <a:bodyPr/>
          <a:lstStyle/>
          <a:p>
            <a:r>
              <a:rPr lang="es-MX" dirty="0"/>
              <a:t>Universidad Nacional de Ingeniería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5E0533-72BA-8362-BBB7-A3FFCDDA384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333896" y="1740422"/>
            <a:ext cx="4728085" cy="431555"/>
          </a:xfrm>
        </p:spPr>
        <p:txBody>
          <a:bodyPr/>
          <a:lstStyle/>
          <a:p>
            <a:r>
              <a:rPr lang="es-MX" dirty="0"/>
              <a:t>yamileth.diaz@dactic.uni.edu.ni</a:t>
            </a:r>
          </a:p>
        </p:txBody>
      </p:sp>
    </p:spTree>
    <p:extLst>
      <p:ext uri="{BB962C8B-B14F-4D97-AF65-F5344CB8AC3E}">
        <p14:creationId xmlns:p14="http://schemas.microsoft.com/office/powerpoint/2010/main" val="304142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9FF85-552B-AECF-903F-0CA44E2FD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511" y="464233"/>
            <a:ext cx="3480581" cy="731521"/>
          </a:xfrm>
        </p:spPr>
        <p:txBody>
          <a:bodyPr>
            <a:normAutofit fontScale="90000"/>
          </a:bodyPr>
          <a:lstStyle/>
          <a:p>
            <a:r>
              <a:rPr lang="es-MX" dirty="0"/>
              <a:t>Introducción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375F7-D36B-2FCB-CB0A-0624750F5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758"/>
            <a:ext cx="10515600" cy="4592553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Como docente virtual y desde mi experiencia, la convergencia de las competencias digitales, la innovación pedagógica en la educación virtual, ofrece beneficios tales como: Mejora la enseñanza docente, ya que nos permite dominar las competencias digitales, conocer más herramientas tecnológicas para crear clases más interactivas, dinámica y adaptadas a diferentes estilos de aprendizaje; me permite una innovación pedagógica constante, aplicando nuevos métodos y estrategias, que faciliten el aprendizaje mejorando los resultados educativos, creando un ambiente de aprendizaje más accesible y personalizado. </a:t>
            </a:r>
            <a:endParaRPr lang="es-NI" sz="2400" b="1" dirty="0">
              <a:solidFill>
                <a:schemeClr val="accent5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62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AEF60240-1582-9736-8127-1DF738F1C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5181" y="369887"/>
            <a:ext cx="4881121" cy="61182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D2ED85A-DE68-724F-427D-F323D568ED5C}"/>
              </a:ext>
            </a:extLst>
          </p:cNvPr>
          <p:cNvSpPr txBox="1"/>
          <p:nvPr/>
        </p:nvSpPr>
        <p:spPr>
          <a:xfrm>
            <a:off x="708443" y="1220599"/>
            <a:ext cx="5509477" cy="4889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2824"/>
                </a:solidFill>
                <a:effectLst/>
                <a:uLnTx/>
                <a:uFillTx/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Convergencia digital docente, innovación pedagógica y educación virtual.</a:t>
            </a:r>
          </a:p>
          <a:p>
            <a:pPr marL="0" marR="0" lvl="0" indent="0" algn="just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 Convergencia digital docente es un proceso clave para la innovación pedagógica y la educación virtual. Combina las tecnologías digitales con la enseñanza tradicional para crear experiencias de aprendizaje más interactivas, personalizadas y efectivas.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82824"/>
              </a:solidFill>
              <a:effectLst/>
              <a:uLnTx/>
              <a:uFillTx/>
              <a:latin typeface="Times New Roman" panose="02020603050405020304" pitchFamily="18" charset="0"/>
              <a:ea typeface="Lato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953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062D982B-A21A-F618-BD9D-F28EB4C7B640}"/>
              </a:ext>
            </a:extLst>
          </p:cNvPr>
          <p:cNvSpPr txBox="1"/>
          <p:nvPr/>
        </p:nvSpPr>
        <p:spPr>
          <a:xfrm>
            <a:off x="422030" y="528193"/>
            <a:ext cx="9748912" cy="677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282824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Competencias digitales docente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B04426-8751-A730-B3BE-532D11E08215}"/>
              </a:ext>
            </a:extLst>
          </p:cNvPr>
          <p:cNvSpPr txBox="1"/>
          <p:nvPr/>
        </p:nvSpPr>
        <p:spPr>
          <a:xfrm>
            <a:off x="532227" y="1205558"/>
            <a:ext cx="11127545" cy="1032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ts val="2450"/>
              </a:lnSpc>
              <a:buNone/>
            </a:pPr>
            <a:r>
              <a:rPr lang="en-US" sz="1800" b="1" dirty="0">
                <a:latin typeface="Lato" pitchFamily="34" charset="0"/>
                <a:ea typeface="Lato" pitchFamily="34" charset="-122"/>
                <a:cs typeface="Lato" pitchFamily="34" charset="-120"/>
              </a:rPr>
              <a:t>Los docentes desarrollamos competencias digitales para integrar tecnologías en nuestra labor académica . Estas incluyen la capacidad de diseñar recursos digitales, utilizar herramientas de aprendizaje online, gestionar plataformas educativas y comunicarnos  de forma efectiva en entornos virtuales.</a:t>
            </a:r>
            <a:endParaRPr lang="en-US" sz="1800" b="1" dirty="0"/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6248FF00-2E8A-5ADC-09E9-F2DFA1555A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9321593"/>
              </p:ext>
            </p:extLst>
          </p:nvPr>
        </p:nvGraphicFramePr>
        <p:xfrm>
          <a:off x="422031" y="2237958"/>
          <a:ext cx="6780628" cy="4620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46FFD444-F04B-AA97-9EFF-68D1D669A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8647" y="2237957"/>
            <a:ext cx="4431323" cy="35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14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21662-FEEE-6E35-5F30-4CEF0EEB3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970" y="529883"/>
            <a:ext cx="11064059" cy="482991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ts val="415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282824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Metodologías de enseñanza innovadoras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5BB07C-4577-C59F-9037-2BD6BE05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109" y="1332912"/>
            <a:ext cx="11226919" cy="974189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La convergencia digital abre nuevas posibilidades para la innovación pedagógica. Metodologías como el aprendizaje basado en proyectos, la gamificación y el aprendizaje colaborativo online se integran con la tecnología.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NI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5A6591A-6045-73B9-06DC-B9E1CC26D8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4032549"/>
              </p:ext>
            </p:extLst>
          </p:nvPr>
        </p:nvGraphicFramePr>
        <p:xfrm>
          <a:off x="401110" y="2082018"/>
          <a:ext cx="11226920" cy="4246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1652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5F1EB7-4707-51BF-9C40-8E48CB709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357" y="548640"/>
            <a:ext cx="9481626" cy="900331"/>
          </a:xfrm>
        </p:spPr>
        <p:txBody>
          <a:bodyPr>
            <a:normAutofit/>
          </a:bodyPr>
          <a:lstStyle/>
          <a:p>
            <a:r>
              <a:rPr lang="es-N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Herramientas tecnológicas para la educación virtual.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36DDFE24-0B6A-6950-DD62-86FF0A778F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1444248"/>
              </p:ext>
            </p:extLst>
          </p:nvPr>
        </p:nvGraphicFramePr>
        <p:xfrm>
          <a:off x="739725" y="1674054"/>
          <a:ext cx="7476393" cy="4635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328F0D04-4DDE-DD1E-F220-965FE62F14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041"/>
          <a:stretch/>
        </p:blipFill>
        <p:spPr>
          <a:xfrm>
            <a:off x="8118162" y="2558558"/>
            <a:ext cx="3572161" cy="28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76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7423-4195-598C-74C0-0792FB0F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9457" y="0"/>
            <a:ext cx="7301133" cy="1139483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ts val="455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kumimoji="0" lang="en-US" sz="3650" b="1" i="0" u="none" strike="noStrike" kern="1200" cap="none" spc="0" normalizeH="0" baseline="0" noProof="0" dirty="0">
                <a:ln>
                  <a:noFill/>
                </a:ln>
                <a:solidFill>
                  <a:srgbClr val="282824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kumimoji="0" lang="en-US" sz="3650" b="1" i="0" u="none" strike="noStrike" kern="1200" cap="none" spc="0" normalizeH="0" baseline="0" noProof="0" dirty="0">
                <a:ln>
                  <a:noFill/>
                </a:ln>
                <a:solidFill>
                  <a:srgbClr val="282824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Diseño de contenidos digitales educativos</a:t>
            </a:r>
            <a:br>
              <a:rPr kumimoji="0" lang="en-US" sz="3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DC993EC-39EA-285F-DD59-1DC647265736}"/>
              </a:ext>
            </a:extLst>
          </p:cNvPr>
          <p:cNvSpPr txBox="1"/>
          <p:nvPr/>
        </p:nvSpPr>
        <p:spPr>
          <a:xfrm>
            <a:off x="-112543" y="-33996"/>
            <a:ext cx="4332851" cy="22282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El diseño de contenidos digitales educativos requiere una planificación estratégica y una comprensión profunda de los principios pedagógicos. Los contenidos deben ser interactivos, atractivos, accesibles y adaptados a las necesidades de los estudiantes.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B05FF69-F37B-FE66-F4F2-B67AFD431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0668399"/>
              </p:ext>
            </p:extLst>
          </p:nvPr>
        </p:nvGraphicFramePr>
        <p:xfrm>
          <a:off x="4346917" y="1350498"/>
          <a:ext cx="7582487" cy="5205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Imagen 12" descr="Una captura de pantalla de un celular&#10;&#10;Descripción generada automáticamente">
            <a:extLst>
              <a:ext uri="{FF2B5EF4-FFF2-40B4-BE49-F238E27FC236}">
                <a16:creationId xmlns:a16="http://schemas.microsoft.com/office/drawing/2014/main" id="{A017336E-C9B1-E78E-F657-3E2BF32B40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199"/>
          <a:stretch/>
        </p:blipFill>
        <p:spPr>
          <a:xfrm>
            <a:off x="-112543" y="2194243"/>
            <a:ext cx="4220308" cy="46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76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34DF8-1B30-F40F-34F7-1B4A571C0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234" y="1616731"/>
            <a:ext cx="4491867" cy="1871002"/>
          </a:xfrm>
        </p:spPr>
        <p:txBody>
          <a:bodyPr/>
          <a:lstStyle/>
          <a:p>
            <a:pPr algn="just"/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 evaluación en entornos virtuales ofrece nuevas posibilidades para realizar evaluaciones más personalizadas y flexibles. La retroalimentación constante y personalizadas es esencial para el aprendizaje</a:t>
            </a:r>
            <a:r>
              <a:rPr lang="en-US" sz="1800" dirty="0">
                <a:solidFill>
                  <a:srgbClr val="4A4A4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s-MX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D842985-37E2-FECF-7887-5BA2CDF48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98" y="435223"/>
            <a:ext cx="8176639" cy="1107579"/>
          </a:xfrm>
        </p:spPr>
        <p:txBody>
          <a:bodyPr>
            <a:normAutofit/>
          </a:bodyPr>
          <a:lstStyle/>
          <a:p>
            <a:r>
              <a:rPr lang="es-ES" dirty="0"/>
              <a:t>Evaluación y retroalimentación en entornos virtuales</a:t>
            </a:r>
            <a:endParaRPr lang="es-NI" dirty="0"/>
          </a:p>
        </p:txBody>
      </p:sp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C0222C82-3101-BC5C-7E63-495275D5E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638138"/>
              </p:ext>
            </p:extLst>
          </p:nvPr>
        </p:nvGraphicFramePr>
        <p:xfrm>
          <a:off x="5111429" y="1510022"/>
          <a:ext cx="6616337" cy="4685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4337">
                  <a:extLst>
                    <a:ext uri="{9D8B030D-6E8A-4147-A177-3AD203B41FA5}">
                      <a16:colId xmlns:a16="http://schemas.microsoft.com/office/drawing/2014/main" val="3885440412"/>
                    </a:ext>
                  </a:extLst>
                </a:gridCol>
                <a:gridCol w="4582000">
                  <a:extLst>
                    <a:ext uri="{9D8B030D-6E8A-4147-A177-3AD203B41FA5}">
                      <a16:colId xmlns:a16="http://schemas.microsoft.com/office/drawing/2014/main" val="981964802"/>
                    </a:ext>
                  </a:extLst>
                </a:gridCol>
              </a:tblGrid>
              <a:tr h="624747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Evaluación </a:t>
                      </a:r>
                      <a:endParaRPr lang="es-NI" b="1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Retroalimentación </a:t>
                      </a:r>
                      <a:endParaRPr lang="es-NI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435885"/>
                  </a:ext>
                </a:extLst>
              </a:tr>
              <a:tr h="1353616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Exámenes online</a:t>
                      </a:r>
                      <a:endParaRPr lang="es-NI" sz="16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Comentarios detallados y personalizados sobre las respuestas del estudiante.</a:t>
                      </a:r>
                    </a:p>
                    <a:p>
                      <a:endParaRPr lang="es-NI" sz="16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883128"/>
                  </a:ext>
                </a:extLst>
              </a:tr>
              <a:tr h="13536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Tareas y proyectos</a:t>
                      </a:r>
                    </a:p>
                    <a:p>
                      <a:pPr algn="ctr"/>
                      <a:endParaRPr lang="es-NI" sz="16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Evaluación de la calidad del trabajo, la participación y la creatividad del estudiante.</a:t>
                      </a:r>
                    </a:p>
                    <a:p>
                      <a:endParaRPr lang="es-NI" sz="16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101720"/>
                  </a:ext>
                </a:extLst>
              </a:tr>
              <a:tr h="13536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Foros de debate</a:t>
                      </a:r>
                    </a:p>
                    <a:p>
                      <a:pPr algn="ctr"/>
                      <a:endParaRPr lang="es-NI" sz="16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Comentarios sobre las participaciones del estudiante y su capacidad de análisis y crítica.</a:t>
                      </a:r>
                    </a:p>
                    <a:p>
                      <a:endParaRPr lang="es-NI" sz="16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940066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368A7F91-2248-274C-82F8-1F701B18D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3" y="3305908"/>
            <a:ext cx="4689779" cy="26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33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9cf2beb-2a90-4b61-8d27-952eb8af79dd" xsi:nil="true"/>
    <lcf76f155ced4ddcb4097134ff3c332f xmlns="309d00ff-01a2-4a8e-a8d7-1015cd4eb33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47A1352E6FC5641A77F53D1892FD453" ma:contentTypeVersion="14" ma:contentTypeDescription="Crear nuevo documento." ma:contentTypeScope="" ma:versionID="4c5ac5d89ff37a1cfdd7fd2441742fa9">
  <xsd:schema xmlns:xsd="http://www.w3.org/2001/XMLSchema" xmlns:xs="http://www.w3.org/2001/XMLSchema" xmlns:p="http://schemas.microsoft.com/office/2006/metadata/properties" xmlns:ns2="309d00ff-01a2-4a8e-a8d7-1015cd4eb33b" xmlns:ns3="29cf2beb-2a90-4b61-8d27-952eb8af79dd" targetNamespace="http://schemas.microsoft.com/office/2006/metadata/properties" ma:root="true" ma:fieldsID="d3b706daaaf319412d185d1f4678d7bf" ns2:_="" ns3:_="">
    <xsd:import namespace="309d00ff-01a2-4a8e-a8d7-1015cd4eb33b"/>
    <xsd:import namespace="29cf2beb-2a90-4b61-8d27-952eb8af79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9d00ff-01a2-4a8e-a8d7-1015cd4eb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bbd16b73-22a5-4c2b-a29d-62afeadb1b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f2beb-2a90-4b61-8d27-952eb8af79d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424a01-9fbf-4f51-9e14-41e864dd37c3}" ma:internalName="TaxCatchAll" ma:showField="CatchAllData" ma:web="29cf2beb-2a90-4b61-8d27-952eb8af79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3F1192-1F0B-4734-8FE8-2F0AF069A2B8}">
  <ds:schemaRefs>
    <ds:schemaRef ds:uri="http://schemas.microsoft.com/office/2006/metadata/properties"/>
    <ds:schemaRef ds:uri="http://schemas.microsoft.com/office/infopath/2007/PartnerControls"/>
    <ds:schemaRef ds:uri="29cf2beb-2a90-4b61-8d27-952eb8af79dd"/>
    <ds:schemaRef ds:uri="309d00ff-01a2-4a8e-a8d7-1015cd4eb33b"/>
  </ds:schemaRefs>
</ds:datastoreItem>
</file>

<file path=customXml/itemProps2.xml><?xml version="1.0" encoding="utf-8"?>
<ds:datastoreItem xmlns:ds="http://schemas.openxmlformats.org/officeDocument/2006/customXml" ds:itemID="{6D500CE7-E5B1-475B-97C9-23FFEADB57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9d00ff-01a2-4a8e-a8d7-1015cd4eb33b"/>
    <ds:schemaRef ds:uri="29cf2beb-2a90-4b61-8d27-952eb8af79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6ECBCC-65A8-48BC-BABB-06EA113913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1098</Words>
  <Application>Microsoft Office PowerPoint</Application>
  <PresentationFormat>Panorámica</PresentationFormat>
  <Paragraphs>77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Times New Roman</vt:lpstr>
      <vt:lpstr>Proxima Nova Alt Lt</vt:lpstr>
      <vt:lpstr>Calibri</vt:lpstr>
      <vt:lpstr>Proxima Nova Alt Bl</vt:lpstr>
      <vt:lpstr>Calibri Light</vt:lpstr>
      <vt:lpstr>Proxima Nova Rg</vt:lpstr>
      <vt:lpstr>Arial</vt:lpstr>
      <vt:lpstr>Lato</vt:lpstr>
      <vt:lpstr>Office Theme</vt:lpstr>
      <vt:lpstr>Presentación de PowerPoint</vt:lpstr>
      <vt:lpstr>Yamileth Díaz Hernández</vt:lpstr>
      <vt:lpstr>Introducción </vt:lpstr>
      <vt:lpstr>Presentación de PowerPoint</vt:lpstr>
      <vt:lpstr>Presentación de PowerPoint</vt:lpstr>
      <vt:lpstr>Metodologías de enseñanza innovadoras</vt:lpstr>
      <vt:lpstr>Herramientas tecnológicas para la educación virtual.</vt:lpstr>
      <vt:lpstr> Diseño de contenidos digitales educativos </vt:lpstr>
      <vt:lpstr>Evaluación y retroalimentación en entornos virtuales</vt:lpstr>
      <vt:lpstr>Gestión del aula virtual y la interacción online</vt:lpstr>
      <vt:lpstr> Desarrollo profesional docente y formación continua </vt:lpstr>
      <vt:lpstr>Retos y oportunidades de la educación virtual</vt:lpstr>
      <vt:lpstr>Conclusión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Victor Manuel Blanco Brenes</dc:creator>
  <cp:lastModifiedBy>MSc.Yamileth Dia</cp:lastModifiedBy>
  <cp:revision>58</cp:revision>
  <dcterms:created xsi:type="dcterms:W3CDTF">2024-08-09T20:35:45Z</dcterms:created>
  <dcterms:modified xsi:type="dcterms:W3CDTF">2024-09-23T02:53:28Z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0x010100947A1352E6FC5641A77F53D1892FD453</vt:lpwstr>
  </property>
</Properties>
</file>