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3" r:id="rId26"/>
    <p:sldId id="272" r:id="rId27"/>
    <p:sldId id="262" r:id="rId28"/>
  </p:sldIdLst>
  <p:sldSz cx="12192000" cy="6858000"/>
  <p:notesSz cx="6858000" cy="9144000"/>
  <p:embeddedFontLs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Proxima Nova Alt Bl" panose="02000506030000020004" charset="0"/>
      <p:bold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Proxima Nova Rg" panose="02000506030000020004" charset="0"/>
      <p:regular r:id="rId38"/>
      <p:bold r:id="rId39"/>
      <p:italic r:id="rId40"/>
      <p:boldItalic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Proxima Nova Alt Lt" panose="02000506030000020004" charset="0"/>
      <p:regular r:id="rId50"/>
      <p:italic r:id="rId5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font" Target="fonts/font2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D65E-BB36-417B-8FAC-9AFED3FC06D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EDE483-1100-4D83-8BE1-6932931FCD98}">
      <dgm:prSet phldrT="[Texto]" custT="1"/>
      <dgm:spPr/>
      <dgm:t>
        <a:bodyPr/>
        <a:lstStyle/>
        <a:p>
          <a:r>
            <a:rPr lang="es-ES" sz="2000" dirty="0"/>
            <a:t>Flexibilidad</a:t>
          </a:r>
        </a:p>
      </dgm:t>
    </dgm:pt>
    <dgm:pt modelId="{960A9073-8AAB-4D8B-9E68-443A15B957BC}" type="parTrans" cxnId="{75275628-8B01-40A7-8C5A-BE913A39DE6F}">
      <dgm:prSet/>
      <dgm:spPr/>
      <dgm:t>
        <a:bodyPr/>
        <a:lstStyle/>
        <a:p>
          <a:endParaRPr lang="es-ES"/>
        </a:p>
      </dgm:t>
    </dgm:pt>
    <dgm:pt modelId="{962B6EE9-BB9E-4833-B271-4035F969EA4A}" type="sibTrans" cxnId="{75275628-8B01-40A7-8C5A-BE913A39DE6F}">
      <dgm:prSet/>
      <dgm:spPr/>
      <dgm:t>
        <a:bodyPr/>
        <a:lstStyle/>
        <a:p>
          <a:endParaRPr lang="es-ES"/>
        </a:p>
      </dgm:t>
    </dgm:pt>
    <dgm:pt modelId="{3A036E9E-6759-4048-9D83-E26FC06E8A45}">
      <dgm:prSet phldrT="[Texto]"/>
      <dgm:spPr/>
      <dgm:t>
        <a:bodyPr/>
        <a:lstStyle/>
        <a:p>
          <a:r>
            <a:rPr lang="es-ES" dirty="0"/>
            <a:t>Interactividad</a:t>
          </a:r>
        </a:p>
      </dgm:t>
    </dgm:pt>
    <dgm:pt modelId="{D7BC4940-5679-4565-810D-686D83BF8AEB}" type="parTrans" cxnId="{BC429288-D142-4FB6-82C7-293D26C18DC1}">
      <dgm:prSet/>
      <dgm:spPr/>
      <dgm:t>
        <a:bodyPr/>
        <a:lstStyle/>
        <a:p>
          <a:endParaRPr lang="es-ES"/>
        </a:p>
      </dgm:t>
    </dgm:pt>
    <dgm:pt modelId="{8697B1DE-B953-4F97-816B-3581F3433046}" type="sibTrans" cxnId="{BC429288-D142-4FB6-82C7-293D26C18DC1}">
      <dgm:prSet/>
      <dgm:spPr/>
      <dgm:t>
        <a:bodyPr/>
        <a:lstStyle/>
        <a:p>
          <a:endParaRPr lang="es-ES"/>
        </a:p>
      </dgm:t>
    </dgm:pt>
    <dgm:pt modelId="{4B9C2190-62F0-4E51-A0AB-90D1BBD21429}">
      <dgm:prSet phldrT="[Texto]"/>
      <dgm:spPr/>
      <dgm:t>
        <a:bodyPr/>
        <a:lstStyle/>
        <a:p>
          <a:r>
            <a:rPr lang="es-ES" dirty="0"/>
            <a:t>Acceso a la Información</a:t>
          </a:r>
        </a:p>
      </dgm:t>
    </dgm:pt>
    <dgm:pt modelId="{F086016E-A40B-4CE7-B67D-1A613B6C4027}" type="parTrans" cxnId="{B3D491D2-21DA-47A2-906B-BC168821E442}">
      <dgm:prSet/>
      <dgm:spPr/>
      <dgm:t>
        <a:bodyPr/>
        <a:lstStyle/>
        <a:p>
          <a:endParaRPr lang="es-ES"/>
        </a:p>
      </dgm:t>
    </dgm:pt>
    <dgm:pt modelId="{1A34C96B-A649-474E-AB68-D6938F35885B}" type="sibTrans" cxnId="{B3D491D2-21DA-47A2-906B-BC168821E442}">
      <dgm:prSet/>
      <dgm:spPr/>
      <dgm:t>
        <a:bodyPr/>
        <a:lstStyle/>
        <a:p>
          <a:endParaRPr lang="es-ES"/>
        </a:p>
      </dgm:t>
    </dgm:pt>
    <dgm:pt modelId="{583DD0C2-AA52-48B9-84B4-0D5EECA84391}">
      <dgm:prSet phldrT="[Texto]"/>
      <dgm:spPr/>
      <dgm:t>
        <a:bodyPr/>
        <a:lstStyle/>
        <a:p>
          <a:r>
            <a:rPr lang="es-ES" dirty="0"/>
            <a:t>Colaboración</a:t>
          </a:r>
        </a:p>
      </dgm:t>
    </dgm:pt>
    <dgm:pt modelId="{D226FDC5-303F-45B1-A80B-22E5B182BB92}" type="parTrans" cxnId="{1D8A982C-A733-4ABE-884B-5608BBE62ADD}">
      <dgm:prSet/>
      <dgm:spPr/>
      <dgm:t>
        <a:bodyPr/>
        <a:lstStyle/>
        <a:p>
          <a:endParaRPr lang="es-ES"/>
        </a:p>
      </dgm:t>
    </dgm:pt>
    <dgm:pt modelId="{830CD042-558A-4AED-B5D2-C430EFDEEAED}" type="sibTrans" cxnId="{1D8A982C-A733-4ABE-884B-5608BBE62ADD}">
      <dgm:prSet/>
      <dgm:spPr/>
      <dgm:t>
        <a:bodyPr/>
        <a:lstStyle/>
        <a:p>
          <a:endParaRPr lang="es-ES"/>
        </a:p>
      </dgm:t>
    </dgm:pt>
    <dgm:pt modelId="{4848D8AA-3588-4F38-86C5-4CD38E3A27EA}">
      <dgm:prSet phldrT="[Texto]"/>
      <dgm:spPr/>
      <dgm:t>
        <a:bodyPr/>
        <a:lstStyle/>
        <a:p>
          <a:r>
            <a:rPr lang="es-ES" dirty="0"/>
            <a:t>Evaluación continua</a:t>
          </a:r>
        </a:p>
      </dgm:t>
    </dgm:pt>
    <dgm:pt modelId="{F3CCADC6-0F8E-492D-8813-371A76A6E15B}" type="parTrans" cxnId="{6C6F4883-C024-402E-8B75-8A5FF0E67EEE}">
      <dgm:prSet/>
      <dgm:spPr/>
      <dgm:t>
        <a:bodyPr/>
        <a:lstStyle/>
        <a:p>
          <a:endParaRPr lang="es-ES"/>
        </a:p>
      </dgm:t>
    </dgm:pt>
    <dgm:pt modelId="{D3035630-A932-4B53-BF51-B187F31A4612}" type="sibTrans" cxnId="{6C6F4883-C024-402E-8B75-8A5FF0E67EEE}">
      <dgm:prSet/>
      <dgm:spPr/>
      <dgm:t>
        <a:bodyPr/>
        <a:lstStyle/>
        <a:p>
          <a:endParaRPr lang="es-ES"/>
        </a:p>
      </dgm:t>
    </dgm:pt>
    <dgm:pt modelId="{918666DC-3BF7-4C97-933E-9E96DD66F399}" type="pres">
      <dgm:prSet presAssocID="{FF17D65E-BB36-417B-8FAC-9AFED3FC06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C29B9F-B424-4394-BDFD-FA993A6C48F1}" type="pres">
      <dgm:prSet presAssocID="{FF17D65E-BB36-417B-8FAC-9AFED3FC06D3}" presName="tSp" presStyleCnt="0"/>
      <dgm:spPr/>
    </dgm:pt>
    <dgm:pt modelId="{28090E4E-8759-4C1A-B5A0-DDEC3DFDD8A0}" type="pres">
      <dgm:prSet presAssocID="{FF17D65E-BB36-417B-8FAC-9AFED3FC06D3}" presName="bSp" presStyleCnt="0"/>
      <dgm:spPr/>
    </dgm:pt>
    <dgm:pt modelId="{D202AD90-CC6A-4EED-BCDC-17D3E58E2B44}" type="pres">
      <dgm:prSet presAssocID="{FF17D65E-BB36-417B-8FAC-9AFED3FC06D3}" presName="process" presStyleCnt="0"/>
      <dgm:spPr/>
    </dgm:pt>
    <dgm:pt modelId="{BCFC14BB-38AA-49BA-ACC5-74FCAE6BB2B3}" type="pres">
      <dgm:prSet presAssocID="{1EEDE483-1100-4D83-8BE1-6932931FCD98}" presName="composite1" presStyleCnt="0"/>
      <dgm:spPr/>
    </dgm:pt>
    <dgm:pt modelId="{A67BB060-D23E-42E6-9ED2-A86D4D55AA05}" type="pres">
      <dgm:prSet presAssocID="{1EEDE483-1100-4D83-8BE1-6932931FCD98}" presName="dummyNode1" presStyleLbl="node1" presStyleIdx="0" presStyleCnt="5"/>
      <dgm:spPr/>
    </dgm:pt>
    <dgm:pt modelId="{89C3677C-6D06-4E0A-8B44-F9B2D28528DB}" type="pres">
      <dgm:prSet presAssocID="{1EEDE483-1100-4D83-8BE1-6932931FCD98}" presName="childNode1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6124C7-4D90-493B-B500-77243C1FCF42}" type="pres">
      <dgm:prSet presAssocID="{1EEDE483-1100-4D83-8BE1-6932931FCD98}" presName="childNode1tx" presStyleLbl="bgAcc1" presStyleIdx="0" presStyleCnt="5">
        <dgm:presLayoutVars>
          <dgm:bulletEnabled val="1"/>
        </dgm:presLayoutVars>
      </dgm:prSet>
      <dgm:spPr/>
    </dgm:pt>
    <dgm:pt modelId="{85D81F46-296B-48A1-B810-A6EC6E279D69}" type="pres">
      <dgm:prSet presAssocID="{1EEDE483-1100-4D83-8BE1-6932931FCD98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9AB8B-E636-4D40-9F83-713ECF77236B}" type="pres">
      <dgm:prSet presAssocID="{1EEDE483-1100-4D83-8BE1-6932931FCD98}" presName="connSite1" presStyleCnt="0"/>
      <dgm:spPr/>
    </dgm:pt>
    <dgm:pt modelId="{CAF49755-A477-4CD5-A15E-71DA02EC1B15}" type="pres">
      <dgm:prSet presAssocID="{962B6EE9-BB9E-4833-B271-4035F969EA4A}" presName="Name9" presStyleLbl="sibTrans2D1" presStyleIdx="0" presStyleCnt="4"/>
      <dgm:spPr/>
      <dgm:t>
        <a:bodyPr/>
        <a:lstStyle/>
        <a:p>
          <a:endParaRPr lang="es-ES"/>
        </a:p>
      </dgm:t>
    </dgm:pt>
    <dgm:pt modelId="{DA69C0BC-6958-486A-B769-91D29C1628C5}" type="pres">
      <dgm:prSet presAssocID="{3A036E9E-6759-4048-9D83-E26FC06E8A45}" presName="composite2" presStyleCnt="0"/>
      <dgm:spPr/>
    </dgm:pt>
    <dgm:pt modelId="{E45691F8-DEF9-47B7-80FB-0DD5E419BEB7}" type="pres">
      <dgm:prSet presAssocID="{3A036E9E-6759-4048-9D83-E26FC06E8A45}" presName="dummyNode2" presStyleLbl="node1" presStyleIdx="0" presStyleCnt="5"/>
      <dgm:spPr/>
    </dgm:pt>
    <dgm:pt modelId="{A1F37E3B-14F5-43FF-9F96-AEF17388C659}" type="pres">
      <dgm:prSet presAssocID="{3A036E9E-6759-4048-9D83-E26FC06E8A45}" presName="childNode2" presStyleLbl="bgAcc1" presStyleIdx="1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7CCE60-EE89-4541-831C-99ED0DEE26A1}" type="pres">
      <dgm:prSet presAssocID="{3A036E9E-6759-4048-9D83-E26FC06E8A45}" presName="childNode2tx" presStyleLbl="bgAcc1" presStyleIdx="1" presStyleCnt="5">
        <dgm:presLayoutVars>
          <dgm:bulletEnabled val="1"/>
        </dgm:presLayoutVars>
      </dgm:prSet>
      <dgm:spPr/>
    </dgm:pt>
    <dgm:pt modelId="{9403DFA2-01C8-4107-B84A-860DF1B8DC49}" type="pres">
      <dgm:prSet presAssocID="{3A036E9E-6759-4048-9D83-E26FC06E8A45}" presName="parentNode2" presStyleLbl="node1" presStyleIdx="1" presStyleCnt="5" custLinFactNeighborX="20645" custLinFactNeighborY="-411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FE68A-B680-4E74-A930-1AECCE87FB83}" type="pres">
      <dgm:prSet presAssocID="{3A036E9E-6759-4048-9D83-E26FC06E8A45}" presName="connSite2" presStyleCnt="0"/>
      <dgm:spPr/>
    </dgm:pt>
    <dgm:pt modelId="{C3069A74-92C8-439F-81D1-A2ED2502BADD}" type="pres">
      <dgm:prSet presAssocID="{8697B1DE-B953-4F97-816B-3581F3433046}" presName="Name18" presStyleLbl="sibTrans2D1" presStyleIdx="1" presStyleCnt="4"/>
      <dgm:spPr/>
      <dgm:t>
        <a:bodyPr/>
        <a:lstStyle/>
        <a:p>
          <a:endParaRPr lang="es-ES"/>
        </a:p>
      </dgm:t>
    </dgm:pt>
    <dgm:pt modelId="{EFD05C5F-9681-4199-B669-C24A9050E265}" type="pres">
      <dgm:prSet presAssocID="{4B9C2190-62F0-4E51-A0AB-90D1BBD21429}" presName="composite1" presStyleCnt="0"/>
      <dgm:spPr/>
    </dgm:pt>
    <dgm:pt modelId="{0CD00A76-1B40-4814-A832-62B137FC9BB0}" type="pres">
      <dgm:prSet presAssocID="{4B9C2190-62F0-4E51-A0AB-90D1BBD21429}" presName="dummyNode1" presStyleLbl="node1" presStyleIdx="1" presStyleCnt="5"/>
      <dgm:spPr/>
    </dgm:pt>
    <dgm:pt modelId="{AD301DA6-F10E-4216-849D-71CFF3B6F55C}" type="pres">
      <dgm:prSet presAssocID="{4B9C2190-62F0-4E51-A0AB-90D1BBD21429}" presName="childNode1" presStyleLbl="bgAcc1" presStyleIdx="2" presStyleCnt="5" custLinFactNeighborX="5556" custLinFactNeighborY="-1177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F7A09C-AC23-487A-BBAA-DFD610488FF5}" type="pres">
      <dgm:prSet presAssocID="{4B9C2190-62F0-4E51-A0AB-90D1BBD21429}" presName="childNode1tx" presStyleLbl="bgAcc1" presStyleIdx="2" presStyleCnt="5">
        <dgm:presLayoutVars>
          <dgm:bulletEnabled val="1"/>
        </dgm:presLayoutVars>
      </dgm:prSet>
      <dgm:spPr/>
    </dgm:pt>
    <dgm:pt modelId="{DB22D71E-101E-4F18-945A-9CB5362C6804}" type="pres">
      <dgm:prSet presAssocID="{4B9C2190-62F0-4E51-A0AB-90D1BBD21429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E49C88-C8F3-4FBB-B354-96304C49D15F}" type="pres">
      <dgm:prSet presAssocID="{4B9C2190-62F0-4E51-A0AB-90D1BBD21429}" presName="connSite1" presStyleCnt="0"/>
      <dgm:spPr/>
    </dgm:pt>
    <dgm:pt modelId="{34229542-EF20-48CD-91B3-39F932DFDF9B}" type="pres">
      <dgm:prSet presAssocID="{1A34C96B-A649-474E-AB68-D6938F35885B}" presName="Name9" presStyleLbl="sibTrans2D1" presStyleIdx="2" presStyleCnt="4"/>
      <dgm:spPr/>
      <dgm:t>
        <a:bodyPr/>
        <a:lstStyle/>
        <a:p>
          <a:endParaRPr lang="es-ES"/>
        </a:p>
      </dgm:t>
    </dgm:pt>
    <dgm:pt modelId="{4E90DFEA-4097-40C3-B416-D95BF058A1F7}" type="pres">
      <dgm:prSet presAssocID="{583DD0C2-AA52-48B9-84B4-0D5EECA84391}" presName="composite2" presStyleCnt="0"/>
      <dgm:spPr/>
    </dgm:pt>
    <dgm:pt modelId="{22D658C1-EF4B-42A1-BB9B-3D5312DC65FB}" type="pres">
      <dgm:prSet presAssocID="{583DD0C2-AA52-48B9-84B4-0D5EECA84391}" presName="dummyNode2" presStyleLbl="node1" presStyleIdx="2" presStyleCnt="5"/>
      <dgm:spPr/>
    </dgm:pt>
    <dgm:pt modelId="{8E71B669-E6C6-49BD-8020-F44094B6E5ED}" type="pres">
      <dgm:prSet presAssocID="{583DD0C2-AA52-48B9-84B4-0D5EECA84391}" presName="childNode2" presStyleLbl="bgAcc1" presStyleIdx="3" presStyleCnt="5">
        <dgm:presLayoutVars>
          <dgm:bulletEnabled val="1"/>
        </dgm:presLayoutVars>
      </dgm:prSet>
      <dgm:spPr/>
    </dgm:pt>
    <dgm:pt modelId="{13B65A90-F1CF-4B99-90A7-C2042868B688}" type="pres">
      <dgm:prSet presAssocID="{583DD0C2-AA52-48B9-84B4-0D5EECA84391}" presName="childNode2tx" presStyleLbl="bgAcc1" presStyleIdx="3" presStyleCnt="5">
        <dgm:presLayoutVars>
          <dgm:bulletEnabled val="1"/>
        </dgm:presLayoutVars>
      </dgm:prSet>
      <dgm:spPr/>
    </dgm:pt>
    <dgm:pt modelId="{C430FD35-CE37-4492-BD9D-2B8FAB91F78D}" type="pres">
      <dgm:prSet presAssocID="{583DD0C2-AA52-48B9-84B4-0D5EECA84391}" presName="parentNode2" presStyleLbl="node1" presStyleIdx="3" presStyleCnt="5" custLinFactNeighborX="-13195" custLinFactNeighborY="-182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E430A-74C1-46DE-AA56-2145E3DCC74C}" type="pres">
      <dgm:prSet presAssocID="{583DD0C2-AA52-48B9-84B4-0D5EECA84391}" presName="connSite2" presStyleCnt="0"/>
      <dgm:spPr/>
    </dgm:pt>
    <dgm:pt modelId="{E4802BF1-41A7-4072-BA2F-6224D76BBF37}" type="pres">
      <dgm:prSet presAssocID="{830CD042-558A-4AED-B5D2-C430EFDEEAED}" presName="Name18" presStyleLbl="sibTrans2D1" presStyleIdx="3" presStyleCnt="4"/>
      <dgm:spPr/>
      <dgm:t>
        <a:bodyPr/>
        <a:lstStyle/>
        <a:p>
          <a:endParaRPr lang="es-ES"/>
        </a:p>
      </dgm:t>
    </dgm:pt>
    <dgm:pt modelId="{3D3B73E6-7BCA-42BF-AE71-40C5C87E86D1}" type="pres">
      <dgm:prSet presAssocID="{4848D8AA-3588-4F38-86C5-4CD38E3A27EA}" presName="composite1" presStyleCnt="0"/>
      <dgm:spPr/>
    </dgm:pt>
    <dgm:pt modelId="{651F3362-9B62-4FAF-A7D7-9A9E8FB425C2}" type="pres">
      <dgm:prSet presAssocID="{4848D8AA-3588-4F38-86C5-4CD38E3A27EA}" presName="dummyNode1" presStyleLbl="node1" presStyleIdx="3" presStyleCnt="5"/>
      <dgm:spPr/>
    </dgm:pt>
    <dgm:pt modelId="{A55CAC93-F910-455E-BD52-3BD4F2EFDCAE}" type="pres">
      <dgm:prSet presAssocID="{4848D8AA-3588-4F38-86C5-4CD38E3A27EA}" presName="childNode1" presStyleLbl="bgAcc1" presStyleIdx="4" presStyleCnt="5">
        <dgm:presLayoutVars>
          <dgm:bulletEnabled val="1"/>
        </dgm:presLayoutVars>
      </dgm:prSet>
      <dgm:spPr/>
    </dgm:pt>
    <dgm:pt modelId="{361C7B63-26BF-4BC5-8025-54303349B57D}" type="pres">
      <dgm:prSet presAssocID="{4848D8AA-3588-4F38-86C5-4CD38E3A27EA}" presName="childNode1tx" presStyleLbl="bgAcc1" presStyleIdx="4" presStyleCnt="5">
        <dgm:presLayoutVars>
          <dgm:bulletEnabled val="1"/>
        </dgm:presLayoutVars>
      </dgm:prSet>
      <dgm:spPr/>
    </dgm:pt>
    <dgm:pt modelId="{B5827CAB-6DBA-4292-954B-B350F7E09D57}" type="pres">
      <dgm:prSet presAssocID="{4848D8AA-3588-4F38-86C5-4CD38E3A27EA}" presName="parentNode1" presStyleLbl="node1" presStyleIdx="4" presStyleCnt="5" custLinFactNeighborX="164" custLinFactNeighborY="2446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955BE-8CE8-4FC6-BC91-0E70EF24B9B7}" type="pres">
      <dgm:prSet presAssocID="{4848D8AA-3588-4F38-86C5-4CD38E3A27EA}" presName="connSite1" presStyleCnt="0"/>
      <dgm:spPr/>
    </dgm:pt>
  </dgm:ptLst>
  <dgm:cxnLst>
    <dgm:cxn modelId="{17D6C76B-DCF1-44A5-BD4A-D4E82D533D12}" type="presOf" srcId="{1EEDE483-1100-4D83-8BE1-6932931FCD98}" destId="{85D81F46-296B-48A1-B810-A6EC6E279D69}" srcOrd="0" destOrd="0" presId="urn:microsoft.com/office/officeart/2005/8/layout/hProcess4"/>
    <dgm:cxn modelId="{6C6F4883-C024-402E-8B75-8A5FF0E67EEE}" srcId="{FF17D65E-BB36-417B-8FAC-9AFED3FC06D3}" destId="{4848D8AA-3588-4F38-86C5-4CD38E3A27EA}" srcOrd="4" destOrd="0" parTransId="{F3CCADC6-0F8E-492D-8813-371A76A6E15B}" sibTransId="{D3035630-A932-4B53-BF51-B187F31A4612}"/>
    <dgm:cxn modelId="{BC429288-D142-4FB6-82C7-293D26C18DC1}" srcId="{FF17D65E-BB36-417B-8FAC-9AFED3FC06D3}" destId="{3A036E9E-6759-4048-9D83-E26FC06E8A45}" srcOrd="1" destOrd="0" parTransId="{D7BC4940-5679-4565-810D-686D83BF8AEB}" sibTransId="{8697B1DE-B953-4F97-816B-3581F3433046}"/>
    <dgm:cxn modelId="{3AE2D25F-167D-48FA-9071-BBB95F26CA7C}" type="presOf" srcId="{FF17D65E-BB36-417B-8FAC-9AFED3FC06D3}" destId="{918666DC-3BF7-4C97-933E-9E96DD66F399}" srcOrd="0" destOrd="0" presId="urn:microsoft.com/office/officeart/2005/8/layout/hProcess4"/>
    <dgm:cxn modelId="{7A919343-6FD4-45B9-BB6E-BE197332D3C9}" type="presOf" srcId="{8697B1DE-B953-4F97-816B-3581F3433046}" destId="{C3069A74-92C8-439F-81D1-A2ED2502BADD}" srcOrd="0" destOrd="0" presId="urn:microsoft.com/office/officeart/2005/8/layout/hProcess4"/>
    <dgm:cxn modelId="{F8DACBF8-B278-4E1F-A561-91731EF6C449}" type="presOf" srcId="{830CD042-558A-4AED-B5D2-C430EFDEEAED}" destId="{E4802BF1-41A7-4072-BA2F-6224D76BBF37}" srcOrd="0" destOrd="0" presId="urn:microsoft.com/office/officeart/2005/8/layout/hProcess4"/>
    <dgm:cxn modelId="{B0258A6E-B2AC-4E0E-BAD8-EB7C85200526}" type="presOf" srcId="{583DD0C2-AA52-48B9-84B4-0D5EECA84391}" destId="{C430FD35-CE37-4492-BD9D-2B8FAB91F78D}" srcOrd="0" destOrd="0" presId="urn:microsoft.com/office/officeart/2005/8/layout/hProcess4"/>
    <dgm:cxn modelId="{B3D491D2-21DA-47A2-906B-BC168821E442}" srcId="{FF17D65E-BB36-417B-8FAC-9AFED3FC06D3}" destId="{4B9C2190-62F0-4E51-A0AB-90D1BBD21429}" srcOrd="2" destOrd="0" parTransId="{F086016E-A40B-4CE7-B67D-1A613B6C4027}" sibTransId="{1A34C96B-A649-474E-AB68-D6938F35885B}"/>
    <dgm:cxn modelId="{04E77668-B323-4269-AD30-A0D9AEFE2633}" type="presOf" srcId="{962B6EE9-BB9E-4833-B271-4035F969EA4A}" destId="{CAF49755-A477-4CD5-A15E-71DA02EC1B15}" srcOrd="0" destOrd="0" presId="urn:microsoft.com/office/officeart/2005/8/layout/hProcess4"/>
    <dgm:cxn modelId="{45375A41-E087-4DB1-9CB9-18032B28306D}" type="presOf" srcId="{3A036E9E-6759-4048-9D83-E26FC06E8A45}" destId="{9403DFA2-01C8-4107-B84A-860DF1B8DC49}" srcOrd="0" destOrd="0" presId="urn:microsoft.com/office/officeart/2005/8/layout/hProcess4"/>
    <dgm:cxn modelId="{1D8A982C-A733-4ABE-884B-5608BBE62ADD}" srcId="{FF17D65E-BB36-417B-8FAC-9AFED3FC06D3}" destId="{583DD0C2-AA52-48B9-84B4-0D5EECA84391}" srcOrd="3" destOrd="0" parTransId="{D226FDC5-303F-45B1-A80B-22E5B182BB92}" sibTransId="{830CD042-558A-4AED-B5D2-C430EFDEEAED}"/>
    <dgm:cxn modelId="{66F91BBC-ECED-4299-9821-C3126727080E}" type="presOf" srcId="{1A34C96B-A649-474E-AB68-D6938F35885B}" destId="{34229542-EF20-48CD-91B3-39F932DFDF9B}" srcOrd="0" destOrd="0" presId="urn:microsoft.com/office/officeart/2005/8/layout/hProcess4"/>
    <dgm:cxn modelId="{75275628-8B01-40A7-8C5A-BE913A39DE6F}" srcId="{FF17D65E-BB36-417B-8FAC-9AFED3FC06D3}" destId="{1EEDE483-1100-4D83-8BE1-6932931FCD98}" srcOrd="0" destOrd="0" parTransId="{960A9073-8AAB-4D8B-9E68-443A15B957BC}" sibTransId="{962B6EE9-BB9E-4833-B271-4035F969EA4A}"/>
    <dgm:cxn modelId="{8EE569FD-29D6-48AD-97F0-91272E2F4456}" type="presOf" srcId="{4848D8AA-3588-4F38-86C5-4CD38E3A27EA}" destId="{B5827CAB-6DBA-4292-954B-B350F7E09D57}" srcOrd="0" destOrd="0" presId="urn:microsoft.com/office/officeart/2005/8/layout/hProcess4"/>
    <dgm:cxn modelId="{A3E18AC0-A1CB-4FC1-B43C-E770E1ACED9C}" type="presOf" srcId="{4B9C2190-62F0-4E51-A0AB-90D1BBD21429}" destId="{DB22D71E-101E-4F18-945A-9CB5362C6804}" srcOrd="0" destOrd="0" presId="urn:microsoft.com/office/officeart/2005/8/layout/hProcess4"/>
    <dgm:cxn modelId="{BAAD892F-8F02-4837-BBD2-F718DC3ABE8D}" type="presParOf" srcId="{918666DC-3BF7-4C97-933E-9E96DD66F399}" destId="{06C29B9F-B424-4394-BDFD-FA993A6C48F1}" srcOrd="0" destOrd="0" presId="urn:microsoft.com/office/officeart/2005/8/layout/hProcess4"/>
    <dgm:cxn modelId="{100F33C6-4A91-4F85-A958-6980B9BC52AE}" type="presParOf" srcId="{918666DC-3BF7-4C97-933E-9E96DD66F399}" destId="{28090E4E-8759-4C1A-B5A0-DDEC3DFDD8A0}" srcOrd="1" destOrd="0" presId="urn:microsoft.com/office/officeart/2005/8/layout/hProcess4"/>
    <dgm:cxn modelId="{24183F3F-4AAE-4B84-8E4F-93B45C63D4A7}" type="presParOf" srcId="{918666DC-3BF7-4C97-933E-9E96DD66F399}" destId="{D202AD90-CC6A-4EED-BCDC-17D3E58E2B44}" srcOrd="2" destOrd="0" presId="urn:microsoft.com/office/officeart/2005/8/layout/hProcess4"/>
    <dgm:cxn modelId="{AC4DFEA6-3BF9-4446-8645-ACB287034B81}" type="presParOf" srcId="{D202AD90-CC6A-4EED-BCDC-17D3E58E2B44}" destId="{BCFC14BB-38AA-49BA-ACC5-74FCAE6BB2B3}" srcOrd="0" destOrd="0" presId="urn:microsoft.com/office/officeart/2005/8/layout/hProcess4"/>
    <dgm:cxn modelId="{05FFD7C0-1FCF-469F-A206-7CFE5EC34097}" type="presParOf" srcId="{BCFC14BB-38AA-49BA-ACC5-74FCAE6BB2B3}" destId="{A67BB060-D23E-42E6-9ED2-A86D4D55AA05}" srcOrd="0" destOrd="0" presId="urn:microsoft.com/office/officeart/2005/8/layout/hProcess4"/>
    <dgm:cxn modelId="{B48AB59A-0C9C-41AA-A04B-A821A1317510}" type="presParOf" srcId="{BCFC14BB-38AA-49BA-ACC5-74FCAE6BB2B3}" destId="{89C3677C-6D06-4E0A-8B44-F9B2D28528DB}" srcOrd="1" destOrd="0" presId="urn:microsoft.com/office/officeart/2005/8/layout/hProcess4"/>
    <dgm:cxn modelId="{61E71B5C-7E35-4E68-9BEE-169303A03489}" type="presParOf" srcId="{BCFC14BB-38AA-49BA-ACC5-74FCAE6BB2B3}" destId="{386124C7-4D90-493B-B500-77243C1FCF42}" srcOrd="2" destOrd="0" presId="urn:microsoft.com/office/officeart/2005/8/layout/hProcess4"/>
    <dgm:cxn modelId="{D2CF212A-D342-4B8C-99C7-789DD7FADF13}" type="presParOf" srcId="{BCFC14BB-38AA-49BA-ACC5-74FCAE6BB2B3}" destId="{85D81F46-296B-48A1-B810-A6EC6E279D69}" srcOrd="3" destOrd="0" presId="urn:microsoft.com/office/officeart/2005/8/layout/hProcess4"/>
    <dgm:cxn modelId="{AF75E084-4085-4853-90B8-072D33687AF7}" type="presParOf" srcId="{BCFC14BB-38AA-49BA-ACC5-74FCAE6BB2B3}" destId="{F7E9AB8B-E636-4D40-9F83-713ECF77236B}" srcOrd="4" destOrd="0" presId="urn:microsoft.com/office/officeart/2005/8/layout/hProcess4"/>
    <dgm:cxn modelId="{009D2729-7726-435A-B2D3-83B4B4F204B6}" type="presParOf" srcId="{D202AD90-CC6A-4EED-BCDC-17D3E58E2B44}" destId="{CAF49755-A477-4CD5-A15E-71DA02EC1B15}" srcOrd="1" destOrd="0" presId="urn:microsoft.com/office/officeart/2005/8/layout/hProcess4"/>
    <dgm:cxn modelId="{C32614EB-24CC-4DFA-84AC-2CAE1EE0C871}" type="presParOf" srcId="{D202AD90-CC6A-4EED-BCDC-17D3E58E2B44}" destId="{DA69C0BC-6958-486A-B769-91D29C1628C5}" srcOrd="2" destOrd="0" presId="urn:microsoft.com/office/officeart/2005/8/layout/hProcess4"/>
    <dgm:cxn modelId="{9E166790-8267-419D-8FE1-1C6B2A7AD342}" type="presParOf" srcId="{DA69C0BC-6958-486A-B769-91D29C1628C5}" destId="{E45691F8-DEF9-47B7-80FB-0DD5E419BEB7}" srcOrd="0" destOrd="0" presId="urn:microsoft.com/office/officeart/2005/8/layout/hProcess4"/>
    <dgm:cxn modelId="{4909D214-1353-4944-87F6-6FFAE56C93EE}" type="presParOf" srcId="{DA69C0BC-6958-486A-B769-91D29C1628C5}" destId="{A1F37E3B-14F5-43FF-9F96-AEF17388C659}" srcOrd="1" destOrd="0" presId="urn:microsoft.com/office/officeart/2005/8/layout/hProcess4"/>
    <dgm:cxn modelId="{67F701EC-C935-49F5-A2C8-E24950B46B5D}" type="presParOf" srcId="{DA69C0BC-6958-486A-B769-91D29C1628C5}" destId="{AC7CCE60-EE89-4541-831C-99ED0DEE26A1}" srcOrd="2" destOrd="0" presId="urn:microsoft.com/office/officeart/2005/8/layout/hProcess4"/>
    <dgm:cxn modelId="{1410F516-FF01-4B99-9240-D57072C04A0B}" type="presParOf" srcId="{DA69C0BC-6958-486A-B769-91D29C1628C5}" destId="{9403DFA2-01C8-4107-B84A-860DF1B8DC49}" srcOrd="3" destOrd="0" presId="urn:microsoft.com/office/officeart/2005/8/layout/hProcess4"/>
    <dgm:cxn modelId="{786183F7-DAE4-4B29-ADCD-061C3449A80C}" type="presParOf" srcId="{DA69C0BC-6958-486A-B769-91D29C1628C5}" destId="{869FE68A-B680-4E74-A930-1AECCE87FB83}" srcOrd="4" destOrd="0" presId="urn:microsoft.com/office/officeart/2005/8/layout/hProcess4"/>
    <dgm:cxn modelId="{7CB0FF6E-DD3F-4EDF-B306-095448D06FC1}" type="presParOf" srcId="{D202AD90-CC6A-4EED-BCDC-17D3E58E2B44}" destId="{C3069A74-92C8-439F-81D1-A2ED2502BADD}" srcOrd="3" destOrd="0" presId="urn:microsoft.com/office/officeart/2005/8/layout/hProcess4"/>
    <dgm:cxn modelId="{2542DDA7-C348-49B9-843C-427760998280}" type="presParOf" srcId="{D202AD90-CC6A-4EED-BCDC-17D3E58E2B44}" destId="{EFD05C5F-9681-4199-B669-C24A9050E265}" srcOrd="4" destOrd="0" presId="urn:microsoft.com/office/officeart/2005/8/layout/hProcess4"/>
    <dgm:cxn modelId="{E00EA96C-E6C7-489E-80F3-C0EB28AA85A3}" type="presParOf" srcId="{EFD05C5F-9681-4199-B669-C24A9050E265}" destId="{0CD00A76-1B40-4814-A832-62B137FC9BB0}" srcOrd="0" destOrd="0" presId="urn:microsoft.com/office/officeart/2005/8/layout/hProcess4"/>
    <dgm:cxn modelId="{D6E68175-59B4-4FC0-BAA2-C687462EA7A6}" type="presParOf" srcId="{EFD05C5F-9681-4199-B669-C24A9050E265}" destId="{AD301DA6-F10E-4216-849D-71CFF3B6F55C}" srcOrd="1" destOrd="0" presId="urn:microsoft.com/office/officeart/2005/8/layout/hProcess4"/>
    <dgm:cxn modelId="{2668F4BA-2103-4596-AAA0-56461406C558}" type="presParOf" srcId="{EFD05C5F-9681-4199-B669-C24A9050E265}" destId="{B0F7A09C-AC23-487A-BBAA-DFD610488FF5}" srcOrd="2" destOrd="0" presId="urn:microsoft.com/office/officeart/2005/8/layout/hProcess4"/>
    <dgm:cxn modelId="{710E3957-774E-41DE-B3F8-B0E9DA16F00A}" type="presParOf" srcId="{EFD05C5F-9681-4199-B669-C24A9050E265}" destId="{DB22D71E-101E-4F18-945A-9CB5362C6804}" srcOrd="3" destOrd="0" presId="urn:microsoft.com/office/officeart/2005/8/layout/hProcess4"/>
    <dgm:cxn modelId="{C7C1BA06-520D-4E8B-BDC1-159842C8005F}" type="presParOf" srcId="{EFD05C5F-9681-4199-B669-C24A9050E265}" destId="{B9E49C88-C8F3-4FBB-B354-96304C49D15F}" srcOrd="4" destOrd="0" presId="urn:microsoft.com/office/officeart/2005/8/layout/hProcess4"/>
    <dgm:cxn modelId="{6626ADCF-DA6E-4746-BDA4-7D95FD2E51A5}" type="presParOf" srcId="{D202AD90-CC6A-4EED-BCDC-17D3E58E2B44}" destId="{34229542-EF20-48CD-91B3-39F932DFDF9B}" srcOrd="5" destOrd="0" presId="urn:microsoft.com/office/officeart/2005/8/layout/hProcess4"/>
    <dgm:cxn modelId="{7F5CBD39-0531-4F19-8919-4BEBD4ED1971}" type="presParOf" srcId="{D202AD90-CC6A-4EED-BCDC-17D3E58E2B44}" destId="{4E90DFEA-4097-40C3-B416-D95BF058A1F7}" srcOrd="6" destOrd="0" presId="urn:microsoft.com/office/officeart/2005/8/layout/hProcess4"/>
    <dgm:cxn modelId="{E7B550C4-4F8A-48D0-A7D4-FC5BC8069AF3}" type="presParOf" srcId="{4E90DFEA-4097-40C3-B416-D95BF058A1F7}" destId="{22D658C1-EF4B-42A1-BB9B-3D5312DC65FB}" srcOrd="0" destOrd="0" presId="urn:microsoft.com/office/officeart/2005/8/layout/hProcess4"/>
    <dgm:cxn modelId="{00511333-15F5-4FDB-81D8-BF2B778B02EF}" type="presParOf" srcId="{4E90DFEA-4097-40C3-B416-D95BF058A1F7}" destId="{8E71B669-E6C6-49BD-8020-F44094B6E5ED}" srcOrd="1" destOrd="0" presId="urn:microsoft.com/office/officeart/2005/8/layout/hProcess4"/>
    <dgm:cxn modelId="{70745EEE-F715-4049-AE40-6B69CCCAD86B}" type="presParOf" srcId="{4E90DFEA-4097-40C3-B416-D95BF058A1F7}" destId="{13B65A90-F1CF-4B99-90A7-C2042868B688}" srcOrd="2" destOrd="0" presId="urn:microsoft.com/office/officeart/2005/8/layout/hProcess4"/>
    <dgm:cxn modelId="{B714C9A3-F6F7-4661-B754-B17FC1AC772A}" type="presParOf" srcId="{4E90DFEA-4097-40C3-B416-D95BF058A1F7}" destId="{C430FD35-CE37-4492-BD9D-2B8FAB91F78D}" srcOrd="3" destOrd="0" presId="urn:microsoft.com/office/officeart/2005/8/layout/hProcess4"/>
    <dgm:cxn modelId="{D015B3AF-CFC8-4A58-ACF8-ECF012928404}" type="presParOf" srcId="{4E90DFEA-4097-40C3-B416-D95BF058A1F7}" destId="{106E430A-74C1-46DE-AA56-2145E3DCC74C}" srcOrd="4" destOrd="0" presId="urn:microsoft.com/office/officeart/2005/8/layout/hProcess4"/>
    <dgm:cxn modelId="{9AE16690-48C1-47A2-8846-7B86FF2DA054}" type="presParOf" srcId="{D202AD90-CC6A-4EED-BCDC-17D3E58E2B44}" destId="{E4802BF1-41A7-4072-BA2F-6224D76BBF37}" srcOrd="7" destOrd="0" presId="urn:microsoft.com/office/officeart/2005/8/layout/hProcess4"/>
    <dgm:cxn modelId="{C3162DF1-86FD-415B-AF2E-FD3E3D995821}" type="presParOf" srcId="{D202AD90-CC6A-4EED-BCDC-17D3E58E2B44}" destId="{3D3B73E6-7BCA-42BF-AE71-40C5C87E86D1}" srcOrd="8" destOrd="0" presId="urn:microsoft.com/office/officeart/2005/8/layout/hProcess4"/>
    <dgm:cxn modelId="{59FB10E9-A61D-42DC-9650-F2F762701450}" type="presParOf" srcId="{3D3B73E6-7BCA-42BF-AE71-40C5C87E86D1}" destId="{651F3362-9B62-4FAF-A7D7-9A9E8FB425C2}" srcOrd="0" destOrd="0" presId="urn:microsoft.com/office/officeart/2005/8/layout/hProcess4"/>
    <dgm:cxn modelId="{A0361D4B-D182-4262-88A9-F8A12D785E83}" type="presParOf" srcId="{3D3B73E6-7BCA-42BF-AE71-40C5C87E86D1}" destId="{A55CAC93-F910-455E-BD52-3BD4F2EFDCAE}" srcOrd="1" destOrd="0" presId="urn:microsoft.com/office/officeart/2005/8/layout/hProcess4"/>
    <dgm:cxn modelId="{65FA37FE-5BC5-4B2F-96BE-46E97780C1AA}" type="presParOf" srcId="{3D3B73E6-7BCA-42BF-AE71-40C5C87E86D1}" destId="{361C7B63-26BF-4BC5-8025-54303349B57D}" srcOrd="2" destOrd="0" presId="urn:microsoft.com/office/officeart/2005/8/layout/hProcess4"/>
    <dgm:cxn modelId="{C423901D-0A03-4EA9-BED7-743F2488B485}" type="presParOf" srcId="{3D3B73E6-7BCA-42BF-AE71-40C5C87E86D1}" destId="{B5827CAB-6DBA-4292-954B-B350F7E09D57}" srcOrd="3" destOrd="0" presId="urn:microsoft.com/office/officeart/2005/8/layout/hProcess4"/>
    <dgm:cxn modelId="{D842AF6C-48C8-4F00-9E95-5C4839628A70}" type="presParOf" srcId="{3D3B73E6-7BCA-42BF-AE71-40C5C87E86D1}" destId="{13F955BE-8CE8-4FC6-BC91-0E70EF24B9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B5C60-04C0-4403-AC6B-CB4BC51B2DD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114461C-22F2-4E80-8061-0F1A595D8AE9}">
      <dgm:prSet phldrT="[Texto]"/>
      <dgm:spPr/>
      <dgm:t>
        <a:bodyPr/>
        <a:lstStyle/>
        <a:p>
          <a:pPr algn="l"/>
          <a:r>
            <a:rPr lang="es-ES" dirty="0" smtClean="0"/>
            <a:t>1. Información </a:t>
          </a:r>
          <a:r>
            <a:rPr lang="es-ES" dirty="0"/>
            <a:t>sobre el programa y organización del </a:t>
          </a:r>
          <a:r>
            <a:rPr lang="es-ES" dirty="0" smtClean="0"/>
            <a:t>mismo</a:t>
          </a:r>
          <a:endParaRPr lang="es-ES" dirty="0"/>
        </a:p>
      </dgm:t>
    </dgm:pt>
    <dgm:pt modelId="{98E53456-B8EE-4767-866A-D048F7B2BAC5}" type="parTrans" cxnId="{BE91431D-EED1-484B-9F12-1E662A251389}">
      <dgm:prSet/>
      <dgm:spPr/>
      <dgm:t>
        <a:bodyPr/>
        <a:lstStyle/>
        <a:p>
          <a:endParaRPr lang="es-ES"/>
        </a:p>
      </dgm:t>
    </dgm:pt>
    <dgm:pt modelId="{514DDE4F-712E-4CB2-90D3-582239B614A5}" type="sibTrans" cxnId="{BE91431D-EED1-484B-9F12-1E662A251389}">
      <dgm:prSet/>
      <dgm:spPr/>
      <dgm:t>
        <a:bodyPr/>
        <a:lstStyle/>
        <a:p>
          <a:endParaRPr lang="es-ES"/>
        </a:p>
      </dgm:t>
    </dgm:pt>
    <dgm:pt modelId="{35447C73-CF24-4D3E-A069-62C80C14F8CF}">
      <dgm:prSet phldrT="[Texto]"/>
      <dgm:spPr/>
      <dgm:t>
        <a:bodyPr/>
        <a:lstStyle/>
        <a:p>
          <a:pPr algn="l"/>
          <a:r>
            <a:rPr lang="es-ES" dirty="0" smtClean="0"/>
            <a:t>3. Calidad </a:t>
          </a:r>
          <a:r>
            <a:rPr lang="es-ES" dirty="0"/>
            <a:t>de los contenidos</a:t>
          </a:r>
        </a:p>
      </dgm:t>
    </dgm:pt>
    <dgm:pt modelId="{7082BD60-526C-4323-94B3-4606441F5503}" type="parTrans" cxnId="{A96AEC05-3040-48BF-9298-9FAE4B0196F0}">
      <dgm:prSet/>
      <dgm:spPr/>
      <dgm:t>
        <a:bodyPr/>
        <a:lstStyle/>
        <a:p>
          <a:endParaRPr lang="es-ES"/>
        </a:p>
      </dgm:t>
    </dgm:pt>
    <dgm:pt modelId="{F41E45B4-E829-458F-9F33-4B5BBA10B4A9}" type="sibTrans" cxnId="{A96AEC05-3040-48BF-9298-9FAE4B0196F0}">
      <dgm:prSet/>
      <dgm:spPr/>
      <dgm:t>
        <a:bodyPr/>
        <a:lstStyle/>
        <a:p>
          <a:endParaRPr lang="es-ES"/>
        </a:p>
      </dgm:t>
    </dgm:pt>
    <dgm:pt modelId="{B89FA5CE-0415-44EB-913A-B71A18550153}">
      <dgm:prSet phldrT="[Texto]"/>
      <dgm:spPr/>
      <dgm:t>
        <a:bodyPr/>
        <a:lstStyle/>
        <a:p>
          <a:pPr algn="l"/>
          <a:r>
            <a:rPr lang="es-ES" dirty="0" smtClean="0"/>
            <a:t>4. Programa</a:t>
          </a:r>
          <a:r>
            <a:rPr lang="es-ES" dirty="0"/>
            <a:t>, diseño del curso</a:t>
          </a:r>
        </a:p>
      </dgm:t>
    </dgm:pt>
    <dgm:pt modelId="{6ACCA24B-FFE0-4459-956D-FCE08F97C6F1}" type="parTrans" cxnId="{1D5BE41A-9CF5-48E5-A8B2-DD20D3D7F317}">
      <dgm:prSet/>
      <dgm:spPr/>
      <dgm:t>
        <a:bodyPr/>
        <a:lstStyle/>
        <a:p>
          <a:endParaRPr lang="es-ES"/>
        </a:p>
      </dgm:t>
    </dgm:pt>
    <dgm:pt modelId="{99082C56-673A-4822-9525-38394123DD18}" type="sibTrans" cxnId="{1D5BE41A-9CF5-48E5-A8B2-DD20D3D7F317}">
      <dgm:prSet/>
      <dgm:spPr/>
      <dgm:t>
        <a:bodyPr/>
        <a:lstStyle/>
        <a:p>
          <a:endParaRPr lang="es-ES"/>
        </a:p>
      </dgm:t>
    </dgm:pt>
    <dgm:pt modelId="{5E2A6B6C-8685-4407-B878-9CC553874D61}">
      <dgm:prSet phldrT="[Texto]"/>
      <dgm:spPr/>
      <dgm:t>
        <a:bodyPr/>
        <a:lstStyle/>
        <a:p>
          <a:pPr algn="l"/>
          <a:r>
            <a:rPr lang="es-ES" dirty="0" smtClean="0"/>
            <a:t>5. Diseño </a:t>
          </a:r>
          <a:r>
            <a:rPr lang="es-ES" dirty="0"/>
            <a:t>multimedia</a:t>
          </a:r>
        </a:p>
      </dgm:t>
    </dgm:pt>
    <dgm:pt modelId="{2C226D49-7A7B-447D-B6F4-63300EF31AF2}" type="parTrans" cxnId="{A37ADC62-D674-45D6-8584-A311ECFE5089}">
      <dgm:prSet/>
      <dgm:spPr/>
      <dgm:t>
        <a:bodyPr/>
        <a:lstStyle/>
        <a:p>
          <a:endParaRPr lang="es-ES"/>
        </a:p>
      </dgm:t>
    </dgm:pt>
    <dgm:pt modelId="{4F009D30-C004-496B-9CA3-BFC30C57A29A}" type="sibTrans" cxnId="{A37ADC62-D674-45D6-8584-A311ECFE5089}">
      <dgm:prSet/>
      <dgm:spPr/>
      <dgm:t>
        <a:bodyPr/>
        <a:lstStyle/>
        <a:p>
          <a:endParaRPr lang="es-ES"/>
        </a:p>
      </dgm:t>
    </dgm:pt>
    <dgm:pt modelId="{2434682B-ABAA-4908-B9F4-3D10EC7F34CE}">
      <dgm:prSet phldrT="[Texto]"/>
      <dgm:spPr/>
      <dgm:t>
        <a:bodyPr/>
        <a:lstStyle/>
        <a:p>
          <a:pPr algn="l"/>
          <a:r>
            <a:rPr lang="es-ES" dirty="0" smtClean="0"/>
            <a:t>6. Tecnología</a:t>
          </a:r>
          <a:endParaRPr lang="es-ES" dirty="0"/>
        </a:p>
      </dgm:t>
    </dgm:pt>
    <dgm:pt modelId="{1AA45682-2938-4B1D-8FA9-CC5FC411E0CF}" type="parTrans" cxnId="{4456EE40-B737-4F4B-B61C-4F743BF438CC}">
      <dgm:prSet/>
      <dgm:spPr/>
      <dgm:t>
        <a:bodyPr/>
        <a:lstStyle/>
        <a:p>
          <a:endParaRPr lang="es-ES"/>
        </a:p>
      </dgm:t>
    </dgm:pt>
    <dgm:pt modelId="{E24DDF32-8CEC-49A9-92F6-53647606850E}" type="sibTrans" cxnId="{4456EE40-B737-4F4B-B61C-4F743BF438CC}">
      <dgm:prSet/>
      <dgm:spPr/>
      <dgm:t>
        <a:bodyPr/>
        <a:lstStyle/>
        <a:p>
          <a:endParaRPr lang="es-ES"/>
        </a:p>
      </dgm:t>
    </dgm:pt>
    <dgm:pt modelId="{88326D5A-52DE-4061-99BD-E42F3B956565}">
      <dgm:prSet phldrT="[Texto]"/>
      <dgm:spPr/>
      <dgm:t>
        <a:bodyPr/>
        <a:lstStyle/>
        <a:p>
          <a:pPr algn="l"/>
          <a:r>
            <a:rPr lang="es-ES" dirty="0" smtClean="0"/>
            <a:t>7. Evaluación </a:t>
          </a:r>
          <a:r>
            <a:rPr lang="es-ES" dirty="0"/>
            <a:t>y Revisión</a:t>
          </a:r>
        </a:p>
      </dgm:t>
    </dgm:pt>
    <dgm:pt modelId="{D1314CEE-C02D-4F43-82FB-65712B846B8E}" type="parTrans" cxnId="{6DFA98DA-357C-47E1-B889-2FDE201F0425}">
      <dgm:prSet/>
      <dgm:spPr/>
      <dgm:t>
        <a:bodyPr/>
        <a:lstStyle/>
        <a:p>
          <a:endParaRPr lang="es-ES"/>
        </a:p>
      </dgm:t>
    </dgm:pt>
    <dgm:pt modelId="{E399F0B1-FAAF-4B9A-A4AC-9181CEFFABCD}" type="sibTrans" cxnId="{6DFA98DA-357C-47E1-B889-2FDE201F0425}">
      <dgm:prSet/>
      <dgm:spPr/>
      <dgm:t>
        <a:bodyPr/>
        <a:lstStyle/>
        <a:p>
          <a:endParaRPr lang="es-ES"/>
        </a:p>
      </dgm:t>
    </dgm:pt>
    <dgm:pt modelId="{39526061-9E44-4281-BCBB-A5AF66A8D3A5}">
      <dgm:prSet phldrT="[Texto]"/>
      <dgm:spPr/>
      <dgm:t>
        <a:bodyPr/>
        <a:lstStyle/>
        <a:p>
          <a:pPr algn="l"/>
          <a:r>
            <a:rPr lang="es-ES" dirty="0" smtClean="0"/>
            <a:t>2. Orientación hacia el grupo meta</a:t>
          </a:r>
          <a:endParaRPr lang="es-ES" dirty="0"/>
        </a:p>
      </dgm:t>
    </dgm:pt>
    <dgm:pt modelId="{2F8660A5-BF7C-41CB-BF1A-57D6201906F2}" type="parTrans" cxnId="{E9BDAB8B-57CB-49DD-83B1-0EE1CAE6B240}">
      <dgm:prSet/>
      <dgm:spPr/>
    </dgm:pt>
    <dgm:pt modelId="{83EA770C-B27F-4631-9127-DFAD0135C6A8}" type="sibTrans" cxnId="{E9BDAB8B-57CB-49DD-83B1-0EE1CAE6B240}">
      <dgm:prSet/>
      <dgm:spPr/>
    </dgm:pt>
    <dgm:pt modelId="{132F5E1C-95A5-4208-9A7C-09632C1D6DE6}" type="pres">
      <dgm:prSet presAssocID="{D81B5C60-04C0-4403-AC6B-CB4BC51B2DD2}" presName="linearFlow" presStyleCnt="0">
        <dgm:presLayoutVars>
          <dgm:dir/>
          <dgm:resizeHandles val="exact"/>
        </dgm:presLayoutVars>
      </dgm:prSet>
      <dgm:spPr/>
    </dgm:pt>
    <dgm:pt modelId="{37409790-7B13-43BE-8A2B-130C6607693F}" type="pres">
      <dgm:prSet presAssocID="{2114461C-22F2-4E80-8061-0F1A595D8AE9}" presName="composite" presStyleCnt="0"/>
      <dgm:spPr/>
    </dgm:pt>
    <dgm:pt modelId="{0F9F476F-70D3-4070-8AE7-9BFC33A86927}" type="pres">
      <dgm:prSet presAssocID="{2114461C-22F2-4E80-8061-0F1A595D8AE9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AF986B-1B36-4205-BCED-BD03397CC385}" type="pres">
      <dgm:prSet presAssocID="{2114461C-22F2-4E80-8061-0F1A595D8AE9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08C448-C5BD-47DD-9C63-4F412F0A754E}" type="pres">
      <dgm:prSet presAssocID="{514DDE4F-712E-4CB2-90D3-582239B614A5}" presName="spacing" presStyleCnt="0"/>
      <dgm:spPr/>
    </dgm:pt>
    <dgm:pt modelId="{1AE20358-7DF4-41C6-B353-935D2525BF94}" type="pres">
      <dgm:prSet presAssocID="{39526061-9E44-4281-BCBB-A5AF66A8D3A5}" presName="composite" presStyleCnt="0"/>
      <dgm:spPr/>
    </dgm:pt>
    <dgm:pt modelId="{A7EC397D-C255-4C47-94DA-22050573BB04}" type="pres">
      <dgm:prSet presAssocID="{39526061-9E44-4281-BCBB-A5AF66A8D3A5}" presName="imgShp" presStyleLbl="fgImgPlace1" presStyleIdx="1" presStyleCnt="7"/>
      <dgm:spPr/>
    </dgm:pt>
    <dgm:pt modelId="{2BACFAE1-AA80-4FB0-AC8C-48A45C8A1DA3}" type="pres">
      <dgm:prSet presAssocID="{39526061-9E44-4281-BCBB-A5AF66A8D3A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A4370-44BD-4455-BEDC-6D59F7EE22BC}" type="pres">
      <dgm:prSet presAssocID="{83EA770C-B27F-4631-9127-DFAD0135C6A8}" presName="spacing" presStyleCnt="0"/>
      <dgm:spPr/>
    </dgm:pt>
    <dgm:pt modelId="{D7A40925-B197-43BA-88E9-014FEBC113B9}" type="pres">
      <dgm:prSet presAssocID="{35447C73-CF24-4D3E-A069-62C80C14F8CF}" presName="composite" presStyleCnt="0"/>
      <dgm:spPr/>
    </dgm:pt>
    <dgm:pt modelId="{0D371AE9-433B-4041-B2FF-D9B0257EC8A9}" type="pres">
      <dgm:prSet presAssocID="{35447C73-CF24-4D3E-A069-62C80C14F8CF}" presName="imgShp" presStyleLbl="fgImgPlace1" presStyleIdx="2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AF0235E-19D0-4C80-BF32-F8CDD4F544BD}" type="pres">
      <dgm:prSet presAssocID="{35447C73-CF24-4D3E-A069-62C80C14F8C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4F9C8-3AE6-4AC7-836A-986CC41FADC2}" type="pres">
      <dgm:prSet presAssocID="{F41E45B4-E829-458F-9F33-4B5BBA10B4A9}" presName="spacing" presStyleCnt="0"/>
      <dgm:spPr/>
    </dgm:pt>
    <dgm:pt modelId="{D5F12B7D-4783-40DD-B0B9-B266A2F802F2}" type="pres">
      <dgm:prSet presAssocID="{B89FA5CE-0415-44EB-913A-B71A18550153}" presName="composite" presStyleCnt="0"/>
      <dgm:spPr/>
    </dgm:pt>
    <dgm:pt modelId="{1D43705A-E3B7-4F08-87AF-F480710CA42A}" type="pres">
      <dgm:prSet presAssocID="{B89FA5CE-0415-44EB-913A-B71A18550153}" presName="imgShp" presStyleLbl="fgImgPlace1" presStyleIdx="3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5A7623-1136-4C16-99B9-72CDAF15ACEB}" type="pres">
      <dgm:prSet presAssocID="{B89FA5CE-0415-44EB-913A-B71A1855015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C87B2B-A0FD-4ACC-AEF4-9BD1DC366D52}" type="pres">
      <dgm:prSet presAssocID="{99082C56-673A-4822-9525-38394123DD18}" presName="spacing" presStyleCnt="0"/>
      <dgm:spPr/>
    </dgm:pt>
    <dgm:pt modelId="{AD31D222-B6FB-4701-A592-4F3B70A1C439}" type="pres">
      <dgm:prSet presAssocID="{5E2A6B6C-8685-4407-B878-9CC553874D61}" presName="composite" presStyleCnt="0"/>
      <dgm:spPr/>
    </dgm:pt>
    <dgm:pt modelId="{DAF57C45-DC1E-4DEE-A792-D5529B1E004E}" type="pres">
      <dgm:prSet presAssocID="{5E2A6B6C-8685-4407-B878-9CC553874D61}" presName="imgShp" presStyleLbl="fgImgPlace1" presStyleIdx="4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2F83A4-6321-4C15-B622-1CBB1EFCFC7B}" type="pres">
      <dgm:prSet presAssocID="{5E2A6B6C-8685-4407-B878-9CC553874D61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79BD31-8439-4DA6-A5B5-457B543B22DF}" type="pres">
      <dgm:prSet presAssocID="{4F009D30-C004-496B-9CA3-BFC30C57A29A}" presName="spacing" presStyleCnt="0"/>
      <dgm:spPr/>
    </dgm:pt>
    <dgm:pt modelId="{A3BB908D-73D5-4E09-AE32-B8766332F8FC}" type="pres">
      <dgm:prSet presAssocID="{2434682B-ABAA-4908-B9F4-3D10EC7F34CE}" presName="composite" presStyleCnt="0"/>
      <dgm:spPr/>
    </dgm:pt>
    <dgm:pt modelId="{DFA4F68B-7CE1-4294-9208-F9B6A821A5C4}" type="pres">
      <dgm:prSet presAssocID="{2434682B-ABAA-4908-B9F4-3D10EC7F34CE}" presName="imgShp" presStyleLbl="fgImgPlace1" presStyleIdx="5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3BFD98D-2A5C-4865-B942-A5D738A5430A}" type="pres">
      <dgm:prSet presAssocID="{2434682B-ABAA-4908-B9F4-3D10EC7F34CE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28467-4771-457B-8AC2-0D83FEDCDFBA}" type="pres">
      <dgm:prSet presAssocID="{E24DDF32-8CEC-49A9-92F6-53647606850E}" presName="spacing" presStyleCnt="0"/>
      <dgm:spPr/>
    </dgm:pt>
    <dgm:pt modelId="{BD42E194-EBCA-4986-A7C7-5274FAC33A0B}" type="pres">
      <dgm:prSet presAssocID="{88326D5A-52DE-4061-99BD-E42F3B956565}" presName="composite" presStyleCnt="0"/>
      <dgm:spPr/>
    </dgm:pt>
    <dgm:pt modelId="{E745BC70-6B36-46C7-878A-E09239E67A6F}" type="pres">
      <dgm:prSet presAssocID="{88326D5A-52DE-4061-99BD-E42F3B956565}" presName="imgShp" presStyleLbl="fgImgPlace1" presStyleIdx="6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FF0D00C-60DA-4165-B2EE-BA00A7999D93}" type="pres">
      <dgm:prSet presAssocID="{88326D5A-52DE-4061-99BD-E42F3B95656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5DA9C9-462F-438C-A58F-2B27A634599A}" type="presOf" srcId="{88326D5A-52DE-4061-99BD-E42F3B956565}" destId="{4FF0D00C-60DA-4165-B2EE-BA00A7999D93}" srcOrd="0" destOrd="0" presId="urn:microsoft.com/office/officeart/2005/8/layout/vList3"/>
    <dgm:cxn modelId="{C1BC0185-613F-4148-BAB0-10980D38BE58}" type="presOf" srcId="{B89FA5CE-0415-44EB-913A-B71A18550153}" destId="{485A7623-1136-4C16-99B9-72CDAF15ACEB}" srcOrd="0" destOrd="0" presId="urn:microsoft.com/office/officeart/2005/8/layout/vList3"/>
    <dgm:cxn modelId="{4456EE40-B737-4F4B-B61C-4F743BF438CC}" srcId="{D81B5C60-04C0-4403-AC6B-CB4BC51B2DD2}" destId="{2434682B-ABAA-4908-B9F4-3D10EC7F34CE}" srcOrd="5" destOrd="0" parTransId="{1AA45682-2938-4B1D-8FA9-CC5FC411E0CF}" sibTransId="{E24DDF32-8CEC-49A9-92F6-53647606850E}"/>
    <dgm:cxn modelId="{BE91431D-EED1-484B-9F12-1E662A251389}" srcId="{D81B5C60-04C0-4403-AC6B-CB4BC51B2DD2}" destId="{2114461C-22F2-4E80-8061-0F1A595D8AE9}" srcOrd="0" destOrd="0" parTransId="{98E53456-B8EE-4767-866A-D048F7B2BAC5}" sibTransId="{514DDE4F-712E-4CB2-90D3-582239B614A5}"/>
    <dgm:cxn modelId="{0BFED7F4-E6E4-462E-9640-E9F6F2FA1498}" type="presOf" srcId="{35447C73-CF24-4D3E-A069-62C80C14F8CF}" destId="{9AF0235E-19D0-4C80-BF32-F8CDD4F544BD}" srcOrd="0" destOrd="0" presId="urn:microsoft.com/office/officeart/2005/8/layout/vList3"/>
    <dgm:cxn modelId="{B38ABEA2-911A-4856-B6E5-B859FAE18662}" type="presOf" srcId="{5E2A6B6C-8685-4407-B878-9CC553874D61}" destId="{1F2F83A4-6321-4C15-B622-1CBB1EFCFC7B}" srcOrd="0" destOrd="0" presId="urn:microsoft.com/office/officeart/2005/8/layout/vList3"/>
    <dgm:cxn modelId="{3F30F3C5-47A7-4D41-80D1-A1765FDCDE41}" type="presOf" srcId="{2114461C-22F2-4E80-8061-0F1A595D8AE9}" destId="{93AF986B-1B36-4205-BCED-BD03397CC385}" srcOrd="0" destOrd="0" presId="urn:microsoft.com/office/officeart/2005/8/layout/vList3"/>
    <dgm:cxn modelId="{A96AEC05-3040-48BF-9298-9FAE4B0196F0}" srcId="{D81B5C60-04C0-4403-AC6B-CB4BC51B2DD2}" destId="{35447C73-CF24-4D3E-A069-62C80C14F8CF}" srcOrd="2" destOrd="0" parTransId="{7082BD60-526C-4323-94B3-4606441F5503}" sibTransId="{F41E45B4-E829-458F-9F33-4B5BBA10B4A9}"/>
    <dgm:cxn modelId="{696DAA18-C4E6-460D-882D-6B7A6F7CD05D}" type="presOf" srcId="{D81B5C60-04C0-4403-AC6B-CB4BC51B2DD2}" destId="{132F5E1C-95A5-4208-9A7C-09632C1D6DE6}" srcOrd="0" destOrd="0" presId="urn:microsoft.com/office/officeart/2005/8/layout/vList3"/>
    <dgm:cxn modelId="{1E1E544A-8985-4835-B1AD-505350374C1D}" type="presOf" srcId="{2434682B-ABAA-4908-B9F4-3D10EC7F34CE}" destId="{43BFD98D-2A5C-4865-B942-A5D738A5430A}" srcOrd="0" destOrd="0" presId="urn:microsoft.com/office/officeart/2005/8/layout/vList3"/>
    <dgm:cxn modelId="{0AA219B4-32C3-42AC-96B3-934702B8AE2E}" type="presOf" srcId="{39526061-9E44-4281-BCBB-A5AF66A8D3A5}" destId="{2BACFAE1-AA80-4FB0-AC8C-48A45C8A1DA3}" srcOrd="0" destOrd="0" presId="urn:microsoft.com/office/officeart/2005/8/layout/vList3"/>
    <dgm:cxn modelId="{6DFA98DA-357C-47E1-B889-2FDE201F0425}" srcId="{D81B5C60-04C0-4403-AC6B-CB4BC51B2DD2}" destId="{88326D5A-52DE-4061-99BD-E42F3B956565}" srcOrd="6" destOrd="0" parTransId="{D1314CEE-C02D-4F43-82FB-65712B846B8E}" sibTransId="{E399F0B1-FAAF-4B9A-A4AC-9181CEFFABCD}"/>
    <dgm:cxn modelId="{E9BDAB8B-57CB-49DD-83B1-0EE1CAE6B240}" srcId="{D81B5C60-04C0-4403-AC6B-CB4BC51B2DD2}" destId="{39526061-9E44-4281-BCBB-A5AF66A8D3A5}" srcOrd="1" destOrd="0" parTransId="{2F8660A5-BF7C-41CB-BF1A-57D6201906F2}" sibTransId="{83EA770C-B27F-4631-9127-DFAD0135C6A8}"/>
    <dgm:cxn modelId="{A37ADC62-D674-45D6-8584-A311ECFE5089}" srcId="{D81B5C60-04C0-4403-AC6B-CB4BC51B2DD2}" destId="{5E2A6B6C-8685-4407-B878-9CC553874D61}" srcOrd="4" destOrd="0" parTransId="{2C226D49-7A7B-447D-B6F4-63300EF31AF2}" sibTransId="{4F009D30-C004-496B-9CA3-BFC30C57A29A}"/>
    <dgm:cxn modelId="{1D5BE41A-9CF5-48E5-A8B2-DD20D3D7F317}" srcId="{D81B5C60-04C0-4403-AC6B-CB4BC51B2DD2}" destId="{B89FA5CE-0415-44EB-913A-B71A18550153}" srcOrd="3" destOrd="0" parTransId="{6ACCA24B-FFE0-4459-956D-FCE08F97C6F1}" sibTransId="{99082C56-673A-4822-9525-38394123DD18}"/>
    <dgm:cxn modelId="{4B805912-0D76-45D6-9868-816C81AB228D}" type="presParOf" srcId="{132F5E1C-95A5-4208-9A7C-09632C1D6DE6}" destId="{37409790-7B13-43BE-8A2B-130C6607693F}" srcOrd="0" destOrd="0" presId="urn:microsoft.com/office/officeart/2005/8/layout/vList3"/>
    <dgm:cxn modelId="{63D78021-C987-468A-8D7E-75B0DE522B9F}" type="presParOf" srcId="{37409790-7B13-43BE-8A2B-130C6607693F}" destId="{0F9F476F-70D3-4070-8AE7-9BFC33A86927}" srcOrd="0" destOrd="0" presId="urn:microsoft.com/office/officeart/2005/8/layout/vList3"/>
    <dgm:cxn modelId="{F8CE3784-DAA7-4A1A-ABD7-0717B0F3A126}" type="presParOf" srcId="{37409790-7B13-43BE-8A2B-130C6607693F}" destId="{93AF986B-1B36-4205-BCED-BD03397CC385}" srcOrd="1" destOrd="0" presId="urn:microsoft.com/office/officeart/2005/8/layout/vList3"/>
    <dgm:cxn modelId="{34763531-3792-4E3E-9CA5-B6A5A54B46F1}" type="presParOf" srcId="{132F5E1C-95A5-4208-9A7C-09632C1D6DE6}" destId="{D408C448-C5BD-47DD-9C63-4F412F0A754E}" srcOrd="1" destOrd="0" presId="urn:microsoft.com/office/officeart/2005/8/layout/vList3"/>
    <dgm:cxn modelId="{2DDD7E60-E6AB-495F-BD94-8F1EA079B96D}" type="presParOf" srcId="{132F5E1C-95A5-4208-9A7C-09632C1D6DE6}" destId="{1AE20358-7DF4-41C6-B353-935D2525BF94}" srcOrd="2" destOrd="0" presId="urn:microsoft.com/office/officeart/2005/8/layout/vList3"/>
    <dgm:cxn modelId="{8A48A659-EEA0-4E25-88B1-E0F3BB9A175E}" type="presParOf" srcId="{1AE20358-7DF4-41C6-B353-935D2525BF94}" destId="{A7EC397D-C255-4C47-94DA-22050573BB04}" srcOrd="0" destOrd="0" presId="urn:microsoft.com/office/officeart/2005/8/layout/vList3"/>
    <dgm:cxn modelId="{FF51F37E-B27E-4F29-90CA-C07B8833B1D7}" type="presParOf" srcId="{1AE20358-7DF4-41C6-B353-935D2525BF94}" destId="{2BACFAE1-AA80-4FB0-AC8C-48A45C8A1DA3}" srcOrd="1" destOrd="0" presId="urn:microsoft.com/office/officeart/2005/8/layout/vList3"/>
    <dgm:cxn modelId="{FD18E495-2B71-4535-ABED-94FB9DC9CA0D}" type="presParOf" srcId="{132F5E1C-95A5-4208-9A7C-09632C1D6DE6}" destId="{25DA4370-44BD-4455-BEDC-6D59F7EE22BC}" srcOrd="3" destOrd="0" presId="urn:microsoft.com/office/officeart/2005/8/layout/vList3"/>
    <dgm:cxn modelId="{CCC0AFB0-8883-4BA8-AA68-FDD566115362}" type="presParOf" srcId="{132F5E1C-95A5-4208-9A7C-09632C1D6DE6}" destId="{D7A40925-B197-43BA-88E9-014FEBC113B9}" srcOrd="4" destOrd="0" presId="urn:microsoft.com/office/officeart/2005/8/layout/vList3"/>
    <dgm:cxn modelId="{8F6F56A6-40AE-4662-871C-6FBA56718867}" type="presParOf" srcId="{D7A40925-B197-43BA-88E9-014FEBC113B9}" destId="{0D371AE9-433B-4041-B2FF-D9B0257EC8A9}" srcOrd="0" destOrd="0" presId="urn:microsoft.com/office/officeart/2005/8/layout/vList3"/>
    <dgm:cxn modelId="{3ABDAE32-0604-4454-9010-3D4F5E482CF9}" type="presParOf" srcId="{D7A40925-B197-43BA-88E9-014FEBC113B9}" destId="{9AF0235E-19D0-4C80-BF32-F8CDD4F544BD}" srcOrd="1" destOrd="0" presId="urn:microsoft.com/office/officeart/2005/8/layout/vList3"/>
    <dgm:cxn modelId="{B156CF0F-0893-4502-AA42-4EDD737CDF58}" type="presParOf" srcId="{132F5E1C-95A5-4208-9A7C-09632C1D6DE6}" destId="{E1A4F9C8-3AE6-4AC7-836A-986CC41FADC2}" srcOrd="5" destOrd="0" presId="urn:microsoft.com/office/officeart/2005/8/layout/vList3"/>
    <dgm:cxn modelId="{B2B5E3CB-AAF6-4845-B439-D02B82523E0D}" type="presParOf" srcId="{132F5E1C-95A5-4208-9A7C-09632C1D6DE6}" destId="{D5F12B7D-4783-40DD-B0B9-B266A2F802F2}" srcOrd="6" destOrd="0" presId="urn:microsoft.com/office/officeart/2005/8/layout/vList3"/>
    <dgm:cxn modelId="{2D8D783F-954E-44E6-810E-A2C8C5081ADE}" type="presParOf" srcId="{D5F12B7D-4783-40DD-B0B9-B266A2F802F2}" destId="{1D43705A-E3B7-4F08-87AF-F480710CA42A}" srcOrd="0" destOrd="0" presId="urn:microsoft.com/office/officeart/2005/8/layout/vList3"/>
    <dgm:cxn modelId="{E5C06DDF-802F-4F47-85F3-0469BD3954BC}" type="presParOf" srcId="{D5F12B7D-4783-40DD-B0B9-B266A2F802F2}" destId="{485A7623-1136-4C16-99B9-72CDAF15ACEB}" srcOrd="1" destOrd="0" presId="urn:microsoft.com/office/officeart/2005/8/layout/vList3"/>
    <dgm:cxn modelId="{4FD0062C-7816-4F4B-B29A-FB8885F99D88}" type="presParOf" srcId="{132F5E1C-95A5-4208-9A7C-09632C1D6DE6}" destId="{38C87B2B-A0FD-4ACC-AEF4-9BD1DC366D52}" srcOrd="7" destOrd="0" presId="urn:microsoft.com/office/officeart/2005/8/layout/vList3"/>
    <dgm:cxn modelId="{724850BC-8EBA-49E7-A9DA-4C1AC71C7E87}" type="presParOf" srcId="{132F5E1C-95A5-4208-9A7C-09632C1D6DE6}" destId="{AD31D222-B6FB-4701-A592-4F3B70A1C439}" srcOrd="8" destOrd="0" presId="urn:microsoft.com/office/officeart/2005/8/layout/vList3"/>
    <dgm:cxn modelId="{5DCBB936-6942-450A-A1B9-ED6C65A6A1CA}" type="presParOf" srcId="{AD31D222-B6FB-4701-A592-4F3B70A1C439}" destId="{DAF57C45-DC1E-4DEE-A792-D5529B1E004E}" srcOrd="0" destOrd="0" presId="urn:microsoft.com/office/officeart/2005/8/layout/vList3"/>
    <dgm:cxn modelId="{F7DA6DD9-CF98-49DC-8DFE-B5FEF63C0F3D}" type="presParOf" srcId="{AD31D222-B6FB-4701-A592-4F3B70A1C439}" destId="{1F2F83A4-6321-4C15-B622-1CBB1EFCFC7B}" srcOrd="1" destOrd="0" presId="urn:microsoft.com/office/officeart/2005/8/layout/vList3"/>
    <dgm:cxn modelId="{6938FE3A-BAAC-45E5-AD50-3E9D16881C70}" type="presParOf" srcId="{132F5E1C-95A5-4208-9A7C-09632C1D6DE6}" destId="{5179BD31-8439-4DA6-A5B5-457B543B22DF}" srcOrd="9" destOrd="0" presId="urn:microsoft.com/office/officeart/2005/8/layout/vList3"/>
    <dgm:cxn modelId="{C0B10FA7-1BCD-4B8D-B744-0AAB8F513F6C}" type="presParOf" srcId="{132F5E1C-95A5-4208-9A7C-09632C1D6DE6}" destId="{A3BB908D-73D5-4E09-AE32-B8766332F8FC}" srcOrd="10" destOrd="0" presId="urn:microsoft.com/office/officeart/2005/8/layout/vList3"/>
    <dgm:cxn modelId="{56C687B3-E2D3-476E-8478-8A66FF87CA54}" type="presParOf" srcId="{A3BB908D-73D5-4E09-AE32-B8766332F8FC}" destId="{DFA4F68B-7CE1-4294-9208-F9B6A821A5C4}" srcOrd="0" destOrd="0" presId="urn:microsoft.com/office/officeart/2005/8/layout/vList3"/>
    <dgm:cxn modelId="{A76D1194-5218-48F1-A89F-6D27C78C6E62}" type="presParOf" srcId="{A3BB908D-73D5-4E09-AE32-B8766332F8FC}" destId="{43BFD98D-2A5C-4865-B942-A5D738A5430A}" srcOrd="1" destOrd="0" presId="urn:microsoft.com/office/officeart/2005/8/layout/vList3"/>
    <dgm:cxn modelId="{7C3AC9EA-C6BA-45C5-924E-5488789C66D7}" type="presParOf" srcId="{132F5E1C-95A5-4208-9A7C-09632C1D6DE6}" destId="{03E28467-4771-457B-8AC2-0D83FEDCDFBA}" srcOrd="11" destOrd="0" presId="urn:microsoft.com/office/officeart/2005/8/layout/vList3"/>
    <dgm:cxn modelId="{34E4322F-C26E-4039-BCC3-2C36F13898B2}" type="presParOf" srcId="{132F5E1C-95A5-4208-9A7C-09632C1D6DE6}" destId="{BD42E194-EBCA-4986-A7C7-5274FAC33A0B}" srcOrd="12" destOrd="0" presId="urn:microsoft.com/office/officeart/2005/8/layout/vList3"/>
    <dgm:cxn modelId="{4EA3C58F-877D-4F7B-907B-DE3114BAD184}" type="presParOf" srcId="{BD42E194-EBCA-4986-A7C7-5274FAC33A0B}" destId="{E745BC70-6B36-46C7-878A-E09239E67A6F}" srcOrd="0" destOrd="0" presId="urn:microsoft.com/office/officeart/2005/8/layout/vList3"/>
    <dgm:cxn modelId="{F6C2E816-CD03-4274-B7E2-619EC7AAD21B}" type="presParOf" srcId="{BD42E194-EBCA-4986-A7C7-5274FAC33A0B}" destId="{4FF0D00C-60DA-4165-B2EE-BA00A7999D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677C-6D06-4E0A-8B44-F9B2D28528DB}">
      <dsp:nvSpPr>
        <dsp:cNvPr id="0" name=""/>
        <dsp:cNvSpPr/>
      </dsp:nvSpPr>
      <dsp:spPr>
        <a:xfrm>
          <a:off x="2367" y="1260698"/>
          <a:ext cx="1623931" cy="13394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9755-A477-4CD5-A15E-71DA02EC1B15}">
      <dsp:nvSpPr>
        <dsp:cNvPr id="0" name=""/>
        <dsp:cNvSpPr/>
      </dsp:nvSpPr>
      <dsp:spPr>
        <a:xfrm>
          <a:off x="883741" y="1467526"/>
          <a:ext cx="1956611" cy="1956611"/>
        </a:xfrm>
        <a:prstGeom prst="leftCircularArrow">
          <a:avLst>
            <a:gd name="adj1" fmla="val 3995"/>
            <a:gd name="adj2" fmla="val 501670"/>
            <a:gd name="adj3" fmla="val 2277180"/>
            <a:gd name="adj4" fmla="val 9024489"/>
            <a:gd name="adj5" fmla="val 46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81F46-296B-48A1-B810-A6EC6E279D69}">
      <dsp:nvSpPr>
        <dsp:cNvPr id="0" name=""/>
        <dsp:cNvSpPr/>
      </dsp:nvSpPr>
      <dsp:spPr>
        <a:xfrm>
          <a:off x="363241" y="2313086"/>
          <a:ext cx="1443494" cy="57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Flexibilidad</a:t>
          </a:r>
        </a:p>
      </dsp:txBody>
      <dsp:txXfrm>
        <a:off x="380054" y="2329899"/>
        <a:ext cx="1409868" cy="540404"/>
      </dsp:txXfrm>
    </dsp:sp>
    <dsp:sp modelId="{A1F37E3B-14F5-43FF-9F96-AEF17388C659}">
      <dsp:nvSpPr>
        <dsp:cNvPr id="0" name=""/>
        <dsp:cNvSpPr/>
      </dsp:nvSpPr>
      <dsp:spPr>
        <a:xfrm>
          <a:off x="2178991" y="1260698"/>
          <a:ext cx="1623931" cy="13394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69A74-92C8-439F-81D1-A2ED2502BADD}">
      <dsp:nvSpPr>
        <dsp:cNvPr id="0" name=""/>
        <dsp:cNvSpPr/>
      </dsp:nvSpPr>
      <dsp:spPr>
        <a:xfrm>
          <a:off x="3336936" y="246415"/>
          <a:ext cx="1927489" cy="1927489"/>
        </a:xfrm>
        <a:prstGeom prst="circularArrow">
          <a:avLst>
            <a:gd name="adj1" fmla="val 4056"/>
            <a:gd name="adj2" fmla="val 509995"/>
            <a:gd name="adj3" fmla="val 19491382"/>
            <a:gd name="adj4" fmla="val 12752399"/>
            <a:gd name="adj5" fmla="val 47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3DFA2-01C8-4107-B84A-860DF1B8DC49}">
      <dsp:nvSpPr>
        <dsp:cNvPr id="0" name=""/>
        <dsp:cNvSpPr/>
      </dsp:nvSpPr>
      <dsp:spPr>
        <a:xfrm>
          <a:off x="2837874" y="737326"/>
          <a:ext cx="1443494" cy="57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Interactividad</a:t>
          </a:r>
        </a:p>
      </dsp:txBody>
      <dsp:txXfrm>
        <a:off x="2854687" y="754139"/>
        <a:ext cx="1409868" cy="540404"/>
      </dsp:txXfrm>
    </dsp:sp>
    <dsp:sp modelId="{AD301DA6-F10E-4216-849D-71CFF3B6F55C}">
      <dsp:nvSpPr>
        <dsp:cNvPr id="0" name=""/>
        <dsp:cNvSpPr/>
      </dsp:nvSpPr>
      <dsp:spPr>
        <a:xfrm>
          <a:off x="4445841" y="1102970"/>
          <a:ext cx="1623931" cy="13394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29542-EF20-48CD-91B3-39F932DFDF9B}">
      <dsp:nvSpPr>
        <dsp:cNvPr id="0" name=""/>
        <dsp:cNvSpPr/>
      </dsp:nvSpPr>
      <dsp:spPr>
        <a:xfrm>
          <a:off x="5236989" y="1467526"/>
          <a:ext cx="1956611" cy="1956611"/>
        </a:xfrm>
        <a:prstGeom prst="leftCircularArrow">
          <a:avLst>
            <a:gd name="adj1" fmla="val 3995"/>
            <a:gd name="adj2" fmla="val 501670"/>
            <a:gd name="adj3" fmla="val 2277180"/>
            <a:gd name="adj4" fmla="val 9024489"/>
            <a:gd name="adj5" fmla="val 46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D71E-101E-4F18-945A-9CB5362C6804}">
      <dsp:nvSpPr>
        <dsp:cNvPr id="0" name=""/>
        <dsp:cNvSpPr/>
      </dsp:nvSpPr>
      <dsp:spPr>
        <a:xfrm>
          <a:off x="4716489" y="2313086"/>
          <a:ext cx="1443494" cy="57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Acceso a la Información</a:t>
          </a:r>
        </a:p>
      </dsp:txBody>
      <dsp:txXfrm>
        <a:off x="4733302" y="2329899"/>
        <a:ext cx="1409868" cy="540404"/>
      </dsp:txXfrm>
    </dsp:sp>
    <dsp:sp modelId="{8E71B669-E6C6-49BD-8020-F44094B6E5ED}">
      <dsp:nvSpPr>
        <dsp:cNvPr id="0" name=""/>
        <dsp:cNvSpPr/>
      </dsp:nvSpPr>
      <dsp:spPr>
        <a:xfrm>
          <a:off x="6532240" y="1260698"/>
          <a:ext cx="1623931" cy="1339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02BF1-41A7-4072-BA2F-6224D76BBF37}">
      <dsp:nvSpPr>
        <dsp:cNvPr id="0" name=""/>
        <dsp:cNvSpPr/>
      </dsp:nvSpPr>
      <dsp:spPr>
        <a:xfrm>
          <a:off x="7163897" y="274613"/>
          <a:ext cx="2386437" cy="2386437"/>
        </a:xfrm>
        <a:prstGeom prst="circularArrow">
          <a:avLst>
            <a:gd name="adj1" fmla="val 3276"/>
            <a:gd name="adj2" fmla="val 404284"/>
            <a:gd name="adj3" fmla="val 19607360"/>
            <a:gd name="adj4" fmla="val 12762665"/>
            <a:gd name="adj5" fmla="val 38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0FD35-CE37-4492-BD9D-2B8FAB91F78D}">
      <dsp:nvSpPr>
        <dsp:cNvPr id="0" name=""/>
        <dsp:cNvSpPr/>
      </dsp:nvSpPr>
      <dsp:spPr>
        <a:xfrm>
          <a:off x="6702644" y="868779"/>
          <a:ext cx="1443494" cy="57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Colaboración</a:t>
          </a:r>
        </a:p>
      </dsp:txBody>
      <dsp:txXfrm>
        <a:off x="6719457" y="885592"/>
        <a:ext cx="1409868" cy="540404"/>
      </dsp:txXfrm>
    </dsp:sp>
    <dsp:sp modelId="{A55CAC93-F910-455E-BD52-3BD4F2EFDCAE}">
      <dsp:nvSpPr>
        <dsp:cNvPr id="0" name=""/>
        <dsp:cNvSpPr/>
      </dsp:nvSpPr>
      <dsp:spPr>
        <a:xfrm>
          <a:off x="8708864" y="1260698"/>
          <a:ext cx="1623931" cy="1339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27CAB-6DBA-4292-954B-B350F7E09D57}">
      <dsp:nvSpPr>
        <dsp:cNvPr id="0" name=""/>
        <dsp:cNvSpPr/>
      </dsp:nvSpPr>
      <dsp:spPr>
        <a:xfrm>
          <a:off x="9072105" y="2453540"/>
          <a:ext cx="1443494" cy="574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Evaluación continua</a:t>
          </a:r>
        </a:p>
      </dsp:txBody>
      <dsp:txXfrm>
        <a:off x="9088918" y="2470353"/>
        <a:ext cx="1409868" cy="540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F986B-1B36-4205-BCED-BD03397CC385}">
      <dsp:nvSpPr>
        <dsp:cNvPr id="0" name=""/>
        <dsp:cNvSpPr/>
      </dsp:nvSpPr>
      <dsp:spPr>
        <a:xfrm rot="10800000">
          <a:off x="1382253" y="1606"/>
          <a:ext cx="4990084" cy="5014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1. Información </a:t>
          </a:r>
          <a:r>
            <a:rPr lang="es-ES" sz="1400" kern="1200" dirty="0"/>
            <a:t>sobre el programa y organización del </a:t>
          </a:r>
          <a:r>
            <a:rPr lang="es-ES" sz="1400" kern="1200" dirty="0" smtClean="0"/>
            <a:t>mismo</a:t>
          </a:r>
          <a:endParaRPr lang="es-ES" sz="1400" kern="1200" dirty="0"/>
        </a:p>
      </dsp:txBody>
      <dsp:txXfrm rot="10800000">
        <a:off x="1507605" y="1606"/>
        <a:ext cx="4864732" cy="501410"/>
      </dsp:txXfrm>
    </dsp:sp>
    <dsp:sp modelId="{0F9F476F-70D3-4070-8AE7-9BFC33A86927}">
      <dsp:nvSpPr>
        <dsp:cNvPr id="0" name=""/>
        <dsp:cNvSpPr/>
      </dsp:nvSpPr>
      <dsp:spPr>
        <a:xfrm>
          <a:off x="1131548" y="1606"/>
          <a:ext cx="501410" cy="5014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CFAE1-AA80-4FB0-AC8C-48A45C8A1DA3}">
      <dsp:nvSpPr>
        <dsp:cNvPr id="0" name=""/>
        <dsp:cNvSpPr/>
      </dsp:nvSpPr>
      <dsp:spPr>
        <a:xfrm rot="10800000">
          <a:off x="1382253" y="652691"/>
          <a:ext cx="4990084" cy="5014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2. Orientación hacia el grupo meta</a:t>
          </a:r>
          <a:endParaRPr lang="es-ES" sz="1400" kern="1200" dirty="0"/>
        </a:p>
      </dsp:txBody>
      <dsp:txXfrm rot="10800000">
        <a:off x="1507605" y="652691"/>
        <a:ext cx="4864732" cy="501410"/>
      </dsp:txXfrm>
    </dsp:sp>
    <dsp:sp modelId="{A7EC397D-C255-4C47-94DA-22050573BB04}">
      <dsp:nvSpPr>
        <dsp:cNvPr id="0" name=""/>
        <dsp:cNvSpPr/>
      </dsp:nvSpPr>
      <dsp:spPr>
        <a:xfrm>
          <a:off x="1131548" y="652691"/>
          <a:ext cx="501410" cy="50141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0235E-19D0-4C80-BF32-F8CDD4F544BD}">
      <dsp:nvSpPr>
        <dsp:cNvPr id="0" name=""/>
        <dsp:cNvSpPr/>
      </dsp:nvSpPr>
      <dsp:spPr>
        <a:xfrm rot="10800000">
          <a:off x="1382253" y="1303776"/>
          <a:ext cx="4990084" cy="50141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3. Calidad </a:t>
          </a:r>
          <a:r>
            <a:rPr lang="es-ES" sz="1400" kern="1200" dirty="0"/>
            <a:t>de los contenidos</a:t>
          </a:r>
        </a:p>
      </dsp:txBody>
      <dsp:txXfrm rot="10800000">
        <a:off x="1507605" y="1303776"/>
        <a:ext cx="4864732" cy="501410"/>
      </dsp:txXfrm>
    </dsp:sp>
    <dsp:sp modelId="{0D371AE9-433B-4041-B2FF-D9B0257EC8A9}">
      <dsp:nvSpPr>
        <dsp:cNvPr id="0" name=""/>
        <dsp:cNvSpPr/>
      </dsp:nvSpPr>
      <dsp:spPr>
        <a:xfrm>
          <a:off x="1131548" y="1303776"/>
          <a:ext cx="501410" cy="5014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7623-1136-4C16-99B9-72CDAF15ACEB}">
      <dsp:nvSpPr>
        <dsp:cNvPr id="0" name=""/>
        <dsp:cNvSpPr/>
      </dsp:nvSpPr>
      <dsp:spPr>
        <a:xfrm rot="10800000">
          <a:off x="1382253" y="1954861"/>
          <a:ext cx="4990084" cy="50141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4. Programa</a:t>
          </a:r>
          <a:r>
            <a:rPr lang="es-ES" sz="1400" kern="1200" dirty="0"/>
            <a:t>, diseño del curso</a:t>
          </a:r>
        </a:p>
      </dsp:txBody>
      <dsp:txXfrm rot="10800000">
        <a:off x="1507605" y="1954861"/>
        <a:ext cx="4864732" cy="501410"/>
      </dsp:txXfrm>
    </dsp:sp>
    <dsp:sp modelId="{1D43705A-E3B7-4F08-87AF-F480710CA42A}">
      <dsp:nvSpPr>
        <dsp:cNvPr id="0" name=""/>
        <dsp:cNvSpPr/>
      </dsp:nvSpPr>
      <dsp:spPr>
        <a:xfrm>
          <a:off x="1131548" y="1954861"/>
          <a:ext cx="501410" cy="5014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F83A4-6321-4C15-B622-1CBB1EFCFC7B}">
      <dsp:nvSpPr>
        <dsp:cNvPr id="0" name=""/>
        <dsp:cNvSpPr/>
      </dsp:nvSpPr>
      <dsp:spPr>
        <a:xfrm rot="10800000">
          <a:off x="1382253" y="2605946"/>
          <a:ext cx="4990084" cy="50141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5. Diseño </a:t>
          </a:r>
          <a:r>
            <a:rPr lang="es-ES" sz="1400" kern="1200" dirty="0"/>
            <a:t>multimedia</a:t>
          </a:r>
        </a:p>
      </dsp:txBody>
      <dsp:txXfrm rot="10800000">
        <a:off x="1507605" y="2605946"/>
        <a:ext cx="4864732" cy="501410"/>
      </dsp:txXfrm>
    </dsp:sp>
    <dsp:sp modelId="{DAF57C45-DC1E-4DEE-A792-D5529B1E004E}">
      <dsp:nvSpPr>
        <dsp:cNvPr id="0" name=""/>
        <dsp:cNvSpPr/>
      </dsp:nvSpPr>
      <dsp:spPr>
        <a:xfrm>
          <a:off x="1131548" y="2605946"/>
          <a:ext cx="501410" cy="50141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FD98D-2A5C-4865-B942-A5D738A5430A}">
      <dsp:nvSpPr>
        <dsp:cNvPr id="0" name=""/>
        <dsp:cNvSpPr/>
      </dsp:nvSpPr>
      <dsp:spPr>
        <a:xfrm rot="10800000">
          <a:off x="1382253" y="3257031"/>
          <a:ext cx="4990084" cy="5014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6. Tecnología</a:t>
          </a:r>
          <a:endParaRPr lang="es-ES" sz="1400" kern="1200" dirty="0"/>
        </a:p>
      </dsp:txBody>
      <dsp:txXfrm rot="10800000">
        <a:off x="1507605" y="3257031"/>
        <a:ext cx="4864732" cy="501410"/>
      </dsp:txXfrm>
    </dsp:sp>
    <dsp:sp modelId="{DFA4F68B-7CE1-4294-9208-F9B6A821A5C4}">
      <dsp:nvSpPr>
        <dsp:cNvPr id="0" name=""/>
        <dsp:cNvSpPr/>
      </dsp:nvSpPr>
      <dsp:spPr>
        <a:xfrm>
          <a:off x="1131548" y="3257031"/>
          <a:ext cx="501410" cy="50141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0D00C-60DA-4165-B2EE-BA00A7999D93}">
      <dsp:nvSpPr>
        <dsp:cNvPr id="0" name=""/>
        <dsp:cNvSpPr/>
      </dsp:nvSpPr>
      <dsp:spPr>
        <a:xfrm rot="10800000">
          <a:off x="1382253" y="3908115"/>
          <a:ext cx="4990084" cy="5014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0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7. Evaluación </a:t>
          </a:r>
          <a:r>
            <a:rPr lang="es-ES" sz="1400" kern="1200" dirty="0"/>
            <a:t>y Revisión</a:t>
          </a:r>
        </a:p>
      </dsp:txBody>
      <dsp:txXfrm rot="10800000">
        <a:off x="1507605" y="3908115"/>
        <a:ext cx="4864732" cy="501410"/>
      </dsp:txXfrm>
    </dsp:sp>
    <dsp:sp modelId="{E745BC70-6B36-46C7-878A-E09239E67A6F}">
      <dsp:nvSpPr>
        <dsp:cNvPr id="0" name=""/>
        <dsp:cNvSpPr/>
      </dsp:nvSpPr>
      <dsp:spPr>
        <a:xfrm>
          <a:off x="1131548" y="3908115"/>
          <a:ext cx="501410" cy="50141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4847" y="2607388"/>
            <a:ext cx="6479176" cy="1921069"/>
          </a:xfrm>
        </p:spPr>
        <p:txBody>
          <a:bodyPr/>
          <a:lstStyle/>
          <a:p>
            <a:pPr algn="ctr"/>
            <a:r>
              <a:rPr lang="es-ES" dirty="0"/>
              <a:t>Creación de Cursos virtuales bajo el estándar de calidad OPEN </a:t>
            </a:r>
            <a:r>
              <a:rPr lang="es-ES" dirty="0" err="1"/>
              <a:t>ECBCheck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Evaluación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5298" y="6479897"/>
            <a:ext cx="2771986" cy="252662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Icono de Análisis de los datos Generic Outline Color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238102"/>
            <a:ext cx="3437845" cy="34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75175" y="1052181"/>
            <a:ext cx="2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Evaluar el proceso de aprendizaje</a:t>
            </a:r>
            <a:endParaRPr lang="es-NI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5175" y="2372981"/>
            <a:ext cx="2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Evaluar los resultados de aprendizaje</a:t>
            </a:r>
            <a:endParaRPr lang="es-NI" dirty="0"/>
          </a:p>
        </p:txBody>
      </p:sp>
      <p:sp>
        <p:nvSpPr>
          <p:cNvPr id="8" name="CuadroTexto 7"/>
          <p:cNvSpPr txBox="1"/>
          <p:nvPr/>
        </p:nvSpPr>
        <p:spPr>
          <a:xfrm>
            <a:off x="4772025" y="3708636"/>
            <a:ext cx="2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Realizar ajustes y mejoras:</a:t>
            </a:r>
            <a:endParaRPr lang="es-NI" dirty="0"/>
          </a:p>
        </p:txBody>
      </p:sp>
      <p:sp>
        <p:nvSpPr>
          <p:cNvPr id="3" name="Cruz 2"/>
          <p:cNvSpPr/>
          <p:nvPr/>
        </p:nvSpPr>
        <p:spPr>
          <a:xfrm>
            <a:off x="6611256" y="3724839"/>
            <a:ext cx="783771" cy="799149"/>
          </a:xfrm>
          <a:prstGeom prst="plus">
            <a:avLst>
              <a:gd name="adj" fmla="val 4294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5" name="Flecha abajo 4"/>
          <p:cNvSpPr/>
          <p:nvPr/>
        </p:nvSpPr>
        <p:spPr>
          <a:xfrm>
            <a:off x="5283199" y="3064439"/>
            <a:ext cx="333829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0" name="Flecha abajo 9"/>
          <p:cNvSpPr/>
          <p:nvPr/>
        </p:nvSpPr>
        <p:spPr>
          <a:xfrm>
            <a:off x="5283199" y="1773911"/>
            <a:ext cx="333829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1" name="CuadroTexto 10"/>
          <p:cNvSpPr txBox="1"/>
          <p:nvPr/>
        </p:nvSpPr>
        <p:spPr>
          <a:xfrm>
            <a:off x="7694384" y="3955764"/>
            <a:ext cx="2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Estándar de Calidad OPEN </a:t>
            </a:r>
            <a:r>
              <a:rPr lang="es-ES" b="1" dirty="0" err="1"/>
              <a:t>ECBCheck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37095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845" y="873124"/>
            <a:ext cx="6296298" cy="1325563"/>
          </a:xfrm>
        </p:spPr>
        <p:txBody>
          <a:bodyPr/>
          <a:lstStyle/>
          <a:p>
            <a:r>
              <a:rPr lang="es-MX" dirty="0"/>
              <a:t>La calidad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28685" y="2801257"/>
            <a:ext cx="776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Necesidad de implementar estándares de calidad en el e-</a:t>
            </a:r>
            <a:r>
              <a:rPr lang="es-NI" dirty="0" err="1"/>
              <a:t>learning</a:t>
            </a:r>
            <a:r>
              <a:rPr lang="es-NI" dirty="0"/>
              <a:t> que brindaría más confianza en el mercado e-</a:t>
            </a:r>
            <a:r>
              <a:rPr lang="es-NI" dirty="0" err="1"/>
              <a:t>learning</a:t>
            </a:r>
            <a:r>
              <a:rPr lang="es-NI" dirty="0"/>
              <a:t> y mayor efectividad de los programas de e-</a:t>
            </a:r>
            <a:r>
              <a:rPr lang="es-NI" dirty="0" err="1"/>
              <a:t>learning</a:t>
            </a:r>
            <a:r>
              <a:rPr lang="es-NI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NI" dirty="0"/>
          </a:p>
        </p:txBody>
      </p:sp>
      <p:pic>
        <p:nvPicPr>
          <p:cNvPr id="1026" name="Picture 2" descr="Hacer de la calidad un hábito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0" t="9564" r="3756" b="3145"/>
          <a:stretch/>
        </p:blipFill>
        <p:spPr bwMode="auto">
          <a:xfrm>
            <a:off x="6466270" y="1063361"/>
            <a:ext cx="1625914" cy="9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621" y="1192438"/>
            <a:ext cx="7283269" cy="1325563"/>
          </a:xfrm>
        </p:spPr>
        <p:txBody>
          <a:bodyPr/>
          <a:lstStyle/>
          <a:p>
            <a:r>
              <a:rPr lang="es-MX" dirty="0"/>
              <a:t>Estándar Open </a:t>
            </a:r>
            <a:r>
              <a:rPr lang="es-MX" dirty="0" err="1"/>
              <a:t>ECBCheck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2728683" y="2518001"/>
            <a:ext cx="7765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Comunidad profesional de organizaciones interesadas en el tema de la calidad en el ámbito del e-</a:t>
            </a:r>
            <a:r>
              <a:rPr lang="es-NI" dirty="0" err="1"/>
              <a:t>learning</a:t>
            </a:r>
            <a:r>
              <a:rPr lang="es-NI" dirty="0"/>
              <a:t> para el desarrollo de capacidades.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Iniciativa lanzada en el 2008.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Departamentos de formación de una serie de organizaciones que trabajan a nivel internacional que promueven el e-</a:t>
            </a:r>
            <a:r>
              <a:rPr lang="es-NI" dirty="0" err="1"/>
              <a:t>learning</a:t>
            </a:r>
            <a:r>
              <a:rPr lang="es-NI" dirty="0"/>
              <a:t> como medio para el fortalecimiento de capacidades.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Inicialmente la Agencia alemana de Cooperación (GIZ  </a:t>
            </a:r>
            <a:r>
              <a:rPr lang="es-NI" dirty="0" err="1"/>
              <a:t>GmbH</a:t>
            </a:r>
            <a:r>
              <a:rPr lang="es-NI" dirty="0"/>
              <a:t>, entonces </a:t>
            </a:r>
            <a:r>
              <a:rPr lang="es-NI" dirty="0" err="1"/>
              <a:t>InWent</a:t>
            </a:r>
            <a:r>
              <a:rPr lang="es-NI" dirty="0"/>
              <a:t>) y la Fundación Europea para la calidad del e-</a:t>
            </a:r>
            <a:r>
              <a:rPr lang="es-NI" dirty="0" err="1"/>
              <a:t>Learning</a:t>
            </a:r>
            <a:r>
              <a:rPr lang="es-NI" dirty="0"/>
              <a:t> (</a:t>
            </a:r>
            <a:r>
              <a:rPr lang="es-NI" dirty="0" err="1"/>
              <a:t>Efquel</a:t>
            </a:r>
            <a:r>
              <a:rPr lang="es-NI" dirty="0"/>
              <a:t>). Actualmente están bajo la coordinación general.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En la actualidad más de 20 organizaciones e instituciones gubernamentales e instituciones internacionales se han unido a esta comunidad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NI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0878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NI" sz="3600" dirty="0"/>
              <a:t>Estructura Organizacional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4312" y="2931886"/>
            <a:ext cx="3841923" cy="3467101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4418" y="1720908"/>
            <a:ext cx="5486618" cy="38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09" y="719667"/>
            <a:ext cx="11064059" cy="986971"/>
          </a:xfrm>
        </p:spPr>
        <p:txBody>
          <a:bodyPr>
            <a:normAutofit/>
          </a:bodyPr>
          <a:lstStyle/>
          <a:p>
            <a:r>
              <a:rPr lang="es-MX" sz="4000" dirty="0"/>
              <a:t>Paso 2. Estándar de Calidad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E731FBD-B8D1-4866-8EA5-D0CD60679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207507"/>
              </p:ext>
            </p:extLst>
          </p:nvPr>
        </p:nvGraphicFramePr>
        <p:xfrm>
          <a:off x="2032000" y="1727200"/>
          <a:ext cx="7503886" cy="441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8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 smtClean="0"/>
              <a:t>1. </a:t>
            </a:r>
            <a:r>
              <a:rPr lang="es-ES" sz="3600" dirty="0"/>
              <a:t>Información </a:t>
            </a:r>
            <a:r>
              <a:rPr lang="es-ES" sz="3600" dirty="0" smtClean="0"/>
              <a:t>y organización del programa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70400" y="2554968"/>
            <a:ext cx="7048318" cy="2810100"/>
          </a:xfrm>
        </p:spPr>
        <p:txBody>
          <a:bodyPr>
            <a:normAutofit/>
          </a:bodyPr>
          <a:lstStyle/>
          <a:p>
            <a:pPr algn="just"/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Se comprueba que los alumnos tengan acceso a la información detallada sobre el contenido y los objetivos del curso para poder decidirse a realizarlo, así como la metodología que se va a seguir sobre el mismo. También se comprueba que los responsables de la organización y diseño del curso y los encargados de servir de guía (tutores o profesores) tengan las competencias para las labores que realizan. </a:t>
            </a:r>
            <a:endParaRPr lang="es-NI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9" y="2351314"/>
            <a:ext cx="3334406" cy="32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/>
              <a:t>2</a:t>
            </a:r>
            <a:r>
              <a:rPr lang="es-NI" sz="3600" dirty="0" smtClean="0"/>
              <a:t>. </a:t>
            </a:r>
            <a:r>
              <a:rPr lang="es-ES" sz="3600" dirty="0" smtClean="0"/>
              <a:t>Orientación del grupo meta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70400" y="2554968"/>
            <a:ext cx="7048318" cy="2810100"/>
          </a:xfrm>
        </p:spPr>
        <p:txBody>
          <a:bodyPr>
            <a:normAutofit/>
          </a:bodyPr>
          <a:lstStyle/>
          <a:p>
            <a:pPr algn="just"/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Destinado a comprobar que el curso es adecuado para los destinatarios teniendo en cuenta los contenidos, la carga de trabajo y su participación durante la realización del curso. Se tiene en cuenta que los estudiantes tengan a su disposición mecanismos de comunicación para recibir ayuda y puedan expresar sus quejas y sugerencias. </a:t>
            </a:r>
            <a:endParaRPr lang="es-NI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7" y="2364241"/>
            <a:ext cx="3619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 smtClean="0"/>
              <a:t>3. </a:t>
            </a:r>
            <a:r>
              <a:rPr lang="es-ES" sz="3600" dirty="0" smtClean="0"/>
              <a:t>Calidad del contenido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70400" y="2554968"/>
            <a:ext cx="7048318" cy="2810100"/>
          </a:xfrm>
        </p:spPr>
        <p:txBody>
          <a:bodyPr>
            <a:normAutofit/>
          </a:bodyPr>
          <a:lstStyle/>
          <a:p>
            <a:pPr algn="just"/>
            <a:r>
              <a:rPr lang="es-UY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Tiene </a:t>
            </a:r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como objetivo comprobar que los contenidos y materiales son coherentes con los objetivos del curso y tienen en cuenta la diversidad del alumnado. </a:t>
            </a:r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Así mismo busca comprobar que los alumnos puedan seguir distintas rutas de aprendizaje o consultar los temas tantas veces como quieran. </a:t>
            </a:r>
          </a:p>
          <a:p>
            <a:pPr algn="just"/>
            <a:endParaRPr lang="es-NI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9" y="2409826"/>
            <a:ext cx="36576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 smtClean="0"/>
              <a:t>4. </a:t>
            </a:r>
            <a:r>
              <a:rPr lang="es-ES" sz="3600" dirty="0" smtClean="0"/>
              <a:t>Diseño del programa / curso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70400" y="2554968"/>
            <a:ext cx="7048318" cy="2810100"/>
          </a:xfrm>
        </p:spPr>
        <p:txBody>
          <a:bodyPr>
            <a:normAutofit/>
          </a:bodyPr>
          <a:lstStyle/>
          <a:p>
            <a:pPr algn="just"/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Los criterios tienen que ver con el diseño general del curso. Por lo tanto, abarca que los objetivos, estrategias de aprendizaje, los materiales, las actividades, la forma de </a:t>
            </a:r>
            <a:r>
              <a:rPr lang="es-UY" i="1" dirty="0" err="1">
                <a:solidFill>
                  <a:schemeClr val="tx1"/>
                </a:solidFill>
                <a:latin typeface="Tw Cen MT" panose="020B0602020104020603" pitchFamily="34" charset="0"/>
              </a:rPr>
              <a:t>tutorizar</a:t>
            </a:r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 sean coherentes con las expectativas de los destinatarios y promuevan un proceso de aprendizaje efectivo para alcanzar dichos objetivos</a:t>
            </a:r>
            <a:endParaRPr lang="es-NI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21" y="2893475"/>
            <a:ext cx="3923479" cy="213308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6921" y="4426857"/>
            <a:ext cx="556165" cy="59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616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/>
              <a:t>5</a:t>
            </a:r>
            <a:r>
              <a:rPr lang="es-NI" sz="3600" dirty="0" smtClean="0"/>
              <a:t>. </a:t>
            </a:r>
            <a:r>
              <a:rPr lang="es-ES" sz="3600" dirty="0" smtClean="0"/>
              <a:t>Diseño </a:t>
            </a:r>
            <a:r>
              <a:rPr lang="es-ES" sz="3600" dirty="0" err="1" smtClean="0"/>
              <a:t>Multimedial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5670" y="2917825"/>
            <a:ext cx="7048318" cy="2810100"/>
          </a:xfrm>
        </p:spPr>
        <p:txBody>
          <a:bodyPr>
            <a:normAutofit/>
          </a:bodyPr>
          <a:lstStyle/>
          <a:p>
            <a:pPr algn="just"/>
            <a:r>
              <a:rPr lang="es-UY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Comprueba </a:t>
            </a:r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que los materiales sean accesibles, tengan buena visualización y puedan ser descargados con facilidad, de la misma manera que el seguimiento del curso sea intuitivo desde la navegación del mismo.</a:t>
            </a:r>
            <a:endParaRPr lang="es-NI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074" name="Picture 2" descr="Diseño Multimedial by Jose Llambi on Pr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2554968"/>
            <a:ext cx="3922939" cy="2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550" y="1128974"/>
            <a:ext cx="6795589" cy="860461"/>
          </a:xfrm>
        </p:spPr>
        <p:txBody>
          <a:bodyPr>
            <a:normAutofit fontScale="90000"/>
          </a:bodyPr>
          <a:lstStyle/>
          <a:p>
            <a:r>
              <a:rPr lang="es-MX" dirty="0"/>
              <a:t>Ing. Jacqueline del Rosario López Alvarado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65076" y="3374824"/>
            <a:ext cx="5930536" cy="2486115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Docente carrera Ingeniería en Computación.</a:t>
            </a:r>
          </a:p>
          <a:p>
            <a:r>
              <a:rPr lang="es-MX" dirty="0"/>
              <a:t>Amplia experiencia en el desarrollo de Aulas virtuales.</a:t>
            </a:r>
          </a:p>
          <a:p>
            <a:r>
              <a:rPr lang="es-MX" dirty="0"/>
              <a:t>Diseñador y profesor de cursos virtuales.</a:t>
            </a:r>
          </a:p>
          <a:p>
            <a:r>
              <a:rPr lang="es-MX" dirty="0"/>
              <a:t>Tutor monográfico de temas afines.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7" y="2145600"/>
            <a:ext cx="5750560" cy="428588"/>
          </a:xfrm>
        </p:spPr>
        <p:txBody>
          <a:bodyPr/>
          <a:lstStyle/>
          <a:p>
            <a:r>
              <a:rPr lang="es-MX" dirty="0"/>
              <a:t>Universidad Nacional de Ingeniería (UNI)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33896" y="2577155"/>
            <a:ext cx="5503817" cy="428588"/>
          </a:xfrm>
        </p:spPr>
        <p:txBody>
          <a:bodyPr/>
          <a:lstStyle/>
          <a:p>
            <a:r>
              <a:rPr lang="es-MX" dirty="0"/>
              <a:t>jacqueline.lopez@dactic.uni.edu.ni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96" y="3222514"/>
            <a:ext cx="25050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 smtClean="0"/>
              <a:t>6. </a:t>
            </a:r>
            <a:r>
              <a:rPr lang="es-ES" sz="3600" dirty="0" smtClean="0"/>
              <a:t>Tecnología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00162" y="3021807"/>
            <a:ext cx="7048318" cy="1405050"/>
          </a:xfrm>
        </p:spPr>
        <p:txBody>
          <a:bodyPr>
            <a:normAutofit/>
          </a:bodyPr>
          <a:lstStyle/>
          <a:p>
            <a:pPr algn="just"/>
            <a:r>
              <a:rPr lang="es-UY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Tiene </a:t>
            </a:r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en cuenta que el curso sea visible desde diferentes navegadores y que los materiales tengan un formato apto para la descarga. </a:t>
            </a:r>
          </a:p>
          <a:p>
            <a:pPr algn="just"/>
            <a:endParaRPr lang="es-NI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6921" y="4426857"/>
            <a:ext cx="556165" cy="59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026" name="Picture 2" descr="Actualidad: ¿Cómo nos afecta la tecnología en la vida cotidiana ? | by  Jorge Ernesto Nicho Galagarz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3" y="2554968"/>
            <a:ext cx="3793717" cy="22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9" y="1219201"/>
            <a:ext cx="11064059" cy="899886"/>
          </a:xfrm>
        </p:spPr>
        <p:txBody>
          <a:bodyPr>
            <a:normAutofit/>
          </a:bodyPr>
          <a:lstStyle/>
          <a:p>
            <a:r>
              <a:rPr lang="es-NI" sz="3600" dirty="0"/>
              <a:t>7</a:t>
            </a:r>
            <a:r>
              <a:rPr lang="es-NI" sz="3600" dirty="0" smtClean="0"/>
              <a:t>. </a:t>
            </a:r>
            <a:r>
              <a:rPr lang="es-ES" sz="3600" dirty="0" smtClean="0"/>
              <a:t>Revisión y Evaluación</a:t>
            </a:r>
            <a:endParaRPr lang="es-NI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00162" y="3021807"/>
            <a:ext cx="7048318" cy="1405050"/>
          </a:xfrm>
        </p:spPr>
        <p:txBody>
          <a:bodyPr>
            <a:normAutofit/>
          </a:bodyPr>
          <a:lstStyle/>
          <a:p>
            <a:pPr algn="just"/>
            <a:r>
              <a:rPr lang="es-UY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Valora </a:t>
            </a:r>
            <a:r>
              <a:rPr lang="es-UY" i="1" dirty="0">
                <a:solidFill>
                  <a:schemeClr val="tx1"/>
                </a:solidFill>
                <a:latin typeface="Tw Cen MT" panose="020B0602020104020603" pitchFamily="34" charset="0"/>
              </a:rPr>
              <a:t>que existan medios para analizar la calidad del curso como cuestionarios realizados por los estudiantes para tener en cuenta su opinión con respecto al </a:t>
            </a:r>
            <a:r>
              <a:rPr lang="es-UY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mismo.</a:t>
            </a:r>
            <a:endParaRPr lang="es-NI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6921" y="4426857"/>
            <a:ext cx="556165" cy="59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2052" name="Picture 4" descr="verificación de documentos digitales o evaluación en una computadora.  5428273 Vector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4" y="2119087"/>
            <a:ext cx="4084318" cy="34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sz="2000" dirty="0"/>
              <a:t>Para aceptación del curso </a:t>
            </a:r>
            <a:br>
              <a:rPr lang="es-ES" sz="2000" dirty="0"/>
            </a:br>
            <a:endParaRPr lang="es-NI" sz="20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058551"/>
              </p:ext>
            </p:extLst>
          </p:nvPr>
        </p:nvGraphicFramePr>
        <p:xfrm>
          <a:off x="2888343" y="3396343"/>
          <a:ext cx="7102702" cy="134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897">
                  <a:extLst>
                    <a:ext uri="{9D8B030D-6E8A-4147-A177-3AD203B41FA5}">
                      <a16:colId xmlns:a16="http://schemas.microsoft.com/office/drawing/2014/main" val="2364267331"/>
                    </a:ext>
                  </a:extLst>
                </a:gridCol>
                <a:gridCol w="878616">
                  <a:extLst>
                    <a:ext uri="{9D8B030D-6E8A-4147-A177-3AD203B41FA5}">
                      <a16:colId xmlns:a16="http://schemas.microsoft.com/office/drawing/2014/main" val="409973590"/>
                    </a:ext>
                  </a:extLst>
                </a:gridCol>
                <a:gridCol w="4630189">
                  <a:extLst>
                    <a:ext uri="{9D8B030D-6E8A-4147-A177-3AD203B41FA5}">
                      <a16:colId xmlns:a16="http://schemas.microsoft.com/office/drawing/2014/main" val="2832243694"/>
                    </a:ext>
                  </a:extLst>
                </a:gridCol>
              </a:tblGrid>
              <a:tr h="418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CRITERIOS DE EXCELENCIA</a:t>
                      </a:r>
                      <a:endParaRPr lang="es-U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</a:t>
                      </a:r>
                      <a:endParaRPr lang="es-U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Curso que tienen altos logros de desempeño</a:t>
                      </a:r>
                      <a:endParaRPr lang="es-U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2269299583"/>
                  </a:ext>
                </a:extLst>
              </a:tr>
              <a:tr h="837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CRITERIOS MÍNIMOS</a:t>
                      </a:r>
                      <a:endParaRPr lang="es-U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38</a:t>
                      </a:r>
                      <a:endParaRPr lang="es-U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Son de estricto cumplimiento en el curso (se deben de cumplir para que el curso sea acreditado) si asi lo solicitaran.</a:t>
                      </a:r>
                      <a:endParaRPr lang="es-U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8" marR="52858" marT="0" marB="0"/>
                </a:tc>
                <a:extLst>
                  <a:ext uri="{0D108BD9-81ED-4DB2-BD59-A6C34878D82A}">
                    <a16:rowId xmlns:a16="http://schemas.microsoft.com/office/drawing/2014/main" val="1622460371"/>
                  </a:ext>
                </a:extLst>
              </a:tr>
            </a:tbl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10016898" cy="36308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/>
              <a:t>Cumplir con los criterios mínimos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/>
              <a:t>Criterios de excelencia evidencia un alto logro en el desempeño del curso.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3575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621" y="1192438"/>
            <a:ext cx="7283269" cy="1325563"/>
          </a:xfrm>
        </p:spPr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28683" y="2518001"/>
            <a:ext cx="7765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Las organizaciones (instituciones) pueden certificar sus cursos/programas.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Adherir a las normas.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NI" dirty="0"/>
              <a:t>Ser utilizados solo como autoevaluación sin solicitar certificación.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Las organizaciones podrían entonces optar por adaptar los criterios a sus fines específicos.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Utilizar una metodología para el desarrollo de curso es importante.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Garantizan aprendizaje significativo (modelo) y confianza (estándar de calidad).</a:t>
            </a:r>
            <a:endParaRPr lang="es-NI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4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Jacqueline del Rosario López Alvarado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jacqueline.lopez@dactic.uni.edu.ni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200" dirty="0"/>
              <a:t>Las </a:t>
            </a:r>
            <a:r>
              <a:rPr lang="es-MX" sz="3200" dirty="0" err="1"/>
              <a:t>TIC´s</a:t>
            </a:r>
            <a:r>
              <a:rPr lang="es-MX" sz="3200" dirty="0"/>
              <a:t> como herramientas para la construcción de cursos virtuales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174312"/>
              </p:ext>
            </p:extLst>
          </p:nvPr>
        </p:nvGraphicFramePr>
        <p:xfrm>
          <a:off x="838200" y="2316163"/>
          <a:ext cx="105156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828" y="3642859"/>
            <a:ext cx="1480458" cy="12469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8529" y="3642859"/>
            <a:ext cx="1086886" cy="11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986971"/>
          </a:xfrm>
        </p:spPr>
        <p:txBody>
          <a:bodyPr>
            <a:normAutofit/>
          </a:bodyPr>
          <a:lstStyle/>
          <a:p>
            <a:r>
              <a:rPr lang="es-MX" sz="4000" dirty="0"/>
              <a:t>Paso 1. Modelo Instruccional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9" y="2665754"/>
            <a:ext cx="10515600" cy="34398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Guías (diseño y desarrollo del curso virtual).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Poseen una estructura (serie de pasos  - fases)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Garantizan aprendizaje significativo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3838009"/>
            <a:ext cx="1333500" cy="1095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36" y="2198404"/>
            <a:ext cx="1333500" cy="13430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952" y="4706711"/>
            <a:ext cx="10953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ADDIE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137466" y="1320060"/>
            <a:ext cx="6958891" cy="4562202"/>
            <a:chOff x="3137466" y="1320060"/>
            <a:chExt cx="6958891" cy="456220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7466" y="1320060"/>
              <a:ext cx="3904377" cy="109673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2922" y="2249939"/>
              <a:ext cx="3067050" cy="81915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5839" y="3019599"/>
              <a:ext cx="3181350" cy="6858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3636" y="3745706"/>
              <a:ext cx="2981325" cy="85725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2232" y="4643262"/>
              <a:ext cx="2524125" cy="838200"/>
            </a:xfrm>
            <a:prstGeom prst="rect">
              <a:avLst/>
            </a:prstGeom>
          </p:spPr>
        </p:pic>
        <p:sp>
          <p:nvSpPr>
            <p:cNvPr id="15" name="Flecha curvada hacia arriba 14"/>
            <p:cNvSpPr/>
            <p:nvPr/>
          </p:nvSpPr>
          <p:spPr>
            <a:xfrm rot="2993144">
              <a:off x="3812821" y="3385211"/>
              <a:ext cx="1181810" cy="369749"/>
            </a:xfrm>
            <a:prstGeom prst="curvedUpArrow">
              <a:avLst>
                <a:gd name="adj1" fmla="val 25000"/>
                <a:gd name="adj2" fmla="val 93463"/>
                <a:gd name="adj3" fmla="val 44739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>
                <a:solidFill>
                  <a:schemeClr val="tx1"/>
                </a:solidFill>
              </a:endParaRPr>
            </a:p>
          </p:txBody>
        </p:sp>
        <p:sp>
          <p:nvSpPr>
            <p:cNvPr id="16" name="Flecha curvada hacia arriba 15"/>
            <p:cNvSpPr/>
            <p:nvPr/>
          </p:nvSpPr>
          <p:spPr>
            <a:xfrm rot="2993144">
              <a:off x="5084914" y="3989456"/>
              <a:ext cx="1181810" cy="369749"/>
            </a:xfrm>
            <a:prstGeom prst="curvedUpArrow">
              <a:avLst>
                <a:gd name="adj1" fmla="val 25000"/>
                <a:gd name="adj2" fmla="val 93463"/>
                <a:gd name="adj3" fmla="val 44739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>
                <a:solidFill>
                  <a:schemeClr val="tx1"/>
                </a:solidFill>
              </a:endParaRPr>
            </a:p>
          </p:txBody>
        </p:sp>
        <p:sp>
          <p:nvSpPr>
            <p:cNvPr id="17" name="Flecha curvada hacia arriba 16"/>
            <p:cNvSpPr/>
            <p:nvPr/>
          </p:nvSpPr>
          <p:spPr>
            <a:xfrm rot="2993144">
              <a:off x="2916275" y="2692582"/>
              <a:ext cx="1181810" cy="369749"/>
            </a:xfrm>
            <a:prstGeom prst="curvedUpArrow">
              <a:avLst>
                <a:gd name="adj1" fmla="val 25000"/>
                <a:gd name="adj2" fmla="val 93463"/>
                <a:gd name="adj3" fmla="val 44739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>
                <a:solidFill>
                  <a:schemeClr val="tx1"/>
                </a:solidFill>
              </a:endParaRPr>
            </a:p>
          </p:txBody>
        </p:sp>
        <p:sp>
          <p:nvSpPr>
            <p:cNvPr id="18" name="Flecha curvada hacia arriba 17"/>
            <p:cNvSpPr/>
            <p:nvPr/>
          </p:nvSpPr>
          <p:spPr>
            <a:xfrm rot="2730041">
              <a:off x="6536499" y="5004357"/>
              <a:ext cx="1232124" cy="523685"/>
            </a:xfrm>
            <a:prstGeom prst="curvedUpArrow">
              <a:avLst>
                <a:gd name="adj1" fmla="val 25000"/>
                <a:gd name="adj2" fmla="val 52562"/>
                <a:gd name="adj3" fmla="val 44739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Análisis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865" y="1087031"/>
            <a:ext cx="2171700" cy="128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5298" y="6479897"/>
            <a:ext cx="2771986" cy="252662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Icono de Análisis de los datos Generic Outline Color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238102"/>
            <a:ext cx="3437845" cy="34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81" y="3237462"/>
            <a:ext cx="2686050" cy="1524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84775" y="2461846"/>
            <a:ext cx="2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1. Audiencia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56668" y="4761462"/>
            <a:ext cx="2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3. Recursos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885" y="972731"/>
            <a:ext cx="1447800" cy="1400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737599" y="2297051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2. Necesidades de </a:t>
            </a:r>
          </a:p>
          <a:p>
            <a:r>
              <a:rPr lang="es-NI" dirty="0"/>
              <a:t>aprendizaje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502" y="3261274"/>
            <a:ext cx="1990725" cy="14763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814706" y="4686209"/>
            <a:ext cx="270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3. Objetivos educacionales</a:t>
            </a:r>
          </a:p>
        </p:txBody>
      </p:sp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Diseño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5298" y="6479897"/>
            <a:ext cx="2771986" cy="25266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083983" y="5146896"/>
            <a:ext cx="406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Formato Diseño Instruccional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06" y="2461846"/>
            <a:ext cx="2679017" cy="30289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469" y="1643510"/>
            <a:ext cx="7965246" cy="35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Desarrollo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5298" y="6479897"/>
            <a:ext cx="2771986" cy="252662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Icono de Análisis de los datos Generic Outline Color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238102"/>
            <a:ext cx="3437845" cy="34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358946" y="2980892"/>
            <a:ext cx="2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Documentos bases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072439" y="5080776"/>
            <a:ext cx="2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Otros Recursos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81" y="791823"/>
            <a:ext cx="3076991" cy="21890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977" y="2172771"/>
            <a:ext cx="3241746" cy="27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Implementación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5298" y="6479897"/>
            <a:ext cx="2771986" cy="252662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Icono de Análisis de los datos Generic Outline Color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56" y="2472313"/>
            <a:ext cx="2217783" cy="22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277633" y="1078359"/>
            <a:ext cx="2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b="1" dirty="0" smtClean="0">
                <a:solidFill>
                  <a:srgbClr val="C00000"/>
                </a:solidFill>
              </a:rPr>
              <a:t>a. Lanzar </a:t>
            </a:r>
            <a:r>
              <a:rPr lang="es-NI" b="1" dirty="0">
                <a:solidFill>
                  <a:srgbClr val="C00000"/>
                </a:solidFill>
              </a:rPr>
              <a:t>el curso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998857" y="2852926"/>
            <a:ext cx="242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b="1" dirty="0" smtClean="0">
                <a:solidFill>
                  <a:srgbClr val="C00000"/>
                </a:solidFill>
              </a:rPr>
              <a:t>b. Soporte </a:t>
            </a:r>
            <a:r>
              <a:rPr lang="es-NI" b="1" dirty="0">
                <a:solidFill>
                  <a:srgbClr val="C00000"/>
                </a:solidFill>
              </a:rPr>
              <a:t>y Asistencia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85282" y="5261831"/>
            <a:ext cx="24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b="1" dirty="0" smtClean="0">
                <a:solidFill>
                  <a:srgbClr val="C00000"/>
                </a:solidFill>
              </a:rPr>
              <a:t>b. Monitoreo </a:t>
            </a:r>
            <a:r>
              <a:rPr lang="es-NI" b="1" dirty="0">
                <a:solidFill>
                  <a:srgbClr val="C00000"/>
                </a:solidFill>
              </a:rPr>
              <a:t>del progreso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93" y="701449"/>
            <a:ext cx="3350064" cy="1492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253" y="3817325"/>
            <a:ext cx="2459701" cy="14445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296" y="2628485"/>
            <a:ext cx="5158150" cy="32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831</Words>
  <Application>Microsoft Office PowerPoint</Application>
  <PresentationFormat>Panorámica</PresentationFormat>
  <Paragraphs>92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Roboto</vt:lpstr>
      <vt:lpstr>Times New Roman</vt:lpstr>
      <vt:lpstr>Arial</vt:lpstr>
      <vt:lpstr>Proxima Nova Alt Bl</vt:lpstr>
      <vt:lpstr>Calibri Light</vt:lpstr>
      <vt:lpstr>Proxima Nova Rg</vt:lpstr>
      <vt:lpstr>Tw Cen MT</vt:lpstr>
      <vt:lpstr>Wingdings</vt:lpstr>
      <vt:lpstr>Calibri</vt:lpstr>
      <vt:lpstr>Proxima Nova Alt Lt</vt:lpstr>
      <vt:lpstr>Office Theme</vt:lpstr>
      <vt:lpstr>Presentación de PowerPoint</vt:lpstr>
      <vt:lpstr>Ing. Jacqueline del Rosario López Alvarado</vt:lpstr>
      <vt:lpstr>Las TIC´s como herramientas para la construcción de cursos virtuales</vt:lpstr>
      <vt:lpstr>Paso 1. Modelo Instruccional</vt:lpstr>
      <vt:lpstr>ADDIE</vt:lpstr>
      <vt:lpstr>Fase Análisis</vt:lpstr>
      <vt:lpstr>Fase Diseño</vt:lpstr>
      <vt:lpstr>Fase Desarrollo</vt:lpstr>
      <vt:lpstr>Fase Implementación</vt:lpstr>
      <vt:lpstr>Fase Evaluación</vt:lpstr>
      <vt:lpstr>La calidad</vt:lpstr>
      <vt:lpstr>Estándar Open ECBCheck</vt:lpstr>
      <vt:lpstr>Estructura Organizacional</vt:lpstr>
      <vt:lpstr>Paso 2. Estándar de Calidad</vt:lpstr>
      <vt:lpstr>1. Información y organización del programa</vt:lpstr>
      <vt:lpstr>2. Orientación del grupo meta</vt:lpstr>
      <vt:lpstr>3. Calidad del contenido</vt:lpstr>
      <vt:lpstr>4. Diseño del programa / curso</vt:lpstr>
      <vt:lpstr>5. Diseño Multimedial</vt:lpstr>
      <vt:lpstr>6. Tecnología</vt:lpstr>
      <vt:lpstr>7. Revisión y Evaluación</vt:lpstr>
      <vt:lpstr>Para aceptación del curso  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Jacqueline López Alvarado.</cp:lastModifiedBy>
  <cp:revision>65</cp:revision>
  <dcterms:created xsi:type="dcterms:W3CDTF">2024-08-09T20:35:45Z</dcterms:created>
  <dcterms:modified xsi:type="dcterms:W3CDTF">2024-10-08T01:54:02Z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