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8"/>
  </p:notesMasterIdLst>
  <p:sldIdLst>
    <p:sldId id="256" r:id="rId5"/>
    <p:sldId id="257" r:id="rId6"/>
    <p:sldId id="266" r:id="rId7"/>
    <p:sldId id="258" r:id="rId8"/>
    <p:sldId id="268" r:id="rId9"/>
    <p:sldId id="269" r:id="rId10"/>
    <p:sldId id="259" r:id="rId11"/>
    <p:sldId id="260" r:id="rId12"/>
    <p:sldId id="265" r:id="rId13"/>
    <p:sldId id="263" r:id="rId14"/>
    <p:sldId id="261" r:id="rId15"/>
    <p:sldId id="270" r:id="rId16"/>
    <p:sldId id="262" r:id="rId17"/>
  </p:sldIdLst>
  <p:sldSz cx="12192000" cy="6858000"/>
  <p:notesSz cx="6858000" cy="9144000"/>
  <p:embeddedFontLst>
    <p:embeddedFont>
      <p:font typeface="Bahnschrift" panose="020B0502040204020203" pitchFamily="34" charset="0"/>
      <p:regular r:id="rId19"/>
      <p:bold r:id="rId20"/>
    </p:embeddedFont>
    <p:embeddedFont>
      <p:font typeface="Proxima Nova Alt Bl" panose="02000506030000020004" charset="0"/>
      <p:bold r:id="rId21"/>
      <p:boldItalic r:id="rId22"/>
    </p:embeddedFont>
    <p:embeddedFont>
      <p:font typeface="Proxima Nova Alt Lt" panose="02000506030000020004" charset="0"/>
      <p:regular r:id="rId23"/>
      <p:italic r:id="rId24"/>
    </p:embeddedFont>
    <p:embeddedFont>
      <p:font typeface="Proxima Nova Rg" panose="02000506030000020004" charset="0"/>
      <p:regular r:id="rId25"/>
      <p:bold r:id="rId26"/>
      <p:italic r:id="rId27"/>
      <p:boldItalic r:id="rId28"/>
    </p:embeddedFont>
  </p:embeddedFont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6AAD"/>
    <a:srgbClr val="185F9B"/>
    <a:srgbClr val="3C2B55"/>
    <a:srgbClr val="3F1E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16" autoAdjust="0"/>
    <p:restoredTop sz="94660"/>
  </p:normalViewPr>
  <p:slideViewPr>
    <p:cSldViewPr snapToGrid="0">
      <p:cViewPr varScale="1">
        <p:scale>
          <a:sx n="65" d="100"/>
          <a:sy n="65" d="100"/>
        </p:scale>
        <p:origin x="1200" y="78"/>
      </p:cViewPr>
      <p:guideLst/>
    </p:cSldViewPr>
  </p:slideViewPr>
  <p:notesTextViewPr>
    <p:cViewPr>
      <p:scale>
        <a:sx n="1" d="1"/>
        <a:sy n="1" d="1"/>
      </p:scale>
      <p:origin x="0" y="0"/>
    </p:cViewPr>
  </p:notesTextViewPr>
  <p:notesViewPr>
    <p:cSldViewPr snapToGrid="0">
      <p:cViewPr varScale="1">
        <p:scale>
          <a:sx n="83" d="100"/>
          <a:sy n="83" d="100"/>
        </p:scale>
        <p:origin x="385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5161DC-A77F-4483-9630-17BD1DFA0281}" type="doc">
      <dgm:prSet loTypeId="urn:microsoft.com/office/officeart/2018/2/layout/IconLabelList" loCatId="icon" qsTypeId="urn:microsoft.com/office/officeart/2005/8/quickstyle/3d3" qsCatId="3D" csTypeId="urn:microsoft.com/office/officeart/2005/8/colors/colorful2" csCatId="colorful" phldr="1"/>
      <dgm:spPr/>
      <dgm:t>
        <a:bodyPr/>
        <a:lstStyle/>
        <a:p>
          <a:endParaRPr lang="es-NI"/>
        </a:p>
      </dgm:t>
    </dgm:pt>
    <dgm:pt modelId="{0F500F41-D565-4DAE-B279-F34A606F7684}">
      <dgm:prSet phldrT="[Texto]" custT="1"/>
      <dgm:spPr/>
      <dgm:t>
        <a:bodyPr/>
        <a:lstStyle/>
        <a:p>
          <a:pPr>
            <a:lnSpc>
              <a:spcPct val="100000"/>
            </a:lnSpc>
          </a:pPr>
          <a:r>
            <a:rPr lang="es-ES" sz="2400" b="1">
              <a:latin typeface="Humnst777"/>
            </a:rPr>
            <a:t>Estudiante</a:t>
          </a:r>
          <a:endParaRPr lang="es-NI" sz="2400" b="1">
            <a:latin typeface="Humnst777"/>
          </a:endParaRPr>
        </a:p>
      </dgm:t>
    </dgm:pt>
    <dgm:pt modelId="{EA5CFA76-9F2B-4467-9B71-7225DC3BDE63}" type="parTrans" cxnId="{C8BC2B2D-5B10-4B77-808A-0D3217A3FD63}">
      <dgm:prSet/>
      <dgm:spPr/>
      <dgm:t>
        <a:bodyPr/>
        <a:lstStyle/>
        <a:p>
          <a:pPr algn="ctr"/>
          <a:endParaRPr lang="es-NI" sz="2400" b="1">
            <a:latin typeface="Humnst777"/>
          </a:endParaRPr>
        </a:p>
      </dgm:t>
    </dgm:pt>
    <dgm:pt modelId="{6745303A-C31C-4281-98E0-00275BC82B26}" type="sibTrans" cxnId="{C8BC2B2D-5B10-4B77-808A-0D3217A3FD63}">
      <dgm:prSet custT="1"/>
      <dgm:spPr/>
      <dgm:t>
        <a:bodyPr/>
        <a:lstStyle/>
        <a:p>
          <a:pPr algn="ctr"/>
          <a:endParaRPr lang="es-NI" sz="2400" b="1">
            <a:latin typeface="Humnst777"/>
          </a:endParaRPr>
        </a:p>
      </dgm:t>
    </dgm:pt>
    <dgm:pt modelId="{96900141-58B4-49B3-BF33-C2B35E0A5FC8}">
      <dgm:prSet custT="1"/>
      <dgm:spPr/>
      <dgm:t>
        <a:bodyPr/>
        <a:lstStyle/>
        <a:p>
          <a:pPr>
            <a:lnSpc>
              <a:spcPct val="100000"/>
            </a:lnSpc>
          </a:pPr>
          <a:r>
            <a:rPr lang="es-ES" sz="2400" b="1">
              <a:latin typeface="Humnst777"/>
            </a:rPr>
            <a:t>Docentes</a:t>
          </a:r>
          <a:endParaRPr lang="es-NI" sz="2400" b="1">
            <a:latin typeface="Humnst777"/>
          </a:endParaRPr>
        </a:p>
      </dgm:t>
    </dgm:pt>
    <dgm:pt modelId="{7260BC29-F692-41E1-92B6-71C73048B1B5}" type="parTrans" cxnId="{31B826F1-9E38-4BA7-8056-04D74254E74D}">
      <dgm:prSet/>
      <dgm:spPr/>
      <dgm:t>
        <a:bodyPr/>
        <a:lstStyle/>
        <a:p>
          <a:pPr algn="ctr"/>
          <a:endParaRPr lang="es-NI" sz="2400" b="1">
            <a:latin typeface="Humnst777"/>
          </a:endParaRPr>
        </a:p>
      </dgm:t>
    </dgm:pt>
    <dgm:pt modelId="{327434EC-B82D-4C6A-A134-6AF81318C4E9}" type="sibTrans" cxnId="{31B826F1-9E38-4BA7-8056-04D74254E74D}">
      <dgm:prSet custT="1"/>
      <dgm:spPr/>
      <dgm:t>
        <a:bodyPr/>
        <a:lstStyle/>
        <a:p>
          <a:pPr algn="ctr"/>
          <a:endParaRPr lang="es-NI" sz="2400" b="1">
            <a:latin typeface="Humnst777"/>
          </a:endParaRPr>
        </a:p>
      </dgm:t>
    </dgm:pt>
    <dgm:pt modelId="{BB32D4C5-C4F4-41A0-A0D3-390266906A49}">
      <dgm:prSet custT="1"/>
      <dgm:spPr/>
      <dgm:t>
        <a:bodyPr/>
        <a:lstStyle/>
        <a:p>
          <a:pPr>
            <a:lnSpc>
              <a:spcPct val="100000"/>
            </a:lnSpc>
          </a:pPr>
          <a:r>
            <a:rPr lang="es-ES" sz="2400" b="1">
              <a:latin typeface="Humnst777"/>
            </a:rPr>
            <a:t>Recursos</a:t>
          </a:r>
          <a:endParaRPr lang="es-NI" sz="2400" b="1">
            <a:latin typeface="Humnst777"/>
          </a:endParaRPr>
        </a:p>
      </dgm:t>
    </dgm:pt>
    <dgm:pt modelId="{5A7C8651-7908-4175-BCCB-A87A4EC57274}" type="parTrans" cxnId="{E76CB156-E607-439F-92F7-E029E5E70DBE}">
      <dgm:prSet/>
      <dgm:spPr/>
      <dgm:t>
        <a:bodyPr/>
        <a:lstStyle/>
        <a:p>
          <a:pPr algn="ctr"/>
          <a:endParaRPr lang="es-NI" sz="2400" b="1">
            <a:latin typeface="Humnst777"/>
          </a:endParaRPr>
        </a:p>
      </dgm:t>
    </dgm:pt>
    <dgm:pt modelId="{BDBB9A82-A296-439C-89E0-44D415164A2F}" type="sibTrans" cxnId="{E76CB156-E607-439F-92F7-E029E5E70DBE}">
      <dgm:prSet custT="1"/>
      <dgm:spPr/>
      <dgm:t>
        <a:bodyPr/>
        <a:lstStyle/>
        <a:p>
          <a:pPr algn="ctr"/>
          <a:endParaRPr lang="es-NI" sz="2400" b="1">
            <a:latin typeface="Humnst777"/>
          </a:endParaRPr>
        </a:p>
      </dgm:t>
    </dgm:pt>
    <dgm:pt modelId="{96386073-12DC-456F-BDB8-1D9FF8DD9019}">
      <dgm:prSet custT="1"/>
      <dgm:spPr/>
      <dgm:t>
        <a:bodyPr/>
        <a:lstStyle/>
        <a:p>
          <a:pPr>
            <a:lnSpc>
              <a:spcPct val="100000"/>
            </a:lnSpc>
          </a:pPr>
          <a:r>
            <a:rPr lang="es-ES" sz="2400" b="1">
              <a:latin typeface="Humnst777"/>
            </a:rPr>
            <a:t>LMS</a:t>
          </a:r>
          <a:endParaRPr lang="es-NI" sz="2400" b="1">
            <a:latin typeface="Humnst777"/>
          </a:endParaRPr>
        </a:p>
      </dgm:t>
    </dgm:pt>
    <dgm:pt modelId="{2C8B40AA-885D-469C-8B81-6DF5A3037117}" type="parTrans" cxnId="{EC9ADB12-6338-42D5-A89E-67CECED35FFF}">
      <dgm:prSet/>
      <dgm:spPr/>
      <dgm:t>
        <a:bodyPr/>
        <a:lstStyle/>
        <a:p>
          <a:pPr algn="ctr"/>
          <a:endParaRPr lang="es-NI" sz="2400" b="1">
            <a:latin typeface="Humnst777"/>
          </a:endParaRPr>
        </a:p>
      </dgm:t>
    </dgm:pt>
    <dgm:pt modelId="{2031196D-AD11-4F3A-8A38-8FD46A2D6600}" type="sibTrans" cxnId="{EC9ADB12-6338-42D5-A89E-67CECED35FFF}">
      <dgm:prSet/>
      <dgm:spPr/>
      <dgm:t>
        <a:bodyPr/>
        <a:lstStyle/>
        <a:p>
          <a:pPr algn="ctr"/>
          <a:endParaRPr lang="es-NI" sz="2400" b="1">
            <a:latin typeface="Humnst777"/>
          </a:endParaRPr>
        </a:p>
      </dgm:t>
    </dgm:pt>
    <dgm:pt modelId="{49F10820-C41E-42F8-9E38-97646AA4EA94}">
      <dgm:prSet custT="1"/>
      <dgm:spPr/>
      <dgm:t>
        <a:bodyPr/>
        <a:lstStyle/>
        <a:p>
          <a:pPr>
            <a:lnSpc>
              <a:spcPct val="100000"/>
            </a:lnSpc>
          </a:pPr>
          <a:r>
            <a:rPr lang="es-ES" sz="2400" b="1">
              <a:latin typeface="Humnst777"/>
            </a:rPr>
            <a:t>Curso</a:t>
          </a:r>
          <a:endParaRPr lang="es-NI" sz="2400" b="1">
            <a:latin typeface="Humnst777"/>
          </a:endParaRPr>
        </a:p>
      </dgm:t>
    </dgm:pt>
    <dgm:pt modelId="{4E035407-1BB0-41E1-92AF-544F71539538}" type="parTrans" cxnId="{79FCB42A-F848-4EE4-96B8-397DD23DBF55}">
      <dgm:prSet/>
      <dgm:spPr/>
      <dgm:t>
        <a:bodyPr/>
        <a:lstStyle/>
        <a:p>
          <a:pPr algn="ctr"/>
          <a:endParaRPr lang="es-NI" sz="2400" b="1">
            <a:latin typeface="Humnst777"/>
          </a:endParaRPr>
        </a:p>
      </dgm:t>
    </dgm:pt>
    <dgm:pt modelId="{D4AA9AE5-80AD-49D1-8DA5-2479970BA7A0}" type="sibTrans" cxnId="{79FCB42A-F848-4EE4-96B8-397DD23DBF55}">
      <dgm:prSet/>
      <dgm:spPr/>
      <dgm:t>
        <a:bodyPr/>
        <a:lstStyle/>
        <a:p>
          <a:pPr algn="ctr"/>
          <a:endParaRPr lang="es-NI" sz="2400" b="1">
            <a:latin typeface="Humnst777"/>
          </a:endParaRPr>
        </a:p>
      </dgm:t>
    </dgm:pt>
    <dgm:pt modelId="{5A7958A9-1134-4C09-948C-89C56833AADA}">
      <dgm:prSet custT="1"/>
      <dgm:spPr/>
      <dgm:t>
        <a:bodyPr/>
        <a:lstStyle/>
        <a:p>
          <a:pPr>
            <a:lnSpc>
              <a:spcPct val="100000"/>
            </a:lnSpc>
          </a:pPr>
          <a:r>
            <a:rPr lang="es-ES" sz="2400" b="1">
              <a:latin typeface="Humnst777"/>
            </a:rPr>
            <a:t>Actividades</a:t>
          </a:r>
          <a:endParaRPr lang="es-NI" sz="2400" b="1">
            <a:latin typeface="Humnst777"/>
          </a:endParaRPr>
        </a:p>
      </dgm:t>
    </dgm:pt>
    <dgm:pt modelId="{A39DE168-70CA-4469-8D43-AF4326B8BC77}" type="parTrans" cxnId="{8E507749-2AE3-4FDA-A0BC-550ED5A29A43}">
      <dgm:prSet/>
      <dgm:spPr/>
      <dgm:t>
        <a:bodyPr/>
        <a:lstStyle/>
        <a:p>
          <a:pPr algn="ctr"/>
          <a:endParaRPr lang="es-NI" sz="2400" b="1">
            <a:latin typeface="Humnst777"/>
          </a:endParaRPr>
        </a:p>
      </dgm:t>
    </dgm:pt>
    <dgm:pt modelId="{D5B6DFD6-BA62-4767-8EAA-F53CE5225158}" type="sibTrans" cxnId="{8E507749-2AE3-4FDA-A0BC-550ED5A29A43}">
      <dgm:prSet/>
      <dgm:spPr/>
      <dgm:t>
        <a:bodyPr/>
        <a:lstStyle/>
        <a:p>
          <a:pPr algn="ctr"/>
          <a:endParaRPr lang="es-NI" sz="2400" b="1">
            <a:latin typeface="Humnst777"/>
          </a:endParaRPr>
        </a:p>
      </dgm:t>
    </dgm:pt>
    <dgm:pt modelId="{E873E884-7AF8-47AE-A0F6-6D8E9B1587AF}">
      <dgm:prSet custT="1"/>
      <dgm:spPr/>
      <dgm:t>
        <a:bodyPr/>
        <a:lstStyle/>
        <a:p>
          <a:pPr>
            <a:lnSpc>
              <a:spcPct val="100000"/>
            </a:lnSpc>
          </a:pPr>
          <a:r>
            <a:rPr lang="es-ES" sz="2400" b="1">
              <a:latin typeface="Humnst777"/>
            </a:rPr>
            <a:t>CAP</a:t>
          </a:r>
          <a:endParaRPr lang="es-NI" sz="2400" b="1">
            <a:latin typeface="Humnst777"/>
          </a:endParaRPr>
        </a:p>
      </dgm:t>
    </dgm:pt>
    <dgm:pt modelId="{41E58E13-9658-44FF-B6E1-9A7466433EC7}" type="parTrans" cxnId="{C6CA0C99-F036-4F69-8263-91A21D1A05EA}">
      <dgm:prSet/>
      <dgm:spPr/>
      <dgm:t>
        <a:bodyPr/>
        <a:lstStyle/>
        <a:p>
          <a:pPr algn="ctr"/>
          <a:endParaRPr lang="es-NI" sz="2400" b="1">
            <a:latin typeface="Humnst777"/>
          </a:endParaRPr>
        </a:p>
      </dgm:t>
    </dgm:pt>
    <dgm:pt modelId="{1F023B4F-F092-4A02-A98C-06C4273483D6}" type="sibTrans" cxnId="{C6CA0C99-F036-4F69-8263-91A21D1A05EA}">
      <dgm:prSet/>
      <dgm:spPr/>
      <dgm:t>
        <a:bodyPr/>
        <a:lstStyle/>
        <a:p>
          <a:pPr algn="ctr"/>
          <a:endParaRPr lang="es-NI" sz="2400" b="1">
            <a:latin typeface="Humnst777"/>
          </a:endParaRPr>
        </a:p>
      </dgm:t>
    </dgm:pt>
    <dgm:pt modelId="{5E91FA1F-FB95-4C82-A23C-CA2BB3A6547E}" type="pres">
      <dgm:prSet presAssocID="{F75161DC-A77F-4483-9630-17BD1DFA0281}" presName="root" presStyleCnt="0">
        <dgm:presLayoutVars>
          <dgm:dir/>
          <dgm:resizeHandles val="exact"/>
        </dgm:presLayoutVars>
      </dgm:prSet>
      <dgm:spPr/>
    </dgm:pt>
    <dgm:pt modelId="{724BB7ED-DBBF-4D06-9BDF-08BABD7EB05F}" type="pres">
      <dgm:prSet presAssocID="{0F500F41-D565-4DAE-B279-F34A606F7684}" presName="compNode" presStyleCnt="0"/>
      <dgm:spPr/>
    </dgm:pt>
    <dgm:pt modelId="{9E61AB9F-13AD-468B-91D8-A28B81C86E5C}" type="pres">
      <dgm:prSet presAssocID="{0F500F41-D565-4DAE-B279-F34A606F7684}"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BF0037BE-2CA8-4114-AA7E-EB3D32AEB214}" type="pres">
      <dgm:prSet presAssocID="{0F500F41-D565-4DAE-B279-F34A606F7684}" presName="spaceRect" presStyleCnt="0"/>
      <dgm:spPr/>
    </dgm:pt>
    <dgm:pt modelId="{1519597D-78DC-4A98-BBAF-99D5CB5D4D59}" type="pres">
      <dgm:prSet presAssocID="{0F500F41-D565-4DAE-B279-F34A606F7684}" presName="textRect" presStyleLbl="revTx" presStyleIdx="0" presStyleCnt="7">
        <dgm:presLayoutVars>
          <dgm:chMax val="1"/>
          <dgm:chPref val="1"/>
        </dgm:presLayoutVars>
      </dgm:prSet>
      <dgm:spPr/>
    </dgm:pt>
    <dgm:pt modelId="{3336AD15-0053-4651-B79F-19DDCB35DA5D}" type="pres">
      <dgm:prSet presAssocID="{6745303A-C31C-4281-98E0-00275BC82B26}" presName="sibTrans" presStyleCnt="0"/>
      <dgm:spPr/>
    </dgm:pt>
    <dgm:pt modelId="{6C6741BB-C66D-4773-9F64-FAF87600271A}" type="pres">
      <dgm:prSet presAssocID="{96900141-58B4-49B3-BF33-C2B35E0A5FC8}" presName="compNode" presStyleCnt="0"/>
      <dgm:spPr/>
    </dgm:pt>
    <dgm:pt modelId="{D5999034-E51B-4DAB-875C-170C18FA477B}" type="pres">
      <dgm:prSet presAssocID="{96900141-58B4-49B3-BF33-C2B35E0A5FC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estro"/>
        </a:ext>
      </dgm:extLst>
    </dgm:pt>
    <dgm:pt modelId="{9331C05F-1BDA-4CB2-A582-CE32FE8ACA97}" type="pres">
      <dgm:prSet presAssocID="{96900141-58B4-49B3-BF33-C2B35E0A5FC8}" presName="spaceRect" presStyleCnt="0"/>
      <dgm:spPr/>
    </dgm:pt>
    <dgm:pt modelId="{7F5AEE8C-61D0-4268-9986-147142C931DA}" type="pres">
      <dgm:prSet presAssocID="{96900141-58B4-49B3-BF33-C2B35E0A5FC8}" presName="textRect" presStyleLbl="revTx" presStyleIdx="1" presStyleCnt="7">
        <dgm:presLayoutVars>
          <dgm:chMax val="1"/>
          <dgm:chPref val="1"/>
        </dgm:presLayoutVars>
      </dgm:prSet>
      <dgm:spPr/>
    </dgm:pt>
    <dgm:pt modelId="{FFC1691A-866D-425B-99A4-AD0683EE3E31}" type="pres">
      <dgm:prSet presAssocID="{327434EC-B82D-4C6A-A134-6AF81318C4E9}" presName="sibTrans" presStyleCnt="0"/>
      <dgm:spPr/>
    </dgm:pt>
    <dgm:pt modelId="{A3987A27-A46B-4692-98CD-3387397426E2}" type="pres">
      <dgm:prSet presAssocID="{49F10820-C41E-42F8-9E38-97646AA4EA94}" presName="compNode" presStyleCnt="0"/>
      <dgm:spPr/>
    </dgm:pt>
    <dgm:pt modelId="{EFF0D27D-45E3-4166-853B-2F41C2770C20}" type="pres">
      <dgm:prSet presAssocID="{49F10820-C41E-42F8-9E38-97646AA4EA9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Usuarios"/>
        </a:ext>
      </dgm:extLst>
    </dgm:pt>
    <dgm:pt modelId="{DAB91B4E-06C5-4D3E-8AC4-560607AD342A}" type="pres">
      <dgm:prSet presAssocID="{49F10820-C41E-42F8-9E38-97646AA4EA94}" presName="spaceRect" presStyleCnt="0"/>
      <dgm:spPr/>
    </dgm:pt>
    <dgm:pt modelId="{98F99F6D-4A5C-4FEB-BB5B-02D656B54F23}" type="pres">
      <dgm:prSet presAssocID="{49F10820-C41E-42F8-9E38-97646AA4EA94}" presName="textRect" presStyleLbl="revTx" presStyleIdx="2" presStyleCnt="7">
        <dgm:presLayoutVars>
          <dgm:chMax val="1"/>
          <dgm:chPref val="1"/>
        </dgm:presLayoutVars>
      </dgm:prSet>
      <dgm:spPr/>
    </dgm:pt>
    <dgm:pt modelId="{FBC7194A-B969-4BAB-A422-CCD30E2A9EF8}" type="pres">
      <dgm:prSet presAssocID="{D4AA9AE5-80AD-49D1-8DA5-2479970BA7A0}" presName="sibTrans" presStyleCnt="0"/>
      <dgm:spPr/>
    </dgm:pt>
    <dgm:pt modelId="{63CD2ED9-7473-4D08-B38B-E815F9EFF06B}" type="pres">
      <dgm:prSet presAssocID="{BB32D4C5-C4F4-41A0-A0D3-390266906A49}" presName="compNode" presStyleCnt="0"/>
      <dgm:spPr/>
    </dgm:pt>
    <dgm:pt modelId="{B7BAB429-1C42-4B7D-A79E-E36BC5E802C5}" type="pres">
      <dgm:prSet presAssocID="{BB32D4C5-C4F4-41A0-A0D3-390266906A4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Smart Phone"/>
        </a:ext>
      </dgm:extLst>
    </dgm:pt>
    <dgm:pt modelId="{016FB104-7076-4FDC-896F-960F28901EFD}" type="pres">
      <dgm:prSet presAssocID="{BB32D4C5-C4F4-41A0-A0D3-390266906A49}" presName="spaceRect" presStyleCnt="0"/>
      <dgm:spPr/>
    </dgm:pt>
    <dgm:pt modelId="{011DF597-9518-447A-987D-1C718DE861F3}" type="pres">
      <dgm:prSet presAssocID="{BB32D4C5-C4F4-41A0-A0D3-390266906A49}" presName="textRect" presStyleLbl="revTx" presStyleIdx="3" presStyleCnt="7">
        <dgm:presLayoutVars>
          <dgm:chMax val="1"/>
          <dgm:chPref val="1"/>
        </dgm:presLayoutVars>
      </dgm:prSet>
      <dgm:spPr/>
    </dgm:pt>
    <dgm:pt modelId="{939ADE80-0559-4BE9-B25D-7069571626E9}" type="pres">
      <dgm:prSet presAssocID="{BDBB9A82-A296-439C-89E0-44D415164A2F}" presName="sibTrans" presStyleCnt="0"/>
      <dgm:spPr/>
    </dgm:pt>
    <dgm:pt modelId="{38AF7EA0-B1C7-4BB5-B6E0-2D90240FC13B}" type="pres">
      <dgm:prSet presAssocID="{5A7958A9-1134-4C09-948C-89C56833AADA}" presName="compNode" presStyleCnt="0"/>
      <dgm:spPr/>
    </dgm:pt>
    <dgm:pt modelId="{82F75860-8E62-4212-93F1-A7F7D211E90E}" type="pres">
      <dgm:prSet presAssocID="{5A7958A9-1134-4C09-948C-89C56833AADA}"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Golf Clubs"/>
        </a:ext>
      </dgm:extLst>
    </dgm:pt>
    <dgm:pt modelId="{C0B9AC0B-094B-40DD-B132-9D5F09EA7A0E}" type="pres">
      <dgm:prSet presAssocID="{5A7958A9-1134-4C09-948C-89C56833AADA}" presName="spaceRect" presStyleCnt="0"/>
      <dgm:spPr/>
    </dgm:pt>
    <dgm:pt modelId="{F64B554A-1192-405F-A177-82CBB55E77AA}" type="pres">
      <dgm:prSet presAssocID="{5A7958A9-1134-4C09-948C-89C56833AADA}" presName="textRect" presStyleLbl="revTx" presStyleIdx="4" presStyleCnt="7">
        <dgm:presLayoutVars>
          <dgm:chMax val="1"/>
          <dgm:chPref val="1"/>
        </dgm:presLayoutVars>
      </dgm:prSet>
      <dgm:spPr/>
    </dgm:pt>
    <dgm:pt modelId="{1CCD4A4C-E086-4DA2-9C8C-FE3C28F2651F}" type="pres">
      <dgm:prSet presAssocID="{D5B6DFD6-BA62-4767-8EAA-F53CE5225158}" presName="sibTrans" presStyleCnt="0"/>
      <dgm:spPr/>
    </dgm:pt>
    <dgm:pt modelId="{60B09B22-5722-4421-8259-53B922058E26}" type="pres">
      <dgm:prSet presAssocID="{96386073-12DC-456F-BDB8-1D9FF8DD9019}" presName="compNode" presStyleCnt="0"/>
      <dgm:spPr/>
    </dgm:pt>
    <dgm:pt modelId="{1F59249B-BD22-44B5-979D-AF44197A1F14}" type="pres">
      <dgm:prSet presAssocID="{96386073-12DC-456F-BDB8-1D9FF8DD9019}"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Dirección"/>
        </a:ext>
      </dgm:extLst>
    </dgm:pt>
    <dgm:pt modelId="{82F9F235-1708-486A-B58A-34C5E01E182C}" type="pres">
      <dgm:prSet presAssocID="{96386073-12DC-456F-BDB8-1D9FF8DD9019}" presName="spaceRect" presStyleCnt="0"/>
      <dgm:spPr/>
    </dgm:pt>
    <dgm:pt modelId="{32782EA6-103F-44F8-9A40-855EEFAC3877}" type="pres">
      <dgm:prSet presAssocID="{96386073-12DC-456F-BDB8-1D9FF8DD9019}" presName="textRect" presStyleLbl="revTx" presStyleIdx="5" presStyleCnt="7">
        <dgm:presLayoutVars>
          <dgm:chMax val="1"/>
          <dgm:chPref val="1"/>
        </dgm:presLayoutVars>
      </dgm:prSet>
      <dgm:spPr/>
    </dgm:pt>
    <dgm:pt modelId="{C28AF0C8-62A6-42AF-B752-ED7759915DBD}" type="pres">
      <dgm:prSet presAssocID="{2031196D-AD11-4F3A-8A38-8FD46A2D6600}" presName="sibTrans" presStyleCnt="0"/>
      <dgm:spPr/>
    </dgm:pt>
    <dgm:pt modelId="{2A1462A1-351D-4B0C-9034-DDFBB0359EE8}" type="pres">
      <dgm:prSet presAssocID="{E873E884-7AF8-47AE-A0F6-6D8E9B1587AF}" presName="compNode" presStyleCnt="0"/>
      <dgm:spPr/>
    </dgm:pt>
    <dgm:pt modelId="{F60BF882-E840-4E65-ABBE-A0422F245234}" type="pres">
      <dgm:prSet presAssocID="{E873E884-7AF8-47AE-A0F6-6D8E9B1587A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Marca de verificación"/>
        </a:ext>
      </dgm:extLst>
    </dgm:pt>
    <dgm:pt modelId="{457EF210-B118-494B-B105-B05F2EBC26EA}" type="pres">
      <dgm:prSet presAssocID="{E873E884-7AF8-47AE-A0F6-6D8E9B1587AF}" presName="spaceRect" presStyleCnt="0"/>
      <dgm:spPr/>
    </dgm:pt>
    <dgm:pt modelId="{016A3649-6124-464A-913C-71CA9BDE5DDB}" type="pres">
      <dgm:prSet presAssocID="{E873E884-7AF8-47AE-A0F6-6D8E9B1587AF}" presName="textRect" presStyleLbl="revTx" presStyleIdx="6" presStyleCnt="7">
        <dgm:presLayoutVars>
          <dgm:chMax val="1"/>
          <dgm:chPref val="1"/>
        </dgm:presLayoutVars>
      </dgm:prSet>
      <dgm:spPr/>
    </dgm:pt>
  </dgm:ptLst>
  <dgm:cxnLst>
    <dgm:cxn modelId="{11B47406-1564-47B7-B9FE-638BCE9C4FF7}" type="presOf" srcId="{E873E884-7AF8-47AE-A0F6-6D8E9B1587AF}" destId="{016A3649-6124-464A-913C-71CA9BDE5DDB}" srcOrd="0" destOrd="0" presId="urn:microsoft.com/office/officeart/2018/2/layout/IconLabelList"/>
    <dgm:cxn modelId="{EC9ADB12-6338-42D5-A89E-67CECED35FFF}" srcId="{F75161DC-A77F-4483-9630-17BD1DFA0281}" destId="{96386073-12DC-456F-BDB8-1D9FF8DD9019}" srcOrd="5" destOrd="0" parTransId="{2C8B40AA-885D-469C-8B81-6DF5A3037117}" sibTransId="{2031196D-AD11-4F3A-8A38-8FD46A2D6600}"/>
    <dgm:cxn modelId="{2B121320-8750-44F2-A828-96BB7EB62AB4}" type="presOf" srcId="{96900141-58B4-49B3-BF33-C2B35E0A5FC8}" destId="{7F5AEE8C-61D0-4268-9986-147142C931DA}" srcOrd="0" destOrd="0" presId="urn:microsoft.com/office/officeart/2018/2/layout/IconLabelList"/>
    <dgm:cxn modelId="{79FCB42A-F848-4EE4-96B8-397DD23DBF55}" srcId="{F75161DC-A77F-4483-9630-17BD1DFA0281}" destId="{49F10820-C41E-42F8-9E38-97646AA4EA94}" srcOrd="2" destOrd="0" parTransId="{4E035407-1BB0-41E1-92AF-544F71539538}" sibTransId="{D4AA9AE5-80AD-49D1-8DA5-2479970BA7A0}"/>
    <dgm:cxn modelId="{C8BC2B2D-5B10-4B77-808A-0D3217A3FD63}" srcId="{F75161DC-A77F-4483-9630-17BD1DFA0281}" destId="{0F500F41-D565-4DAE-B279-F34A606F7684}" srcOrd="0" destOrd="0" parTransId="{EA5CFA76-9F2B-4467-9B71-7225DC3BDE63}" sibTransId="{6745303A-C31C-4281-98E0-00275BC82B26}"/>
    <dgm:cxn modelId="{E13A3E61-2776-4867-A120-0BCF143C1552}" type="presOf" srcId="{F75161DC-A77F-4483-9630-17BD1DFA0281}" destId="{5E91FA1F-FB95-4C82-A23C-CA2BB3A6547E}" srcOrd="0" destOrd="0" presId="urn:microsoft.com/office/officeart/2018/2/layout/IconLabelList"/>
    <dgm:cxn modelId="{1EB37E46-CC0C-469D-871A-1A5BE3E9D76A}" type="presOf" srcId="{5A7958A9-1134-4C09-948C-89C56833AADA}" destId="{F64B554A-1192-405F-A177-82CBB55E77AA}" srcOrd="0" destOrd="0" presId="urn:microsoft.com/office/officeart/2018/2/layout/IconLabelList"/>
    <dgm:cxn modelId="{76703748-FE43-4D5B-B709-555E9559B9F8}" type="presOf" srcId="{49F10820-C41E-42F8-9E38-97646AA4EA94}" destId="{98F99F6D-4A5C-4FEB-BB5B-02D656B54F23}" srcOrd="0" destOrd="0" presId="urn:microsoft.com/office/officeart/2018/2/layout/IconLabelList"/>
    <dgm:cxn modelId="{8E507749-2AE3-4FDA-A0BC-550ED5A29A43}" srcId="{F75161DC-A77F-4483-9630-17BD1DFA0281}" destId="{5A7958A9-1134-4C09-948C-89C56833AADA}" srcOrd="4" destOrd="0" parTransId="{A39DE168-70CA-4469-8D43-AF4326B8BC77}" sibTransId="{D5B6DFD6-BA62-4767-8EAA-F53CE5225158}"/>
    <dgm:cxn modelId="{E76CB156-E607-439F-92F7-E029E5E70DBE}" srcId="{F75161DC-A77F-4483-9630-17BD1DFA0281}" destId="{BB32D4C5-C4F4-41A0-A0D3-390266906A49}" srcOrd="3" destOrd="0" parTransId="{5A7C8651-7908-4175-BCCB-A87A4EC57274}" sibTransId="{BDBB9A82-A296-439C-89E0-44D415164A2F}"/>
    <dgm:cxn modelId="{5BBB1882-751E-4950-BA55-37CB7E807E74}" type="presOf" srcId="{0F500F41-D565-4DAE-B279-F34A606F7684}" destId="{1519597D-78DC-4A98-BBAF-99D5CB5D4D59}" srcOrd="0" destOrd="0" presId="urn:microsoft.com/office/officeart/2018/2/layout/IconLabelList"/>
    <dgm:cxn modelId="{C6CA0C99-F036-4F69-8263-91A21D1A05EA}" srcId="{F75161DC-A77F-4483-9630-17BD1DFA0281}" destId="{E873E884-7AF8-47AE-A0F6-6D8E9B1587AF}" srcOrd="6" destOrd="0" parTransId="{41E58E13-9658-44FF-B6E1-9A7466433EC7}" sibTransId="{1F023B4F-F092-4A02-A98C-06C4273483D6}"/>
    <dgm:cxn modelId="{D00D00CA-CBD5-4791-A8CF-FB69073923F2}" type="presOf" srcId="{96386073-12DC-456F-BDB8-1D9FF8DD9019}" destId="{32782EA6-103F-44F8-9A40-855EEFAC3877}" srcOrd="0" destOrd="0" presId="urn:microsoft.com/office/officeart/2018/2/layout/IconLabelList"/>
    <dgm:cxn modelId="{31B826F1-9E38-4BA7-8056-04D74254E74D}" srcId="{F75161DC-A77F-4483-9630-17BD1DFA0281}" destId="{96900141-58B4-49B3-BF33-C2B35E0A5FC8}" srcOrd="1" destOrd="0" parTransId="{7260BC29-F692-41E1-92B6-71C73048B1B5}" sibTransId="{327434EC-B82D-4C6A-A134-6AF81318C4E9}"/>
    <dgm:cxn modelId="{AAC479F5-73A3-45F7-A10E-8ED5120211CB}" type="presOf" srcId="{BB32D4C5-C4F4-41A0-A0D3-390266906A49}" destId="{011DF597-9518-447A-987D-1C718DE861F3}" srcOrd="0" destOrd="0" presId="urn:microsoft.com/office/officeart/2018/2/layout/IconLabelList"/>
    <dgm:cxn modelId="{CFF95DA5-538E-4248-8701-88DF6689E4BC}" type="presParOf" srcId="{5E91FA1F-FB95-4C82-A23C-CA2BB3A6547E}" destId="{724BB7ED-DBBF-4D06-9BDF-08BABD7EB05F}" srcOrd="0" destOrd="0" presId="urn:microsoft.com/office/officeart/2018/2/layout/IconLabelList"/>
    <dgm:cxn modelId="{D1CFB884-95BA-405A-8900-4148F373718D}" type="presParOf" srcId="{724BB7ED-DBBF-4D06-9BDF-08BABD7EB05F}" destId="{9E61AB9F-13AD-468B-91D8-A28B81C86E5C}" srcOrd="0" destOrd="0" presId="urn:microsoft.com/office/officeart/2018/2/layout/IconLabelList"/>
    <dgm:cxn modelId="{69DD96B6-1DD3-4698-AFBB-5AD7C8955FBF}" type="presParOf" srcId="{724BB7ED-DBBF-4D06-9BDF-08BABD7EB05F}" destId="{BF0037BE-2CA8-4114-AA7E-EB3D32AEB214}" srcOrd="1" destOrd="0" presId="urn:microsoft.com/office/officeart/2018/2/layout/IconLabelList"/>
    <dgm:cxn modelId="{16AC0B32-ECC2-4A20-A56D-14087758C8B3}" type="presParOf" srcId="{724BB7ED-DBBF-4D06-9BDF-08BABD7EB05F}" destId="{1519597D-78DC-4A98-BBAF-99D5CB5D4D59}" srcOrd="2" destOrd="0" presId="urn:microsoft.com/office/officeart/2018/2/layout/IconLabelList"/>
    <dgm:cxn modelId="{C4802612-258B-4BB6-BFB3-22525848FBED}" type="presParOf" srcId="{5E91FA1F-FB95-4C82-A23C-CA2BB3A6547E}" destId="{3336AD15-0053-4651-B79F-19DDCB35DA5D}" srcOrd="1" destOrd="0" presId="urn:microsoft.com/office/officeart/2018/2/layout/IconLabelList"/>
    <dgm:cxn modelId="{6B897199-FC16-4D08-BBC0-9E83097F030D}" type="presParOf" srcId="{5E91FA1F-FB95-4C82-A23C-CA2BB3A6547E}" destId="{6C6741BB-C66D-4773-9F64-FAF87600271A}" srcOrd="2" destOrd="0" presId="urn:microsoft.com/office/officeart/2018/2/layout/IconLabelList"/>
    <dgm:cxn modelId="{EB93B0D1-048B-4604-80F9-7B94F403D265}" type="presParOf" srcId="{6C6741BB-C66D-4773-9F64-FAF87600271A}" destId="{D5999034-E51B-4DAB-875C-170C18FA477B}" srcOrd="0" destOrd="0" presId="urn:microsoft.com/office/officeart/2018/2/layout/IconLabelList"/>
    <dgm:cxn modelId="{30CD61FB-332C-4858-B8E0-26D55E886BCD}" type="presParOf" srcId="{6C6741BB-C66D-4773-9F64-FAF87600271A}" destId="{9331C05F-1BDA-4CB2-A582-CE32FE8ACA97}" srcOrd="1" destOrd="0" presId="urn:microsoft.com/office/officeart/2018/2/layout/IconLabelList"/>
    <dgm:cxn modelId="{AB3AE12C-82AC-447C-8A8B-2C55C2585766}" type="presParOf" srcId="{6C6741BB-C66D-4773-9F64-FAF87600271A}" destId="{7F5AEE8C-61D0-4268-9986-147142C931DA}" srcOrd="2" destOrd="0" presId="urn:microsoft.com/office/officeart/2018/2/layout/IconLabelList"/>
    <dgm:cxn modelId="{1C8D46C9-0918-4EEB-B22D-B76D6D3A4A57}" type="presParOf" srcId="{5E91FA1F-FB95-4C82-A23C-CA2BB3A6547E}" destId="{FFC1691A-866D-425B-99A4-AD0683EE3E31}" srcOrd="3" destOrd="0" presId="urn:microsoft.com/office/officeart/2018/2/layout/IconLabelList"/>
    <dgm:cxn modelId="{4A07BDF6-16F6-4C78-9888-13244396591D}" type="presParOf" srcId="{5E91FA1F-FB95-4C82-A23C-CA2BB3A6547E}" destId="{A3987A27-A46B-4692-98CD-3387397426E2}" srcOrd="4" destOrd="0" presId="urn:microsoft.com/office/officeart/2018/2/layout/IconLabelList"/>
    <dgm:cxn modelId="{0D5B96E0-B56B-42DC-9D05-F121F9491871}" type="presParOf" srcId="{A3987A27-A46B-4692-98CD-3387397426E2}" destId="{EFF0D27D-45E3-4166-853B-2F41C2770C20}" srcOrd="0" destOrd="0" presId="urn:microsoft.com/office/officeart/2018/2/layout/IconLabelList"/>
    <dgm:cxn modelId="{D9D63334-3A92-49E2-A574-4B510EAEB089}" type="presParOf" srcId="{A3987A27-A46B-4692-98CD-3387397426E2}" destId="{DAB91B4E-06C5-4D3E-8AC4-560607AD342A}" srcOrd="1" destOrd="0" presId="urn:microsoft.com/office/officeart/2018/2/layout/IconLabelList"/>
    <dgm:cxn modelId="{0B64AE87-32CE-4FFB-AF0F-2BE53A9ECEDB}" type="presParOf" srcId="{A3987A27-A46B-4692-98CD-3387397426E2}" destId="{98F99F6D-4A5C-4FEB-BB5B-02D656B54F23}" srcOrd="2" destOrd="0" presId="urn:microsoft.com/office/officeart/2018/2/layout/IconLabelList"/>
    <dgm:cxn modelId="{2AF50289-B516-4974-AD6C-2467D7E1F919}" type="presParOf" srcId="{5E91FA1F-FB95-4C82-A23C-CA2BB3A6547E}" destId="{FBC7194A-B969-4BAB-A422-CCD30E2A9EF8}" srcOrd="5" destOrd="0" presId="urn:microsoft.com/office/officeart/2018/2/layout/IconLabelList"/>
    <dgm:cxn modelId="{5ED2CEDE-5722-4D75-9523-6A4328B42EEE}" type="presParOf" srcId="{5E91FA1F-FB95-4C82-A23C-CA2BB3A6547E}" destId="{63CD2ED9-7473-4D08-B38B-E815F9EFF06B}" srcOrd="6" destOrd="0" presId="urn:microsoft.com/office/officeart/2018/2/layout/IconLabelList"/>
    <dgm:cxn modelId="{DEE01288-CB57-46E0-A3B6-0FE5A270A081}" type="presParOf" srcId="{63CD2ED9-7473-4D08-B38B-E815F9EFF06B}" destId="{B7BAB429-1C42-4B7D-A79E-E36BC5E802C5}" srcOrd="0" destOrd="0" presId="urn:microsoft.com/office/officeart/2018/2/layout/IconLabelList"/>
    <dgm:cxn modelId="{E96FEEC6-9A5D-4768-9830-AB9733D8304E}" type="presParOf" srcId="{63CD2ED9-7473-4D08-B38B-E815F9EFF06B}" destId="{016FB104-7076-4FDC-896F-960F28901EFD}" srcOrd="1" destOrd="0" presId="urn:microsoft.com/office/officeart/2018/2/layout/IconLabelList"/>
    <dgm:cxn modelId="{4F0A89C5-F35E-4592-BD9C-8F1C63619EE9}" type="presParOf" srcId="{63CD2ED9-7473-4D08-B38B-E815F9EFF06B}" destId="{011DF597-9518-447A-987D-1C718DE861F3}" srcOrd="2" destOrd="0" presId="urn:microsoft.com/office/officeart/2018/2/layout/IconLabelList"/>
    <dgm:cxn modelId="{57B56C78-B4A0-4FB6-ADA1-4096A1178510}" type="presParOf" srcId="{5E91FA1F-FB95-4C82-A23C-CA2BB3A6547E}" destId="{939ADE80-0559-4BE9-B25D-7069571626E9}" srcOrd="7" destOrd="0" presId="urn:microsoft.com/office/officeart/2018/2/layout/IconLabelList"/>
    <dgm:cxn modelId="{105BA5A9-476A-44A2-9E42-641BE6F83320}" type="presParOf" srcId="{5E91FA1F-FB95-4C82-A23C-CA2BB3A6547E}" destId="{38AF7EA0-B1C7-4BB5-B6E0-2D90240FC13B}" srcOrd="8" destOrd="0" presId="urn:microsoft.com/office/officeart/2018/2/layout/IconLabelList"/>
    <dgm:cxn modelId="{FFDF51DC-BC0C-48BC-9541-C80148DB5B33}" type="presParOf" srcId="{38AF7EA0-B1C7-4BB5-B6E0-2D90240FC13B}" destId="{82F75860-8E62-4212-93F1-A7F7D211E90E}" srcOrd="0" destOrd="0" presId="urn:microsoft.com/office/officeart/2018/2/layout/IconLabelList"/>
    <dgm:cxn modelId="{B3F2B481-BED7-4F9E-8AFD-ABCE69B58E6A}" type="presParOf" srcId="{38AF7EA0-B1C7-4BB5-B6E0-2D90240FC13B}" destId="{C0B9AC0B-094B-40DD-B132-9D5F09EA7A0E}" srcOrd="1" destOrd="0" presId="urn:microsoft.com/office/officeart/2018/2/layout/IconLabelList"/>
    <dgm:cxn modelId="{E30A71F9-3A2F-421C-8A53-EBFFAD8B828E}" type="presParOf" srcId="{38AF7EA0-B1C7-4BB5-B6E0-2D90240FC13B}" destId="{F64B554A-1192-405F-A177-82CBB55E77AA}" srcOrd="2" destOrd="0" presId="urn:microsoft.com/office/officeart/2018/2/layout/IconLabelList"/>
    <dgm:cxn modelId="{3645EFC9-637F-447C-B4EF-30717C87CE38}" type="presParOf" srcId="{5E91FA1F-FB95-4C82-A23C-CA2BB3A6547E}" destId="{1CCD4A4C-E086-4DA2-9C8C-FE3C28F2651F}" srcOrd="9" destOrd="0" presId="urn:microsoft.com/office/officeart/2018/2/layout/IconLabelList"/>
    <dgm:cxn modelId="{6E75A07D-17AB-4EEC-90A9-A0FCC57C4052}" type="presParOf" srcId="{5E91FA1F-FB95-4C82-A23C-CA2BB3A6547E}" destId="{60B09B22-5722-4421-8259-53B922058E26}" srcOrd="10" destOrd="0" presId="urn:microsoft.com/office/officeart/2018/2/layout/IconLabelList"/>
    <dgm:cxn modelId="{54A13A88-20A7-47FB-A161-1FD615B5160A}" type="presParOf" srcId="{60B09B22-5722-4421-8259-53B922058E26}" destId="{1F59249B-BD22-44B5-979D-AF44197A1F14}" srcOrd="0" destOrd="0" presId="urn:microsoft.com/office/officeart/2018/2/layout/IconLabelList"/>
    <dgm:cxn modelId="{FC8A6F06-CF37-4D0F-A417-D73721F9518D}" type="presParOf" srcId="{60B09B22-5722-4421-8259-53B922058E26}" destId="{82F9F235-1708-486A-B58A-34C5E01E182C}" srcOrd="1" destOrd="0" presId="urn:microsoft.com/office/officeart/2018/2/layout/IconLabelList"/>
    <dgm:cxn modelId="{A746BFBF-F0B3-469D-A93E-65FF02A9B56D}" type="presParOf" srcId="{60B09B22-5722-4421-8259-53B922058E26}" destId="{32782EA6-103F-44F8-9A40-855EEFAC3877}" srcOrd="2" destOrd="0" presId="urn:microsoft.com/office/officeart/2018/2/layout/IconLabelList"/>
    <dgm:cxn modelId="{6D329D6B-1203-4B41-B5FC-5BC3F11E9CB5}" type="presParOf" srcId="{5E91FA1F-FB95-4C82-A23C-CA2BB3A6547E}" destId="{C28AF0C8-62A6-42AF-B752-ED7759915DBD}" srcOrd="11" destOrd="0" presId="urn:microsoft.com/office/officeart/2018/2/layout/IconLabelList"/>
    <dgm:cxn modelId="{39C32CF4-EA7A-4B58-A00F-B9D925453F87}" type="presParOf" srcId="{5E91FA1F-FB95-4C82-A23C-CA2BB3A6547E}" destId="{2A1462A1-351D-4B0C-9034-DDFBB0359EE8}" srcOrd="12" destOrd="0" presId="urn:microsoft.com/office/officeart/2018/2/layout/IconLabelList"/>
    <dgm:cxn modelId="{67BB6EEE-274B-46A3-993C-73DCB621131A}" type="presParOf" srcId="{2A1462A1-351D-4B0C-9034-DDFBB0359EE8}" destId="{F60BF882-E840-4E65-ABBE-A0422F245234}" srcOrd="0" destOrd="0" presId="urn:microsoft.com/office/officeart/2018/2/layout/IconLabelList"/>
    <dgm:cxn modelId="{64F94B31-4F2F-4AA9-AEF4-68F9ED16A3CD}" type="presParOf" srcId="{2A1462A1-351D-4B0C-9034-DDFBB0359EE8}" destId="{457EF210-B118-494B-B105-B05F2EBC26EA}" srcOrd="1" destOrd="0" presId="urn:microsoft.com/office/officeart/2018/2/layout/IconLabelList"/>
    <dgm:cxn modelId="{2BFA505C-BA1C-48E5-BFC2-C80B10785DAD}" type="presParOf" srcId="{2A1462A1-351D-4B0C-9034-DDFBB0359EE8}" destId="{016A3649-6124-464A-913C-71CA9BDE5DD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601BAD-FF8D-4C41-A436-A0842A071C8C}"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NI"/>
        </a:p>
      </dgm:t>
    </dgm:pt>
    <dgm:pt modelId="{774B3938-9BEC-4B1F-8712-47FADC2F24BB}">
      <dgm:prSet phldrT="[Texto]" custT="1"/>
      <dgm:spPr/>
      <dgm:t>
        <a:bodyPr/>
        <a:lstStyle/>
        <a:p>
          <a:r>
            <a:rPr lang="es-ES" sz="1400" b="0">
              <a:latin typeface="Humnst777"/>
            </a:rPr>
            <a:t>Curso Virtualizado</a:t>
          </a:r>
          <a:endParaRPr lang="es-NI" sz="1400" b="0" dirty="0">
            <a:latin typeface="Humnst777"/>
          </a:endParaRPr>
        </a:p>
      </dgm:t>
    </dgm:pt>
    <dgm:pt modelId="{75CC393B-40FD-4241-A97C-CFF37DBACC29}" type="parTrans" cxnId="{39A0B94B-8461-4EA8-9533-B0546D99EC6A}">
      <dgm:prSet/>
      <dgm:spPr/>
      <dgm:t>
        <a:bodyPr/>
        <a:lstStyle/>
        <a:p>
          <a:endParaRPr lang="es-NI" sz="1400" b="0">
            <a:solidFill>
              <a:schemeClr val="bg2">
                <a:lumMod val="25000"/>
              </a:schemeClr>
            </a:solidFill>
            <a:latin typeface="Humnst777"/>
          </a:endParaRPr>
        </a:p>
      </dgm:t>
    </dgm:pt>
    <dgm:pt modelId="{04F93DF7-D8F0-42BB-BF97-BD51E1B92AD6}" type="sibTrans" cxnId="{39A0B94B-8461-4EA8-9533-B0546D99EC6A}">
      <dgm:prSet custT="1"/>
      <dgm:spPr/>
      <dgm:t>
        <a:bodyPr/>
        <a:lstStyle/>
        <a:p>
          <a:endParaRPr lang="es-NI" sz="1400" b="0">
            <a:solidFill>
              <a:schemeClr val="bg2">
                <a:lumMod val="25000"/>
              </a:schemeClr>
            </a:solidFill>
            <a:latin typeface="Humnst777"/>
          </a:endParaRPr>
        </a:p>
      </dgm:t>
    </dgm:pt>
    <dgm:pt modelId="{E2465463-9703-427E-9A17-6F083C8F3D3E}">
      <dgm:prSet phldrT="[Texto]" custT="1"/>
      <dgm:spPr/>
      <dgm:t>
        <a:bodyPr/>
        <a:lstStyle/>
        <a:p>
          <a:r>
            <a:rPr lang="es-ES" sz="1400" b="0">
              <a:latin typeface="Humnst777"/>
            </a:rPr>
            <a:t>Matrícula (Envío de convocatorias)</a:t>
          </a:r>
          <a:endParaRPr lang="es-NI" sz="1400" b="0" dirty="0">
            <a:latin typeface="Humnst777"/>
          </a:endParaRPr>
        </a:p>
      </dgm:t>
    </dgm:pt>
    <dgm:pt modelId="{656D0AAB-1070-41B6-ACEB-64870D6E829D}" type="parTrans" cxnId="{18A35E11-3993-4461-B8AD-FAD3473F9311}">
      <dgm:prSet/>
      <dgm:spPr/>
      <dgm:t>
        <a:bodyPr/>
        <a:lstStyle/>
        <a:p>
          <a:endParaRPr lang="es-NI" sz="1400" b="0">
            <a:solidFill>
              <a:schemeClr val="bg2">
                <a:lumMod val="25000"/>
              </a:schemeClr>
            </a:solidFill>
            <a:latin typeface="Humnst777"/>
          </a:endParaRPr>
        </a:p>
      </dgm:t>
    </dgm:pt>
    <dgm:pt modelId="{931AC25C-7B27-4667-8B8E-DDF6B4915541}" type="sibTrans" cxnId="{18A35E11-3993-4461-B8AD-FAD3473F9311}">
      <dgm:prSet custT="1"/>
      <dgm:spPr/>
      <dgm:t>
        <a:bodyPr/>
        <a:lstStyle/>
        <a:p>
          <a:endParaRPr lang="es-NI" sz="1400" b="0">
            <a:solidFill>
              <a:schemeClr val="bg2">
                <a:lumMod val="25000"/>
              </a:schemeClr>
            </a:solidFill>
            <a:latin typeface="Humnst777"/>
          </a:endParaRPr>
        </a:p>
      </dgm:t>
    </dgm:pt>
    <dgm:pt modelId="{85B01E61-09A1-41F9-8660-C25520E7CEB2}">
      <dgm:prSet phldrT="[Texto]" custT="1"/>
      <dgm:spPr/>
      <dgm:t>
        <a:bodyPr/>
        <a:lstStyle/>
        <a:p>
          <a:r>
            <a:rPr lang="es-ES" sz="1400" b="0">
              <a:latin typeface="Humnst777"/>
            </a:rPr>
            <a:t>Seguimiento a matrícula</a:t>
          </a:r>
          <a:endParaRPr lang="es-NI" sz="1400" b="0" dirty="0">
            <a:latin typeface="Humnst777"/>
          </a:endParaRPr>
        </a:p>
      </dgm:t>
    </dgm:pt>
    <dgm:pt modelId="{6D33058F-DACC-468F-9DA5-AB2DA3BC2CC2}" type="parTrans" cxnId="{F8960DFD-8157-466B-8F80-E3EF5FEF3369}">
      <dgm:prSet/>
      <dgm:spPr/>
      <dgm:t>
        <a:bodyPr/>
        <a:lstStyle/>
        <a:p>
          <a:endParaRPr lang="es-NI" sz="1400" b="0">
            <a:solidFill>
              <a:schemeClr val="bg2">
                <a:lumMod val="25000"/>
              </a:schemeClr>
            </a:solidFill>
            <a:latin typeface="Humnst777"/>
          </a:endParaRPr>
        </a:p>
      </dgm:t>
    </dgm:pt>
    <dgm:pt modelId="{6ED2DE7D-C4F0-4CC8-944E-B6C10DD88B5B}" type="sibTrans" cxnId="{F8960DFD-8157-466B-8F80-E3EF5FEF3369}">
      <dgm:prSet custT="1"/>
      <dgm:spPr/>
      <dgm:t>
        <a:bodyPr/>
        <a:lstStyle/>
        <a:p>
          <a:endParaRPr lang="es-NI" sz="1400" b="0">
            <a:solidFill>
              <a:schemeClr val="bg2">
                <a:lumMod val="25000"/>
              </a:schemeClr>
            </a:solidFill>
            <a:latin typeface="Humnst777"/>
          </a:endParaRPr>
        </a:p>
      </dgm:t>
    </dgm:pt>
    <dgm:pt modelId="{D8685F62-1A71-4E28-85A7-87A3D53AB5E9}">
      <dgm:prSet phldrT="[Texto]" custT="1"/>
      <dgm:spPr/>
      <dgm:t>
        <a:bodyPr/>
        <a:lstStyle/>
        <a:p>
          <a:r>
            <a:rPr lang="es-ES" sz="1400" b="0">
              <a:latin typeface="Humnst777"/>
            </a:rPr>
            <a:t>Notificaciones de inicio de curso (Docentes y Estudiantes)</a:t>
          </a:r>
          <a:endParaRPr lang="es-NI" sz="1400" b="0" dirty="0">
            <a:latin typeface="Humnst777"/>
          </a:endParaRPr>
        </a:p>
      </dgm:t>
    </dgm:pt>
    <dgm:pt modelId="{169FF9B6-9CA8-42C2-894C-B47ACA4EC161}" type="parTrans" cxnId="{41F39461-BDC9-4DF8-8CC7-C9C9F86E3D30}">
      <dgm:prSet/>
      <dgm:spPr/>
      <dgm:t>
        <a:bodyPr/>
        <a:lstStyle/>
        <a:p>
          <a:endParaRPr lang="es-NI" sz="1400" b="0">
            <a:solidFill>
              <a:schemeClr val="bg2">
                <a:lumMod val="25000"/>
              </a:schemeClr>
            </a:solidFill>
            <a:latin typeface="Humnst777"/>
          </a:endParaRPr>
        </a:p>
      </dgm:t>
    </dgm:pt>
    <dgm:pt modelId="{B87D78AF-DF9C-46C6-84E1-F3F83FBB0C10}" type="sibTrans" cxnId="{41F39461-BDC9-4DF8-8CC7-C9C9F86E3D30}">
      <dgm:prSet custT="1"/>
      <dgm:spPr/>
      <dgm:t>
        <a:bodyPr/>
        <a:lstStyle/>
        <a:p>
          <a:endParaRPr lang="es-NI" sz="1400" b="0">
            <a:solidFill>
              <a:schemeClr val="bg2">
                <a:lumMod val="25000"/>
              </a:schemeClr>
            </a:solidFill>
            <a:latin typeface="Humnst777"/>
          </a:endParaRPr>
        </a:p>
      </dgm:t>
    </dgm:pt>
    <dgm:pt modelId="{517D8925-EDB5-4772-92B8-05834C223C3F}">
      <dgm:prSet phldrT="[Texto]" custT="1"/>
      <dgm:spPr/>
      <dgm:t>
        <a:bodyPr/>
        <a:lstStyle/>
        <a:p>
          <a:r>
            <a:rPr lang="es-ES" sz="1400" b="0">
              <a:latin typeface="Humnst777"/>
            </a:rPr>
            <a:t>Inicio de curso (Aseguramiento de que docentes y estudiantes ingresen)</a:t>
          </a:r>
          <a:endParaRPr lang="es-NI" sz="1400" b="0" dirty="0">
            <a:latin typeface="Humnst777"/>
          </a:endParaRPr>
        </a:p>
      </dgm:t>
    </dgm:pt>
    <dgm:pt modelId="{FDEF603E-7CA5-42F7-B1DC-15EBA702F1F2}" type="parTrans" cxnId="{2ECCD43C-5390-46B2-B3DD-E0C84570AF65}">
      <dgm:prSet/>
      <dgm:spPr/>
      <dgm:t>
        <a:bodyPr/>
        <a:lstStyle/>
        <a:p>
          <a:endParaRPr lang="es-NI" sz="1400" b="0">
            <a:solidFill>
              <a:schemeClr val="bg2">
                <a:lumMod val="25000"/>
              </a:schemeClr>
            </a:solidFill>
            <a:latin typeface="Humnst777"/>
          </a:endParaRPr>
        </a:p>
      </dgm:t>
    </dgm:pt>
    <dgm:pt modelId="{57E975F4-C48B-4D44-A8D3-36DC5AA2D79D}" type="sibTrans" cxnId="{2ECCD43C-5390-46B2-B3DD-E0C84570AF65}">
      <dgm:prSet custT="1"/>
      <dgm:spPr/>
      <dgm:t>
        <a:bodyPr/>
        <a:lstStyle/>
        <a:p>
          <a:endParaRPr lang="es-NI" sz="1400" b="0">
            <a:solidFill>
              <a:schemeClr val="bg2">
                <a:lumMod val="25000"/>
              </a:schemeClr>
            </a:solidFill>
            <a:latin typeface="Humnst777"/>
          </a:endParaRPr>
        </a:p>
      </dgm:t>
    </dgm:pt>
    <dgm:pt modelId="{A991858C-9C52-4CA8-B69A-D1F9C02B903B}">
      <dgm:prSet custT="1"/>
      <dgm:spPr/>
      <dgm:t>
        <a:bodyPr/>
        <a:lstStyle/>
        <a:p>
          <a:r>
            <a:rPr lang="es-ES" sz="1400" b="0">
              <a:latin typeface="Humnst777"/>
            </a:rPr>
            <a:t>Revisión de curso (Asegurar que las configuraciones estén en correspondencia a lo orientado)</a:t>
          </a:r>
          <a:endParaRPr lang="es-NI" sz="1400" b="0" dirty="0">
            <a:latin typeface="Humnst777"/>
          </a:endParaRPr>
        </a:p>
      </dgm:t>
    </dgm:pt>
    <dgm:pt modelId="{2F8419D5-588B-4213-8107-5C523D4D7E51}" type="parTrans" cxnId="{A31E63C7-4649-4703-9FDC-B31314E49229}">
      <dgm:prSet/>
      <dgm:spPr/>
      <dgm:t>
        <a:bodyPr/>
        <a:lstStyle/>
        <a:p>
          <a:endParaRPr lang="es-NI" sz="1400" b="0">
            <a:solidFill>
              <a:schemeClr val="bg2">
                <a:lumMod val="25000"/>
              </a:schemeClr>
            </a:solidFill>
            <a:latin typeface="Humnst777"/>
          </a:endParaRPr>
        </a:p>
      </dgm:t>
    </dgm:pt>
    <dgm:pt modelId="{31A57CAA-7AC8-40EC-A2EB-732784B2A668}" type="sibTrans" cxnId="{A31E63C7-4649-4703-9FDC-B31314E49229}">
      <dgm:prSet custT="1"/>
      <dgm:spPr/>
      <dgm:t>
        <a:bodyPr/>
        <a:lstStyle/>
        <a:p>
          <a:endParaRPr lang="es-NI" sz="1400" b="0">
            <a:solidFill>
              <a:schemeClr val="bg2">
                <a:lumMod val="25000"/>
              </a:schemeClr>
            </a:solidFill>
            <a:latin typeface="Humnst777"/>
          </a:endParaRPr>
        </a:p>
      </dgm:t>
    </dgm:pt>
    <dgm:pt modelId="{FDBEEB1C-B65D-4682-9EE0-6C9C2450A96B}">
      <dgm:prSet custT="1"/>
      <dgm:spPr/>
      <dgm:t>
        <a:bodyPr/>
        <a:lstStyle/>
        <a:p>
          <a:r>
            <a:rPr lang="es-ES" sz="1400" b="0">
              <a:latin typeface="Humnst777"/>
            </a:rPr>
            <a:t>Monitoreo y seguimiento (Durante todo el desarrollo del curso a docentes y estudiantes)</a:t>
          </a:r>
          <a:endParaRPr lang="es-NI" sz="1400" b="0" dirty="0">
            <a:latin typeface="Humnst777"/>
          </a:endParaRPr>
        </a:p>
      </dgm:t>
    </dgm:pt>
    <dgm:pt modelId="{8086BC83-E589-4E31-B5B6-CB73FD5600BB}" type="parTrans" cxnId="{10A79B10-53B4-4903-A5C1-946B8E39582C}">
      <dgm:prSet/>
      <dgm:spPr/>
      <dgm:t>
        <a:bodyPr/>
        <a:lstStyle/>
        <a:p>
          <a:endParaRPr lang="es-NI" sz="1400" b="0">
            <a:solidFill>
              <a:schemeClr val="bg2">
                <a:lumMod val="25000"/>
              </a:schemeClr>
            </a:solidFill>
            <a:latin typeface="Humnst777"/>
          </a:endParaRPr>
        </a:p>
      </dgm:t>
    </dgm:pt>
    <dgm:pt modelId="{68DE8FEF-A4DA-40D9-9F38-4B536EA31C00}" type="sibTrans" cxnId="{10A79B10-53B4-4903-A5C1-946B8E39582C}">
      <dgm:prSet custT="1"/>
      <dgm:spPr/>
      <dgm:t>
        <a:bodyPr/>
        <a:lstStyle/>
        <a:p>
          <a:endParaRPr lang="es-NI" sz="1400" b="0">
            <a:solidFill>
              <a:schemeClr val="bg2">
                <a:lumMod val="25000"/>
              </a:schemeClr>
            </a:solidFill>
            <a:latin typeface="Humnst777"/>
          </a:endParaRPr>
        </a:p>
      </dgm:t>
    </dgm:pt>
    <dgm:pt modelId="{AA779122-6FB9-4BCF-A666-17DC5D2EE8F2}">
      <dgm:prSet custT="1"/>
      <dgm:spPr/>
      <dgm:t>
        <a:bodyPr/>
        <a:lstStyle/>
        <a:p>
          <a:r>
            <a:rPr lang="es-ES" sz="1400" b="0">
              <a:latin typeface="Humnst777"/>
            </a:rPr>
            <a:t>Aplicación de encuesta de satisfacción</a:t>
          </a:r>
          <a:endParaRPr lang="es-NI" sz="1400" b="0" dirty="0">
            <a:latin typeface="Humnst777"/>
          </a:endParaRPr>
        </a:p>
      </dgm:t>
    </dgm:pt>
    <dgm:pt modelId="{D3FC406D-B8B8-4EBF-8A0A-9F518B2D4426}" type="parTrans" cxnId="{E76B0266-AA78-42BF-89FE-4111AC3438F2}">
      <dgm:prSet/>
      <dgm:spPr/>
      <dgm:t>
        <a:bodyPr/>
        <a:lstStyle/>
        <a:p>
          <a:endParaRPr lang="es-NI" sz="1400" b="0">
            <a:solidFill>
              <a:schemeClr val="bg2">
                <a:lumMod val="25000"/>
              </a:schemeClr>
            </a:solidFill>
            <a:latin typeface="Humnst777"/>
          </a:endParaRPr>
        </a:p>
      </dgm:t>
    </dgm:pt>
    <dgm:pt modelId="{FCDE838F-D558-46DD-AC05-3F54D4BA1BCC}" type="sibTrans" cxnId="{E76B0266-AA78-42BF-89FE-4111AC3438F2}">
      <dgm:prSet custT="1"/>
      <dgm:spPr/>
      <dgm:t>
        <a:bodyPr/>
        <a:lstStyle/>
        <a:p>
          <a:endParaRPr lang="es-NI" sz="1400" b="0">
            <a:solidFill>
              <a:schemeClr val="bg2">
                <a:lumMod val="25000"/>
              </a:schemeClr>
            </a:solidFill>
            <a:latin typeface="Humnst777"/>
          </a:endParaRPr>
        </a:p>
      </dgm:t>
    </dgm:pt>
    <dgm:pt modelId="{9138D85E-E7F9-430A-8545-783E6F82E16F}">
      <dgm:prSet custT="1"/>
      <dgm:spPr/>
      <dgm:t>
        <a:bodyPr/>
        <a:lstStyle/>
        <a:p>
          <a:r>
            <a:rPr lang="es-ES" sz="1400" b="0">
              <a:latin typeface="Humnst777"/>
            </a:rPr>
            <a:t>Notificación de finalización de curso</a:t>
          </a:r>
          <a:endParaRPr lang="es-NI" sz="1400" b="0" dirty="0">
            <a:latin typeface="Humnst777"/>
          </a:endParaRPr>
        </a:p>
      </dgm:t>
    </dgm:pt>
    <dgm:pt modelId="{9AA70A06-6F6D-4639-A4C2-3E4621A92FE2}" type="parTrans" cxnId="{573E4E6B-59EC-47A0-9CD4-E9C11291C12E}">
      <dgm:prSet/>
      <dgm:spPr/>
      <dgm:t>
        <a:bodyPr/>
        <a:lstStyle/>
        <a:p>
          <a:endParaRPr lang="es-NI" sz="1400" b="0">
            <a:solidFill>
              <a:schemeClr val="bg2">
                <a:lumMod val="25000"/>
              </a:schemeClr>
            </a:solidFill>
            <a:latin typeface="Humnst777"/>
          </a:endParaRPr>
        </a:p>
      </dgm:t>
    </dgm:pt>
    <dgm:pt modelId="{BD291D1D-538B-4135-87B3-24D9F30E60C8}" type="sibTrans" cxnId="{573E4E6B-59EC-47A0-9CD4-E9C11291C12E}">
      <dgm:prSet custT="1"/>
      <dgm:spPr/>
      <dgm:t>
        <a:bodyPr/>
        <a:lstStyle/>
        <a:p>
          <a:endParaRPr lang="es-NI" sz="1400" b="0">
            <a:solidFill>
              <a:schemeClr val="bg2">
                <a:lumMod val="25000"/>
              </a:schemeClr>
            </a:solidFill>
            <a:latin typeface="Humnst777"/>
          </a:endParaRPr>
        </a:p>
      </dgm:t>
    </dgm:pt>
    <dgm:pt modelId="{9AA56FE0-C9B9-4378-92E8-42FFD76B8FB4}">
      <dgm:prSet custT="1"/>
      <dgm:spPr/>
      <dgm:t>
        <a:bodyPr/>
        <a:lstStyle/>
        <a:p>
          <a:r>
            <a:rPr lang="es-ES" sz="1400" b="0">
              <a:latin typeface="Humnst777"/>
            </a:rPr>
            <a:t>Monitoreo a semana de recuperación</a:t>
          </a:r>
          <a:endParaRPr lang="es-NI" sz="1400" b="0" dirty="0">
            <a:latin typeface="Humnst777"/>
          </a:endParaRPr>
        </a:p>
      </dgm:t>
    </dgm:pt>
    <dgm:pt modelId="{6B422BC4-9C10-4D87-9B22-F30EB48F1765}" type="parTrans" cxnId="{E8FCC884-BBDC-4628-B5AF-D8404EA0BF5C}">
      <dgm:prSet/>
      <dgm:spPr/>
      <dgm:t>
        <a:bodyPr/>
        <a:lstStyle/>
        <a:p>
          <a:endParaRPr lang="es-NI" sz="1400" b="0">
            <a:solidFill>
              <a:schemeClr val="bg2">
                <a:lumMod val="25000"/>
              </a:schemeClr>
            </a:solidFill>
            <a:latin typeface="Humnst777"/>
          </a:endParaRPr>
        </a:p>
      </dgm:t>
    </dgm:pt>
    <dgm:pt modelId="{B4529FE8-277E-42DE-8297-34EA682AB025}" type="sibTrans" cxnId="{E8FCC884-BBDC-4628-B5AF-D8404EA0BF5C}">
      <dgm:prSet custT="1"/>
      <dgm:spPr/>
      <dgm:t>
        <a:bodyPr/>
        <a:lstStyle/>
        <a:p>
          <a:endParaRPr lang="es-NI" sz="1400" b="0">
            <a:solidFill>
              <a:schemeClr val="bg2">
                <a:lumMod val="25000"/>
              </a:schemeClr>
            </a:solidFill>
            <a:latin typeface="Humnst777"/>
          </a:endParaRPr>
        </a:p>
      </dgm:t>
    </dgm:pt>
    <dgm:pt modelId="{054EF53D-E70E-490A-BAF2-75C2141AE1BD}">
      <dgm:prSet custT="1"/>
      <dgm:spPr/>
      <dgm:t>
        <a:bodyPr/>
        <a:lstStyle/>
        <a:p>
          <a:r>
            <a:rPr lang="es-ES" sz="1400" b="0">
              <a:latin typeface="Humnst777"/>
            </a:rPr>
            <a:t>Solicitud y monitoreo de cierre de actas</a:t>
          </a:r>
          <a:endParaRPr lang="es-NI" sz="1400" b="0" dirty="0">
            <a:latin typeface="Humnst777"/>
          </a:endParaRPr>
        </a:p>
      </dgm:t>
    </dgm:pt>
    <dgm:pt modelId="{0933B0CA-657A-4D2C-95D0-2DB2CB963F01}" type="parTrans" cxnId="{1FDF1A29-41F0-407A-9144-0E1937B21234}">
      <dgm:prSet/>
      <dgm:spPr/>
      <dgm:t>
        <a:bodyPr/>
        <a:lstStyle/>
        <a:p>
          <a:endParaRPr lang="es-NI" sz="1400" b="0">
            <a:solidFill>
              <a:schemeClr val="bg2">
                <a:lumMod val="25000"/>
              </a:schemeClr>
            </a:solidFill>
            <a:latin typeface="Humnst777"/>
          </a:endParaRPr>
        </a:p>
      </dgm:t>
    </dgm:pt>
    <dgm:pt modelId="{30DC0A65-7624-48EB-BCFF-4A3F532E82FC}" type="sibTrans" cxnId="{1FDF1A29-41F0-407A-9144-0E1937B21234}">
      <dgm:prSet/>
      <dgm:spPr/>
      <dgm:t>
        <a:bodyPr/>
        <a:lstStyle/>
        <a:p>
          <a:endParaRPr lang="es-NI" sz="1400" b="0">
            <a:solidFill>
              <a:schemeClr val="bg2">
                <a:lumMod val="25000"/>
              </a:schemeClr>
            </a:solidFill>
            <a:latin typeface="Humnst777"/>
          </a:endParaRPr>
        </a:p>
      </dgm:t>
    </dgm:pt>
    <dgm:pt modelId="{9E800659-1CDE-4EAF-B954-BC0E5CFD19FB}" type="pres">
      <dgm:prSet presAssocID="{79601BAD-FF8D-4C41-A436-A0842A071C8C}" presName="Name0" presStyleCnt="0">
        <dgm:presLayoutVars>
          <dgm:dir/>
          <dgm:resizeHandles val="exact"/>
        </dgm:presLayoutVars>
      </dgm:prSet>
      <dgm:spPr/>
    </dgm:pt>
    <dgm:pt modelId="{768ACA11-82D0-4CEC-9BE7-1CB65A1E4961}" type="pres">
      <dgm:prSet presAssocID="{774B3938-9BEC-4B1F-8712-47FADC2F24BB}" presName="node" presStyleLbl="node1" presStyleIdx="0" presStyleCnt="11">
        <dgm:presLayoutVars>
          <dgm:bulletEnabled val="1"/>
        </dgm:presLayoutVars>
      </dgm:prSet>
      <dgm:spPr/>
    </dgm:pt>
    <dgm:pt modelId="{6ABF59F2-8669-4401-8ED3-B5F33612A7AE}" type="pres">
      <dgm:prSet presAssocID="{04F93DF7-D8F0-42BB-BF97-BD51E1B92AD6}" presName="sibTrans" presStyleLbl="sibTrans1D1" presStyleIdx="0" presStyleCnt="10"/>
      <dgm:spPr/>
    </dgm:pt>
    <dgm:pt modelId="{BBA58A51-F5ED-4ED8-B380-87EBD53E70A6}" type="pres">
      <dgm:prSet presAssocID="{04F93DF7-D8F0-42BB-BF97-BD51E1B92AD6}" presName="connectorText" presStyleLbl="sibTrans1D1" presStyleIdx="0" presStyleCnt="10"/>
      <dgm:spPr/>
    </dgm:pt>
    <dgm:pt modelId="{53566D93-F000-4767-AD44-FBF3421D444C}" type="pres">
      <dgm:prSet presAssocID="{A991858C-9C52-4CA8-B69A-D1F9C02B903B}" presName="node" presStyleLbl="node1" presStyleIdx="1" presStyleCnt="11">
        <dgm:presLayoutVars>
          <dgm:bulletEnabled val="1"/>
        </dgm:presLayoutVars>
      </dgm:prSet>
      <dgm:spPr/>
    </dgm:pt>
    <dgm:pt modelId="{C4450CB9-5DD6-4D33-BF6A-B5C0CF02278B}" type="pres">
      <dgm:prSet presAssocID="{31A57CAA-7AC8-40EC-A2EB-732784B2A668}" presName="sibTrans" presStyleLbl="sibTrans1D1" presStyleIdx="1" presStyleCnt="10"/>
      <dgm:spPr/>
    </dgm:pt>
    <dgm:pt modelId="{07875656-D5BD-48A9-B596-F494704912AF}" type="pres">
      <dgm:prSet presAssocID="{31A57CAA-7AC8-40EC-A2EB-732784B2A668}" presName="connectorText" presStyleLbl="sibTrans1D1" presStyleIdx="1" presStyleCnt="10"/>
      <dgm:spPr/>
    </dgm:pt>
    <dgm:pt modelId="{7AB8113B-B000-4EDA-B964-6BC6A5629F7A}" type="pres">
      <dgm:prSet presAssocID="{E2465463-9703-427E-9A17-6F083C8F3D3E}" presName="node" presStyleLbl="node1" presStyleIdx="2" presStyleCnt="11">
        <dgm:presLayoutVars>
          <dgm:bulletEnabled val="1"/>
        </dgm:presLayoutVars>
      </dgm:prSet>
      <dgm:spPr/>
    </dgm:pt>
    <dgm:pt modelId="{68151611-E017-4FB8-8650-662CB5887E9E}" type="pres">
      <dgm:prSet presAssocID="{931AC25C-7B27-4667-8B8E-DDF6B4915541}" presName="sibTrans" presStyleLbl="sibTrans1D1" presStyleIdx="2" presStyleCnt="10"/>
      <dgm:spPr/>
    </dgm:pt>
    <dgm:pt modelId="{02A9D721-FDBB-4AEA-BA68-6AD2A5FD75CD}" type="pres">
      <dgm:prSet presAssocID="{931AC25C-7B27-4667-8B8E-DDF6B4915541}" presName="connectorText" presStyleLbl="sibTrans1D1" presStyleIdx="2" presStyleCnt="10"/>
      <dgm:spPr/>
    </dgm:pt>
    <dgm:pt modelId="{C0AC72A2-024C-4250-B590-4265312C9D46}" type="pres">
      <dgm:prSet presAssocID="{85B01E61-09A1-41F9-8660-C25520E7CEB2}" presName="node" presStyleLbl="node1" presStyleIdx="3" presStyleCnt="11">
        <dgm:presLayoutVars>
          <dgm:bulletEnabled val="1"/>
        </dgm:presLayoutVars>
      </dgm:prSet>
      <dgm:spPr/>
    </dgm:pt>
    <dgm:pt modelId="{E0BCD676-84BE-49BF-9B67-0EB9994BA41F}" type="pres">
      <dgm:prSet presAssocID="{6ED2DE7D-C4F0-4CC8-944E-B6C10DD88B5B}" presName="sibTrans" presStyleLbl="sibTrans1D1" presStyleIdx="3" presStyleCnt="10"/>
      <dgm:spPr/>
    </dgm:pt>
    <dgm:pt modelId="{493BC05F-33A1-422D-9B5D-0DF56BE028D0}" type="pres">
      <dgm:prSet presAssocID="{6ED2DE7D-C4F0-4CC8-944E-B6C10DD88B5B}" presName="connectorText" presStyleLbl="sibTrans1D1" presStyleIdx="3" presStyleCnt="10"/>
      <dgm:spPr/>
    </dgm:pt>
    <dgm:pt modelId="{948613F9-E6F0-411B-9FF3-63DE7EEC2B3E}" type="pres">
      <dgm:prSet presAssocID="{D8685F62-1A71-4E28-85A7-87A3D53AB5E9}" presName="node" presStyleLbl="node1" presStyleIdx="4" presStyleCnt="11">
        <dgm:presLayoutVars>
          <dgm:bulletEnabled val="1"/>
        </dgm:presLayoutVars>
      </dgm:prSet>
      <dgm:spPr/>
    </dgm:pt>
    <dgm:pt modelId="{1930C3AE-70DB-419C-8B98-A45F89D9E57B}" type="pres">
      <dgm:prSet presAssocID="{B87D78AF-DF9C-46C6-84E1-F3F83FBB0C10}" presName="sibTrans" presStyleLbl="sibTrans1D1" presStyleIdx="4" presStyleCnt="10"/>
      <dgm:spPr/>
    </dgm:pt>
    <dgm:pt modelId="{BFAD6968-BBC0-4EAE-976F-D6E43CB07BDF}" type="pres">
      <dgm:prSet presAssocID="{B87D78AF-DF9C-46C6-84E1-F3F83FBB0C10}" presName="connectorText" presStyleLbl="sibTrans1D1" presStyleIdx="4" presStyleCnt="10"/>
      <dgm:spPr/>
    </dgm:pt>
    <dgm:pt modelId="{9E9E1D0C-6572-4FCC-A6A4-C4F8507353A3}" type="pres">
      <dgm:prSet presAssocID="{517D8925-EDB5-4772-92B8-05834C223C3F}" presName="node" presStyleLbl="node1" presStyleIdx="5" presStyleCnt="11">
        <dgm:presLayoutVars>
          <dgm:bulletEnabled val="1"/>
        </dgm:presLayoutVars>
      </dgm:prSet>
      <dgm:spPr/>
    </dgm:pt>
    <dgm:pt modelId="{9ADBA32C-41BD-41E2-8029-F8877A0B8C4F}" type="pres">
      <dgm:prSet presAssocID="{57E975F4-C48B-4D44-A8D3-36DC5AA2D79D}" presName="sibTrans" presStyleLbl="sibTrans1D1" presStyleIdx="5" presStyleCnt="10"/>
      <dgm:spPr/>
    </dgm:pt>
    <dgm:pt modelId="{AEC6A2C0-16A2-4559-9B05-E72333383E8C}" type="pres">
      <dgm:prSet presAssocID="{57E975F4-C48B-4D44-A8D3-36DC5AA2D79D}" presName="connectorText" presStyleLbl="sibTrans1D1" presStyleIdx="5" presStyleCnt="10"/>
      <dgm:spPr/>
    </dgm:pt>
    <dgm:pt modelId="{C4A57B42-D1D8-49C5-820E-638132052404}" type="pres">
      <dgm:prSet presAssocID="{FDBEEB1C-B65D-4682-9EE0-6C9C2450A96B}" presName="node" presStyleLbl="node1" presStyleIdx="6" presStyleCnt="11">
        <dgm:presLayoutVars>
          <dgm:bulletEnabled val="1"/>
        </dgm:presLayoutVars>
      </dgm:prSet>
      <dgm:spPr/>
    </dgm:pt>
    <dgm:pt modelId="{12B705E7-67FA-4F99-A77A-FA92A3DD40B4}" type="pres">
      <dgm:prSet presAssocID="{68DE8FEF-A4DA-40D9-9F38-4B536EA31C00}" presName="sibTrans" presStyleLbl="sibTrans1D1" presStyleIdx="6" presStyleCnt="10"/>
      <dgm:spPr/>
    </dgm:pt>
    <dgm:pt modelId="{C70185E6-5573-4A43-8D76-2C7621951E98}" type="pres">
      <dgm:prSet presAssocID="{68DE8FEF-A4DA-40D9-9F38-4B536EA31C00}" presName="connectorText" presStyleLbl="sibTrans1D1" presStyleIdx="6" presStyleCnt="10"/>
      <dgm:spPr/>
    </dgm:pt>
    <dgm:pt modelId="{D75D435F-D770-43FE-A93A-C0FC087A00D3}" type="pres">
      <dgm:prSet presAssocID="{AA779122-6FB9-4BCF-A666-17DC5D2EE8F2}" presName="node" presStyleLbl="node1" presStyleIdx="7" presStyleCnt="11">
        <dgm:presLayoutVars>
          <dgm:bulletEnabled val="1"/>
        </dgm:presLayoutVars>
      </dgm:prSet>
      <dgm:spPr/>
    </dgm:pt>
    <dgm:pt modelId="{B2200746-D04C-453A-87F6-FFB48FC1EF0A}" type="pres">
      <dgm:prSet presAssocID="{FCDE838F-D558-46DD-AC05-3F54D4BA1BCC}" presName="sibTrans" presStyleLbl="sibTrans1D1" presStyleIdx="7" presStyleCnt="10"/>
      <dgm:spPr/>
    </dgm:pt>
    <dgm:pt modelId="{57DA7DE3-DFA6-427A-8C42-2115F3C1EC94}" type="pres">
      <dgm:prSet presAssocID="{FCDE838F-D558-46DD-AC05-3F54D4BA1BCC}" presName="connectorText" presStyleLbl="sibTrans1D1" presStyleIdx="7" presStyleCnt="10"/>
      <dgm:spPr/>
    </dgm:pt>
    <dgm:pt modelId="{BF383C0A-47D2-4384-9FDE-5AFFD52C8D49}" type="pres">
      <dgm:prSet presAssocID="{9138D85E-E7F9-430A-8545-783E6F82E16F}" presName="node" presStyleLbl="node1" presStyleIdx="8" presStyleCnt="11">
        <dgm:presLayoutVars>
          <dgm:bulletEnabled val="1"/>
        </dgm:presLayoutVars>
      </dgm:prSet>
      <dgm:spPr/>
    </dgm:pt>
    <dgm:pt modelId="{537D20B6-ABA1-421E-B071-29139F0842F5}" type="pres">
      <dgm:prSet presAssocID="{BD291D1D-538B-4135-87B3-24D9F30E60C8}" presName="sibTrans" presStyleLbl="sibTrans1D1" presStyleIdx="8" presStyleCnt="10"/>
      <dgm:spPr/>
    </dgm:pt>
    <dgm:pt modelId="{14FE4AD3-7478-479D-B2F1-2D7852E2CD8A}" type="pres">
      <dgm:prSet presAssocID="{BD291D1D-538B-4135-87B3-24D9F30E60C8}" presName="connectorText" presStyleLbl="sibTrans1D1" presStyleIdx="8" presStyleCnt="10"/>
      <dgm:spPr/>
    </dgm:pt>
    <dgm:pt modelId="{9207A204-DD0B-4236-8B62-62C118AFDA75}" type="pres">
      <dgm:prSet presAssocID="{9AA56FE0-C9B9-4378-92E8-42FFD76B8FB4}" presName="node" presStyleLbl="node1" presStyleIdx="9" presStyleCnt="11">
        <dgm:presLayoutVars>
          <dgm:bulletEnabled val="1"/>
        </dgm:presLayoutVars>
      </dgm:prSet>
      <dgm:spPr/>
    </dgm:pt>
    <dgm:pt modelId="{85FC4C98-3927-4555-9095-39DBB4869DE1}" type="pres">
      <dgm:prSet presAssocID="{B4529FE8-277E-42DE-8297-34EA682AB025}" presName="sibTrans" presStyleLbl="sibTrans1D1" presStyleIdx="9" presStyleCnt="10"/>
      <dgm:spPr/>
    </dgm:pt>
    <dgm:pt modelId="{F279F8DA-0221-4024-97C7-DEBB887BC43F}" type="pres">
      <dgm:prSet presAssocID="{B4529FE8-277E-42DE-8297-34EA682AB025}" presName="connectorText" presStyleLbl="sibTrans1D1" presStyleIdx="9" presStyleCnt="10"/>
      <dgm:spPr/>
    </dgm:pt>
    <dgm:pt modelId="{60A215C1-4D59-44FA-976F-2C1B294B54F2}" type="pres">
      <dgm:prSet presAssocID="{054EF53D-E70E-490A-BAF2-75C2141AE1BD}" presName="node" presStyleLbl="node1" presStyleIdx="10" presStyleCnt="11">
        <dgm:presLayoutVars>
          <dgm:bulletEnabled val="1"/>
        </dgm:presLayoutVars>
      </dgm:prSet>
      <dgm:spPr/>
    </dgm:pt>
  </dgm:ptLst>
  <dgm:cxnLst>
    <dgm:cxn modelId="{7311FD05-72CE-4BFD-A166-6F3E4F4B9178}" type="presOf" srcId="{68DE8FEF-A4DA-40D9-9F38-4B536EA31C00}" destId="{12B705E7-67FA-4F99-A77A-FA92A3DD40B4}" srcOrd="0" destOrd="0" presId="urn:microsoft.com/office/officeart/2005/8/layout/bProcess3"/>
    <dgm:cxn modelId="{10A79B10-53B4-4903-A5C1-946B8E39582C}" srcId="{79601BAD-FF8D-4C41-A436-A0842A071C8C}" destId="{FDBEEB1C-B65D-4682-9EE0-6C9C2450A96B}" srcOrd="6" destOrd="0" parTransId="{8086BC83-E589-4E31-B5B6-CB73FD5600BB}" sibTransId="{68DE8FEF-A4DA-40D9-9F38-4B536EA31C00}"/>
    <dgm:cxn modelId="{18A35E11-3993-4461-B8AD-FAD3473F9311}" srcId="{79601BAD-FF8D-4C41-A436-A0842A071C8C}" destId="{E2465463-9703-427E-9A17-6F083C8F3D3E}" srcOrd="2" destOrd="0" parTransId="{656D0AAB-1070-41B6-ACEB-64870D6E829D}" sibTransId="{931AC25C-7B27-4667-8B8E-DDF6B4915541}"/>
    <dgm:cxn modelId="{9FD27713-E034-40D4-91FA-646231F2729C}" type="presOf" srcId="{BD291D1D-538B-4135-87B3-24D9F30E60C8}" destId="{14FE4AD3-7478-479D-B2F1-2D7852E2CD8A}" srcOrd="1" destOrd="0" presId="urn:microsoft.com/office/officeart/2005/8/layout/bProcess3"/>
    <dgm:cxn modelId="{32BA2920-D61F-46AD-A3C6-8E787B0FD930}" type="presOf" srcId="{68DE8FEF-A4DA-40D9-9F38-4B536EA31C00}" destId="{C70185E6-5573-4A43-8D76-2C7621951E98}" srcOrd="1" destOrd="0" presId="urn:microsoft.com/office/officeart/2005/8/layout/bProcess3"/>
    <dgm:cxn modelId="{F63EA820-B2D6-44BD-948E-88B584DC6744}" type="presOf" srcId="{BD291D1D-538B-4135-87B3-24D9F30E60C8}" destId="{537D20B6-ABA1-421E-B071-29139F0842F5}" srcOrd="0" destOrd="0" presId="urn:microsoft.com/office/officeart/2005/8/layout/bProcess3"/>
    <dgm:cxn modelId="{37888C24-0F55-47A4-8DC7-73D7E17E45AB}" type="presOf" srcId="{E2465463-9703-427E-9A17-6F083C8F3D3E}" destId="{7AB8113B-B000-4EDA-B964-6BC6A5629F7A}" srcOrd="0" destOrd="0" presId="urn:microsoft.com/office/officeart/2005/8/layout/bProcess3"/>
    <dgm:cxn modelId="{1FDF1A29-41F0-407A-9144-0E1937B21234}" srcId="{79601BAD-FF8D-4C41-A436-A0842A071C8C}" destId="{054EF53D-E70E-490A-BAF2-75C2141AE1BD}" srcOrd="10" destOrd="0" parTransId="{0933B0CA-657A-4D2C-95D0-2DB2CB963F01}" sibTransId="{30DC0A65-7624-48EB-BCFF-4A3F532E82FC}"/>
    <dgm:cxn modelId="{9F262C2F-15F5-41FA-88E0-89AD97668355}" type="presOf" srcId="{FCDE838F-D558-46DD-AC05-3F54D4BA1BCC}" destId="{57DA7DE3-DFA6-427A-8C42-2115F3C1EC94}" srcOrd="1" destOrd="0" presId="urn:microsoft.com/office/officeart/2005/8/layout/bProcess3"/>
    <dgm:cxn modelId="{2ECCD43C-5390-46B2-B3DD-E0C84570AF65}" srcId="{79601BAD-FF8D-4C41-A436-A0842A071C8C}" destId="{517D8925-EDB5-4772-92B8-05834C223C3F}" srcOrd="5" destOrd="0" parTransId="{FDEF603E-7CA5-42F7-B1DC-15EBA702F1F2}" sibTransId="{57E975F4-C48B-4D44-A8D3-36DC5AA2D79D}"/>
    <dgm:cxn modelId="{EAF7EC3C-15E6-4DA8-88E6-188AD6861D17}" type="presOf" srcId="{931AC25C-7B27-4667-8B8E-DDF6B4915541}" destId="{68151611-E017-4FB8-8650-662CB5887E9E}" srcOrd="0" destOrd="0" presId="urn:microsoft.com/office/officeart/2005/8/layout/bProcess3"/>
    <dgm:cxn modelId="{FA91195B-555F-4E1E-9986-E03CCAB7B6E8}" type="presOf" srcId="{04F93DF7-D8F0-42BB-BF97-BD51E1B92AD6}" destId="{BBA58A51-F5ED-4ED8-B380-87EBD53E70A6}" srcOrd="1" destOrd="0" presId="urn:microsoft.com/office/officeart/2005/8/layout/bProcess3"/>
    <dgm:cxn modelId="{41F39461-BDC9-4DF8-8CC7-C9C9F86E3D30}" srcId="{79601BAD-FF8D-4C41-A436-A0842A071C8C}" destId="{D8685F62-1A71-4E28-85A7-87A3D53AB5E9}" srcOrd="4" destOrd="0" parTransId="{169FF9B6-9CA8-42C2-894C-B47ACA4EC161}" sibTransId="{B87D78AF-DF9C-46C6-84E1-F3F83FBB0C10}"/>
    <dgm:cxn modelId="{4A63F461-773C-4CAE-8572-40A42530703B}" type="presOf" srcId="{B87D78AF-DF9C-46C6-84E1-F3F83FBB0C10}" destId="{1930C3AE-70DB-419C-8B98-A45F89D9E57B}" srcOrd="0" destOrd="0" presId="urn:microsoft.com/office/officeart/2005/8/layout/bProcess3"/>
    <dgm:cxn modelId="{DE7F4343-8377-47E7-B8B2-325B63FE85D9}" type="presOf" srcId="{79601BAD-FF8D-4C41-A436-A0842A071C8C}" destId="{9E800659-1CDE-4EAF-B954-BC0E5CFD19FB}" srcOrd="0" destOrd="0" presId="urn:microsoft.com/office/officeart/2005/8/layout/bProcess3"/>
    <dgm:cxn modelId="{832D0264-06ED-4996-BE08-5462B2AAA172}" type="presOf" srcId="{D8685F62-1A71-4E28-85A7-87A3D53AB5E9}" destId="{948613F9-E6F0-411B-9FF3-63DE7EEC2B3E}" srcOrd="0" destOrd="0" presId="urn:microsoft.com/office/officeart/2005/8/layout/bProcess3"/>
    <dgm:cxn modelId="{E76B0266-AA78-42BF-89FE-4111AC3438F2}" srcId="{79601BAD-FF8D-4C41-A436-A0842A071C8C}" destId="{AA779122-6FB9-4BCF-A666-17DC5D2EE8F2}" srcOrd="7" destOrd="0" parTransId="{D3FC406D-B8B8-4EBF-8A0A-9F518B2D4426}" sibTransId="{FCDE838F-D558-46DD-AC05-3F54D4BA1BCC}"/>
    <dgm:cxn modelId="{573E4E6B-59EC-47A0-9CD4-E9C11291C12E}" srcId="{79601BAD-FF8D-4C41-A436-A0842A071C8C}" destId="{9138D85E-E7F9-430A-8545-783E6F82E16F}" srcOrd="8" destOrd="0" parTransId="{9AA70A06-6F6D-4639-A4C2-3E4621A92FE2}" sibTransId="{BD291D1D-538B-4135-87B3-24D9F30E60C8}"/>
    <dgm:cxn modelId="{39A0B94B-8461-4EA8-9533-B0546D99EC6A}" srcId="{79601BAD-FF8D-4C41-A436-A0842A071C8C}" destId="{774B3938-9BEC-4B1F-8712-47FADC2F24BB}" srcOrd="0" destOrd="0" parTransId="{75CC393B-40FD-4241-A97C-CFF37DBACC29}" sibTransId="{04F93DF7-D8F0-42BB-BF97-BD51E1B92AD6}"/>
    <dgm:cxn modelId="{5E1CFA6F-86E0-4586-A47E-D4D33DA44FAD}" type="presOf" srcId="{517D8925-EDB5-4772-92B8-05834C223C3F}" destId="{9E9E1D0C-6572-4FCC-A6A4-C4F8507353A3}" srcOrd="0" destOrd="0" presId="urn:microsoft.com/office/officeart/2005/8/layout/bProcess3"/>
    <dgm:cxn modelId="{2928FE6F-0AD7-4039-9113-789C8F9010D2}" type="presOf" srcId="{6ED2DE7D-C4F0-4CC8-944E-B6C10DD88B5B}" destId="{E0BCD676-84BE-49BF-9B67-0EB9994BA41F}" srcOrd="0" destOrd="0" presId="urn:microsoft.com/office/officeart/2005/8/layout/bProcess3"/>
    <dgm:cxn modelId="{A3AB707D-1A4F-47A9-902A-7C477A00C6E2}" type="presOf" srcId="{6ED2DE7D-C4F0-4CC8-944E-B6C10DD88B5B}" destId="{493BC05F-33A1-422D-9B5D-0DF56BE028D0}" srcOrd="1" destOrd="0" presId="urn:microsoft.com/office/officeart/2005/8/layout/bProcess3"/>
    <dgm:cxn modelId="{AF291880-2D11-46C4-8480-E1080A3D983A}" type="presOf" srcId="{85B01E61-09A1-41F9-8660-C25520E7CEB2}" destId="{C0AC72A2-024C-4250-B590-4265312C9D46}" srcOrd="0" destOrd="0" presId="urn:microsoft.com/office/officeart/2005/8/layout/bProcess3"/>
    <dgm:cxn modelId="{E8FCC884-BBDC-4628-B5AF-D8404EA0BF5C}" srcId="{79601BAD-FF8D-4C41-A436-A0842A071C8C}" destId="{9AA56FE0-C9B9-4378-92E8-42FFD76B8FB4}" srcOrd="9" destOrd="0" parTransId="{6B422BC4-9C10-4D87-9B22-F30EB48F1765}" sibTransId="{B4529FE8-277E-42DE-8297-34EA682AB025}"/>
    <dgm:cxn modelId="{1C64B586-2471-4665-9BD5-8E8A73D04A60}" type="presOf" srcId="{9AA56FE0-C9B9-4378-92E8-42FFD76B8FB4}" destId="{9207A204-DD0B-4236-8B62-62C118AFDA75}" srcOrd="0" destOrd="0" presId="urn:microsoft.com/office/officeart/2005/8/layout/bProcess3"/>
    <dgm:cxn modelId="{277AB292-0F93-4729-AF3A-DF1F0E306ADB}" type="presOf" srcId="{9138D85E-E7F9-430A-8545-783E6F82E16F}" destId="{BF383C0A-47D2-4384-9FDE-5AFFD52C8D49}" srcOrd="0" destOrd="0" presId="urn:microsoft.com/office/officeart/2005/8/layout/bProcess3"/>
    <dgm:cxn modelId="{D593D098-BF84-4980-A759-46D8ED9E3A4B}" type="presOf" srcId="{AA779122-6FB9-4BCF-A666-17DC5D2EE8F2}" destId="{D75D435F-D770-43FE-A93A-C0FC087A00D3}" srcOrd="0" destOrd="0" presId="urn:microsoft.com/office/officeart/2005/8/layout/bProcess3"/>
    <dgm:cxn modelId="{AE440AA1-E7E8-4667-9DBC-BDA367CED4CC}" type="presOf" srcId="{04F93DF7-D8F0-42BB-BF97-BD51E1B92AD6}" destId="{6ABF59F2-8669-4401-8ED3-B5F33612A7AE}" srcOrd="0" destOrd="0" presId="urn:microsoft.com/office/officeart/2005/8/layout/bProcess3"/>
    <dgm:cxn modelId="{B0CA61A3-876E-4E69-B2F2-9EF52BFBCE23}" type="presOf" srcId="{054EF53D-E70E-490A-BAF2-75C2141AE1BD}" destId="{60A215C1-4D59-44FA-976F-2C1B294B54F2}" srcOrd="0" destOrd="0" presId="urn:microsoft.com/office/officeart/2005/8/layout/bProcess3"/>
    <dgm:cxn modelId="{C94ED7B9-023A-480E-950A-342A4BB6DCB2}" type="presOf" srcId="{A991858C-9C52-4CA8-B69A-D1F9C02B903B}" destId="{53566D93-F000-4767-AD44-FBF3421D444C}" srcOrd="0" destOrd="0" presId="urn:microsoft.com/office/officeart/2005/8/layout/bProcess3"/>
    <dgm:cxn modelId="{92AB53BA-AA4C-45EE-9B56-EC7B793458B4}" type="presOf" srcId="{57E975F4-C48B-4D44-A8D3-36DC5AA2D79D}" destId="{AEC6A2C0-16A2-4559-9B05-E72333383E8C}" srcOrd="1" destOrd="0" presId="urn:microsoft.com/office/officeart/2005/8/layout/bProcess3"/>
    <dgm:cxn modelId="{0A1F09BC-DAD0-4DE3-B24E-65F88464BBD7}" type="presOf" srcId="{57E975F4-C48B-4D44-A8D3-36DC5AA2D79D}" destId="{9ADBA32C-41BD-41E2-8029-F8877A0B8C4F}" srcOrd="0" destOrd="0" presId="urn:microsoft.com/office/officeart/2005/8/layout/bProcess3"/>
    <dgm:cxn modelId="{A31E63C7-4649-4703-9FDC-B31314E49229}" srcId="{79601BAD-FF8D-4C41-A436-A0842A071C8C}" destId="{A991858C-9C52-4CA8-B69A-D1F9C02B903B}" srcOrd="1" destOrd="0" parTransId="{2F8419D5-588B-4213-8107-5C523D4D7E51}" sibTransId="{31A57CAA-7AC8-40EC-A2EB-732784B2A668}"/>
    <dgm:cxn modelId="{5977C6C7-FC2D-4160-9525-14FCE31D32EE}" type="presOf" srcId="{B87D78AF-DF9C-46C6-84E1-F3F83FBB0C10}" destId="{BFAD6968-BBC0-4EAE-976F-D6E43CB07BDF}" srcOrd="1" destOrd="0" presId="urn:microsoft.com/office/officeart/2005/8/layout/bProcess3"/>
    <dgm:cxn modelId="{9580ECCA-B6C4-49BE-82A0-1E91E81A03A3}" type="presOf" srcId="{931AC25C-7B27-4667-8B8E-DDF6B4915541}" destId="{02A9D721-FDBB-4AEA-BA68-6AD2A5FD75CD}" srcOrd="1" destOrd="0" presId="urn:microsoft.com/office/officeart/2005/8/layout/bProcess3"/>
    <dgm:cxn modelId="{8C36DDD8-533B-45BE-A961-8F5D4344D087}" type="presOf" srcId="{31A57CAA-7AC8-40EC-A2EB-732784B2A668}" destId="{07875656-D5BD-48A9-B596-F494704912AF}" srcOrd="1" destOrd="0" presId="urn:microsoft.com/office/officeart/2005/8/layout/bProcess3"/>
    <dgm:cxn modelId="{83BD35DC-5756-4C07-B71B-65C24C7154C8}" type="presOf" srcId="{FDBEEB1C-B65D-4682-9EE0-6C9C2450A96B}" destId="{C4A57B42-D1D8-49C5-820E-638132052404}" srcOrd="0" destOrd="0" presId="urn:microsoft.com/office/officeart/2005/8/layout/bProcess3"/>
    <dgm:cxn modelId="{0E56A8DD-8C3E-4FA7-BF85-88E859C11693}" type="presOf" srcId="{B4529FE8-277E-42DE-8297-34EA682AB025}" destId="{85FC4C98-3927-4555-9095-39DBB4869DE1}" srcOrd="0" destOrd="0" presId="urn:microsoft.com/office/officeart/2005/8/layout/bProcess3"/>
    <dgm:cxn modelId="{F0A6FBDE-1D7C-48E5-BBA1-9ADDA4536EF0}" type="presOf" srcId="{B4529FE8-277E-42DE-8297-34EA682AB025}" destId="{F279F8DA-0221-4024-97C7-DEBB887BC43F}" srcOrd="1" destOrd="0" presId="urn:microsoft.com/office/officeart/2005/8/layout/bProcess3"/>
    <dgm:cxn modelId="{F9FC1FE3-9EA4-4BAA-912E-AC1D961F5F90}" type="presOf" srcId="{31A57CAA-7AC8-40EC-A2EB-732784B2A668}" destId="{C4450CB9-5DD6-4D33-BF6A-B5C0CF02278B}" srcOrd="0" destOrd="0" presId="urn:microsoft.com/office/officeart/2005/8/layout/bProcess3"/>
    <dgm:cxn modelId="{375C4EEB-0D33-4763-9399-59590CC7CC23}" type="presOf" srcId="{FCDE838F-D558-46DD-AC05-3F54D4BA1BCC}" destId="{B2200746-D04C-453A-87F6-FFB48FC1EF0A}" srcOrd="0" destOrd="0" presId="urn:microsoft.com/office/officeart/2005/8/layout/bProcess3"/>
    <dgm:cxn modelId="{6D75B6F8-2968-4713-A2C9-BC3DE4053C26}" type="presOf" srcId="{774B3938-9BEC-4B1F-8712-47FADC2F24BB}" destId="{768ACA11-82D0-4CEC-9BE7-1CB65A1E4961}" srcOrd="0" destOrd="0" presId="urn:microsoft.com/office/officeart/2005/8/layout/bProcess3"/>
    <dgm:cxn modelId="{F8960DFD-8157-466B-8F80-E3EF5FEF3369}" srcId="{79601BAD-FF8D-4C41-A436-A0842A071C8C}" destId="{85B01E61-09A1-41F9-8660-C25520E7CEB2}" srcOrd="3" destOrd="0" parTransId="{6D33058F-DACC-468F-9DA5-AB2DA3BC2CC2}" sibTransId="{6ED2DE7D-C4F0-4CC8-944E-B6C10DD88B5B}"/>
    <dgm:cxn modelId="{80A8DD88-BB95-4197-9047-F01B53A521DD}" type="presParOf" srcId="{9E800659-1CDE-4EAF-B954-BC0E5CFD19FB}" destId="{768ACA11-82D0-4CEC-9BE7-1CB65A1E4961}" srcOrd="0" destOrd="0" presId="urn:microsoft.com/office/officeart/2005/8/layout/bProcess3"/>
    <dgm:cxn modelId="{E62A111A-EBBB-487C-B7C3-8CA03FE76704}" type="presParOf" srcId="{9E800659-1CDE-4EAF-B954-BC0E5CFD19FB}" destId="{6ABF59F2-8669-4401-8ED3-B5F33612A7AE}" srcOrd="1" destOrd="0" presId="urn:microsoft.com/office/officeart/2005/8/layout/bProcess3"/>
    <dgm:cxn modelId="{49E50012-5520-4663-A1F0-61E0406EFCE1}" type="presParOf" srcId="{6ABF59F2-8669-4401-8ED3-B5F33612A7AE}" destId="{BBA58A51-F5ED-4ED8-B380-87EBD53E70A6}" srcOrd="0" destOrd="0" presId="urn:microsoft.com/office/officeart/2005/8/layout/bProcess3"/>
    <dgm:cxn modelId="{44313C1E-44E4-4373-894A-8D500C26C3FE}" type="presParOf" srcId="{9E800659-1CDE-4EAF-B954-BC0E5CFD19FB}" destId="{53566D93-F000-4767-AD44-FBF3421D444C}" srcOrd="2" destOrd="0" presId="urn:microsoft.com/office/officeart/2005/8/layout/bProcess3"/>
    <dgm:cxn modelId="{39ABC4C3-4481-4BAA-97EE-FFE8D64F5511}" type="presParOf" srcId="{9E800659-1CDE-4EAF-B954-BC0E5CFD19FB}" destId="{C4450CB9-5DD6-4D33-BF6A-B5C0CF02278B}" srcOrd="3" destOrd="0" presId="urn:microsoft.com/office/officeart/2005/8/layout/bProcess3"/>
    <dgm:cxn modelId="{58D441AC-7627-4B9A-BAF4-B5097B42AC75}" type="presParOf" srcId="{C4450CB9-5DD6-4D33-BF6A-B5C0CF02278B}" destId="{07875656-D5BD-48A9-B596-F494704912AF}" srcOrd="0" destOrd="0" presId="urn:microsoft.com/office/officeart/2005/8/layout/bProcess3"/>
    <dgm:cxn modelId="{1172B50F-9009-4A26-828E-21CC4DFFEB94}" type="presParOf" srcId="{9E800659-1CDE-4EAF-B954-BC0E5CFD19FB}" destId="{7AB8113B-B000-4EDA-B964-6BC6A5629F7A}" srcOrd="4" destOrd="0" presId="urn:microsoft.com/office/officeart/2005/8/layout/bProcess3"/>
    <dgm:cxn modelId="{5A29BA9B-1010-490C-9283-7663F7D80175}" type="presParOf" srcId="{9E800659-1CDE-4EAF-B954-BC0E5CFD19FB}" destId="{68151611-E017-4FB8-8650-662CB5887E9E}" srcOrd="5" destOrd="0" presId="urn:microsoft.com/office/officeart/2005/8/layout/bProcess3"/>
    <dgm:cxn modelId="{A3519214-BF1F-457B-BC93-886930582017}" type="presParOf" srcId="{68151611-E017-4FB8-8650-662CB5887E9E}" destId="{02A9D721-FDBB-4AEA-BA68-6AD2A5FD75CD}" srcOrd="0" destOrd="0" presId="urn:microsoft.com/office/officeart/2005/8/layout/bProcess3"/>
    <dgm:cxn modelId="{63067411-C2A5-4111-9B7C-5A58F00D01CB}" type="presParOf" srcId="{9E800659-1CDE-4EAF-B954-BC0E5CFD19FB}" destId="{C0AC72A2-024C-4250-B590-4265312C9D46}" srcOrd="6" destOrd="0" presId="urn:microsoft.com/office/officeart/2005/8/layout/bProcess3"/>
    <dgm:cxn modelId="{706E087B-3ABB-4CFD-95F2-B0FDC227FF89}" type="presParOf" srcId="{9E800659-1CDE-4EAF-B954-BC0E5CFD19FB}" destId="{E0BCD676-84BE-49BF-9B67-0EB9994BA41F}" srcOrd="7" destOrd="0" presId="urn:microsoft.com/office/officeart/2005/8/layout/bProcess3"/>
    <dgm:cxn modelId="{75395541-7F12-49ED-B9FA-D254C3BC34A2}" type="presParOf" srcId="{E0BCD676-84BE-49BF-9B67-0EB9994BA41F}" destId="{493BC05F-33A1-422D-9B5D-0DF56BE028D0}" srcOrd="0" destOrd="0" presId="urn:microsoft.com/office/officeart/2005/8/layout/bProcess3"/>
    <dgm:cxn modelId="{3343F1C2-4FD9-45F6-9399-D3DECAC945D2}" type="presParOf" srcId="{9E800659-1CDE-4EAF-B954-BC0E5CFD19FB}" destId="{948613F9-E6F0-411B-9FF3-63DE7EEC2B3E}" srcOrd="8" destOrd="0" presId="urn:microsoft.com/office/officeart/2005/8/layout/bProcess3"/>
    <dgm:cxn modelId="{FBD2DB1F-DE2C-45A6-B2D1-9E6644BE911D}" type="presParOf" srcId="{9E800659-1CDE-4EAF-B954-BC0E5CFD19FB}" destId="{1930C3AE-70DB-419C-8B98-A45F89D9E57B}" srcOrd="9" destOrd="0" presId="urn:microsoft.com/office/officeart/2005/8/layout/bProcess3"/>
    <dgm:cxn modelId="{B6E4EED5-0BFD-45F8-985A-EC953AF31448}" type="presParOf" srcId="{1930C3AE-70DB-419C-8B98-A45F89D9E57B}" destId="{BFAD6968-BBC0-4EAE-976F-D6E43CB07BDF}" srcOrd="0" destOrd="0" presId="urn:microsoft.com/office/officeart/2005/8/layout/bProcess3"/>
    <dgm:cxn modelId="{5A4B3AF7-749D-4E61-8CBE-6157F163CD37}" type="presParOf" srcId="{9E800659-1CDE-4EAF-B954-BC0E5CFD19FB}" destId="{9E9E1D0C-6572-4FCC-A6A4-C4F8507353A3}" srcOrd="10" destOrd="0" presId="urn:microsoft.com/office/officeart/2005/8/layout/bProcess3"/>
    <dgm:cxn modelId="{33F28444-541F-4497-B281-F79CD891C242}" type="presParOf" srcId="{9E800659-1CDE-4EAF-B954-BC0E5CFD19FB}" destId="{9ADBA32C-41BD-41E2-8029-F8877A0B8C4F}" srcOrd="11" destOrd="0" presId="urn:microsoft.com/office/officeart/2005/8/layout/bProcess3"/>
    <dgm:cxn modelId="{99E470E3-8457-4E8D-9D09-B0853C4B0F93}" type="presParOf" srcId="{9ADBA32C-41BD-41E2-8029-F8877A0B8C4F}" destId="{AEC6A2C0-16A2-4559-9B05-E72333383E8C}" srcOrd="0" destOrd="0" presId="urn:microsoft.com/office/officeart/2005/8/layout/bProcess3"/>
    <dgm:cxn modelId="{4B3B8F11-1232-4A71-8576-9A2CDA637A0F}" type="presParOf" srcId="{9E800659-1CDE-4EAF-B954-BC0E5CFD19FB}" destId="{C4A57B42-D1D8-49C5-820E-638132052404}" srcOrd="12" destOrd="0" presId="urn:microsoft.com/office/officeart/2005/8/layout/bProcess3"/>
    <dgm:cxn modelId="{87BFB979-4E56-4A2E-BC22-7E12B112D699}" type="presParOf" srcId="{9E800659-1CDE-4EAF-B954-BC0E5CFD19FB}" destId="{12B705E7-67FA-4F99-A77A-FA92A3DD40B4}" srcOrd="13" destOrd="0" presId="urn:microsoft.com/office/officeart/2005/8/layout/bProcess3"/>
    <dgm:cxn modelId="{5BED85A7-8FCD-4FF2-8192-4AFF44A7268D}" type="presParOf" srcId="{12B705E7-67FA-4F99-A77A-FA92A3DD40B4}" destId="{C70185E6-5573-4A43-8D76-2C7621951E98}" srcOrd="0" destOrd="0" presId="urn:microsoft.com/office/officeart/2005/8/layout/bProcess3"/>
    <dgm:cxn modelId="{01165C5B-6BB9-4CE2-8B55-E65BA12069EC}" type="presParOf" srcId="{9E800659-1CDE-4EAF-B954-BC0E5CFD19FB}" destId="{D75D435F-D770-43FE-A93A-C0FC087A00D3}" srcOrd="14" destOrd="0" presId="urn:microsoft.com/office/officeart/2005/8/layout/bProcess3"/>
    <dgm:cxn modelId="{640C33BF-497D-42A3-9CE2-1F69D0910086}" type="presParOf" srcId="{9E800659-1CDE-4EAF-B954-BC0E5CFD19FB}" destId="{B2200746-D04C-453A-87F6-FFB48FC1EF0A}" srcOrd="15" destOrd="0" presId="urn:microsoft.com/office/officeart/2005/8/layout/bProcess3"/>
    <dgm:cxn modelId="{51051980-B15F-4651-9120-B644ABF1BCAD}" type="presParOf" srcId="{B2200746-D04C-453A-87F6-FFB48FC1EF0A}" destId="{57DA7DE3-DFA6-427A-8C42-2115F3C1EC94}" srcOrd="0" destOrd="0" presId="urn:microsoft.com/office/officeart/2005/8/layout/bProcess3"/>
    <dgm:cxn modelId="{7DE9AFD1-E4AB-4D2C-A2CB-19289D70B04D}" type="presParOf" srcId="{9E800659-1CDE-4EAF-B954-BC0E5CFD19FB}" destId="{BF383C0A-47D2-4384-9FDE-5AFFD52C8D49}" srcOrd="16" destOrd="0" presId="urn:microsoft.com/office/officeart/2005/8/layout/bProcess3"/>
    <dgm:cxn modelId="{DB071F35-7708-459E-8C4C-246762925587}" type="presParOf" srcId="{9E800659-1CDE-4EAF-B954-BC0E5CFD19FB}" destId="{537D20B6-ABA1-421E-B071-29139F0842F5}" srcOrd="17" destOrd="0" presId="urn:microsoft.com/office/officeart/2005/8/layout/bProcess3"/>
    <dgm:cxn modelId="{B4DBD3B8-FFDA-4FCF-87F1-16200A119400}" type="presParOf" srcId="{537D20B6-ABA1-421E-B071-29139F0842F5}" destId="{14FE4AD3-7478-479D-B2F1-2D7852E2CD8A}" srcOrd="0" destOrd="0" presId="urn:microsoft.com/office/officeart/2005/8/layout/bProcess3"/>
    <dgm:cxn modelId="{9C87292F-DA9D-4CDE-8AB1-FAF72FF6D040}" type="presParOf" srcId="{9E800659-1CDE-4EAF-B954-BC0E5CFD19FB}" destId="{9207A204-DD0B-4236-8B62-62C118AFDA75}" srcOrd="18" destOrd="0" presId="urn:microsoft.com/office/officeart/2005/8/layout/bProcess3"/>
    <dgm:cxn modelId="{1C582E76-0BD4-4222-B824-BB015E452570}" type="presParOf" srcId="{9E800659-1CDE-4EAF-B954-BC0E5CFD19FB}" destId="{85FC4C98-3927-4555-9095-39DBB4869DE1}" srcOrd="19" destOrd="0" presId="urn:microsoft.com/office/officeart/2005/8/layout/bProcess3"/>
    <dgm:cxn modelId="{7C91D667-B58A-4749-954B-D3D71D502CAE}" type="presParOf" srcId="{85FC4C98-3927-4555-9095-39DBB4869DE1}" destId="{F279F8DA-0221-4024-97C7-DEBB887BC43F}" srcOrd="0" destOrd="0" presId="urn:microsoft.com/office/officeart/2005/8/layout/bProcess3"/>
    <dgm:cxn modelId="{321F9B48-6AA1-428D-9327-5CC63853B2BD}" type="presParOf" srcId="{9E800659-1CDE-4EAF-B954-BC0E5CFD19FB}" destId="{60A215C1-4D59-44FA-976F-2C1B294B54F2}" srcOrd="2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56715AF-AEA3-4E8E-8876-0131BFB1AA38}" type="doc">
      <dgm:prSet loTypeId="urn:microsoft.com/office/officeart/2009/3/layout/StepUpProcess" loCatId="process" qsTypeId="urn:microsoft.com/office/officeart/2005/8/quickstyle/simple1" qsCatId="simple" csTypeId="urn:microsoft.com/office/officeart/2005/8/colors/colorful5" csCatId="colorful" phldr="1"/>
      <dgm:spPr/>
      <dgm:t>
        <a:bodyPr/>
        <a:lstStyle/>
        <a:p>
          <a:endParaRPr lang="es-ES"/>
        </a:p>
      </dgm:t>
    </dgm:pt>
    <dgm:pt modelId="{8327B3AC-394A-4C75-932A-B385FAAF348B}">
      <dgm:prSet phldrT="[Texto]" custT="1"/>
      <dgm:spPr/>
      <dgm:t>
        <a:bodyPr/>
        <a:lstStyle/>
        <a:p>
          <a:pPr algn="l"/>
          <a:r>
            <a:rPr lang="es-ES" sz="2000" b="1" dirty="0">
              <a:effectLst>
                <a:outerShdw blurRad="38100" dist="38100" dir="2700000" algn="tl">
                  <a:srgbClr val="000000">
                    <a:alpha val="43137"/>
                  </a:srgbClr>
                </a:outerShdw>
              </a:effectLst>
            </a:rPr>
            <a:t>Evaluación</a:t>
          </a:r>
        </a:p>
      </dgm:t>
    </dgm:pt>
    <dgm:pt modelId="{9D32E0D8-0E28-4FED-80AE-A752F1350C30}" type="parTrans" cxnId="{F259B36D-9F9F-4B1B-A6CB-DD25A75FD4DA}">
      <dgm:prSet/>
      <dgm:spPr/>
      <dgm:t>
        <a:bodyPr/>
        <a:lstStyle/>
        <a:p>
          <a:endParaRPr lang="es-ES" sz="1050"/>
        </a:p>
      </dgm:t>
    </dgm:pt>
    <dgm:pt modelId="{CAC69EB5-416A-4F84-A642-6CFB5368BCB4}" type="sibTrans" cxnId="{F259B36D-9F9F-4B1B-A6CB-DD25A75FD4DA}">
      <dgm:prSet/>
      <dgm:spPr/>
      <dgm:t>
        <a:bodyPr/>
        <a:lstStyle/>
        <a:p>
          <a:endParaRPr lang="es-ES" sz="1050"/>
        </a:p>
      </dgm:t>
    </dgm:pt>
    <dgm:pt modelId="{19D4063A-D90D-432B-8C4C-AB2E7D225C5C}">
      <dgm:prSet phldrT="[Texto]" custT="1"/>
      <dgm:spPr/>
      <dgm:t>
        <a:bodyPr/>
        <a:lstStyle/>
        <a:p>
          <a:pPr algn="l"/>
          <a:r>
            <a:rPr lang="es-ES" sz="2000" b="1" dirty="0">
              <a:effectLst>
                <a:outerShdw blurRad="38100" dist="38100" dir="2700000" algn="tl">
                  <a:srgbClr val="000000">
                    <a:alpha val="43137"/>
                  </a:srgbClr>
                </a:outerShdw>
              </a:effectLst>
            </a:rPr>
            <a:t>Informes</a:t>
          </a:r>
        </a:p>
      </dgm:t>
    </dgm:pt>
    <dgm:pt modelId="{F3ACCD46-C4FB-4429-9660-21E1D1E90DEC}" type="parTrans" cxnId="{4417FDE9-D94D-4B11-8E36-BE22C457AC73}">
      <dgm:prSet/>
      <dgm:spPr/>
      <dgm:t>
        <a:bodyPr/>
        <a:lstStyle/>
        <a:p>
          <a:endParaRPr lang="es-ES" sz="1050"/>
        </a:p>
      </dgm:t>
    </dgm:pt>
    <dgm:pt modelId="{9636DC1A-BEE0-4154-9B8E-56AA67DF1505}" type="sibTrans" cxnId="{4417FDE9-D94D-4B11-8E36-BE22C457AC73}">
      <dgm:prSet/>
      <dgm:spPr/>
      <dgm:t>
        <a:bodyPr/>
        <a:lstStyle/>
        <a:p>
          <a:endParaRPr lang="es-ES" sz="1050"/>
        </a:p>
      </dgm:t>
    </dgm:pt>
    <dgm:pt modelId="{908D3034-6BD5-4C5A-ADC4-B9E30FBDE2C1}">
      <dgm:prSet phldrT="[Texto]" custT="1"/>
      <dgm:spPr/>
      <dgm:t>
        <a:bodyPr/>
        <a:lstStyle/>
        <a:p>
          <a:pPr algn="l"/>
          <a:r>
            <a:rPr lang="es-ES" sz="1600" b="1" dirty="0">
              <a:effectLst>
                <a:outerShdw blurRad="38100" dist="38100" dir="2700000" algn="tl">
                  <a:srgbClr val="000000">
                    <a:alpha val="43137"/>
                  </a:srgbClr>
                </a:outerShdw>
              </a:effectLst>
            </a:rPr>
            <a:t>Monitoreo</a:t>
          </a:r>
        </a:p>
      </dgm:t>
    </dgm:pt>
    <dgm:pt modelId="{20BE777F-B479-451A-9445-B15B247B4FCC}" type="sibTrans" cxnId="{7D3B3AF5-75CA-4AA5-BA92-8B9EEDB3A747}">
      <dgm:prSet/>
      <dgm:spPr/>
      <dgm:t>
        <a:bodyPr/>
        <a:lstStyle/>
        <a:p>
          <a:endParaRPr lang="es-ES" sz="1050"/>
        </a:p>
      </dgm:t>
    </dgm:pt>
    <dgm:pt modelId="{A343648E-1B27-47ED-9A57-64599306C4DD}" type="parTrans" cxnId="{7D3B3AF5-75CA-4AA5-BA92-8B9EEDB3A747}">
      <dgm:prSet/>
      <dgm:spPr/>
      <dgm:t>
        <a:bodyPr/>
        <a:lstStyle/>
        <a:p>
          <a:endParaRPr lang="es-ES" sz="1050"/>
        </a:p>
      </dgm:t>
    </dgm:pt>
    <dgm:pt modelId="{0BEF0428-2273-4A59-8645-51D3B4F004D6}">
      <dgm:prSet phldrT="[Texto]" custT="1"/>
      <dgm:spPr/>
      <dgm:t>
        <a:bodyPr/>
        <a:lstStyle/>
        <a:p>
          <a:pPr algn="l"/>
          <a:r>
            <a:rPr lang="es-ES" sz="2000" b="1" dirty="0">
              <a:effectLst>
                <a:outerShdw blurRad="38100" dist="38100" dir="2700000" algn="tl">
                  <a:srgbClr val="000000">
                    <a:alpha val="43137"/>
                  </a:srgbClr>
                </a:outerShdw>
              </a:effectLst>
            </a:rPr>
            <a:t>Seguimiento</a:t>
          </a:r>
        </a:p>
      </dgm:t>
    </dgm:pt>
    <dgm:pt modelId="{8BF6EC97-7535-4AB5-AB41-D3889FF34C78}" type="parTrans" cxnId="{3FDD0072-739C-47B1-9790-86F6C2DE5890}">
      <dgm:prSet/>
      <dgm:spPr/>
      <dgm:t>
        <a:bodyPr/>
        <a:lstStyle/>
        <a:p>
          <a:endParaRPr lang="es-NI"/>
        </a:p>
      </dgm:t>
    </dgm:pt>
    <dgm:pt modelId="{51FB4850-D8B3-4469-A4A7-84F43E76415C}" type="sibTrans" cxnId="{3FDD0072-739C-47B1-9790-86F6C2DE5890}">
      <dgm:prSet/>
      <dgm:spPr/>
      <dgm:t>
        <a:bodyPr/>
        <a:lstStyle/>
        <a:p>
          <a:endParaRPr lang="es-NI"/>
        </a:p>
      </dgm:t>
    </dgm:pt>
    <dgm:pt modelId="{3EB97A85-38B9-49ED-B45B-609D2BBCEEA4}">
      <dgm:prSet phldrT="[Texto]" custT="1"/>
      <dgm:spPr/>
      <dgm:t>
        <a:bodyPr/>
        <a:lstStyle/>
        <a:p>
          <a:r>
            <a:rPr lang="es-ES" sz="2000" b="1" dirty="0">
              <a:effectLst>
                <a:outerShdw blurRad="38100" dist="38100" dir="2700000" algn="tl">
                  <a:srgbClr val="000000">
                    <a:alpha val="43137"/>
                  </a:srgbClr>
                </a:outerShdw>
              </a:effectLst>
            </a:rPr>
            <a:t>Plan de acción</a:t>
          </a:r>
        </a:p>
      </dgm:t>
    </dgm:pt>
    <dgm:pt modelId="{335872EF-B4C3-4031-AAB4-391B221C79F3}" type="parTrans" cxnId="{4E6CC332-BCAE-4FF0-B179-91929CD56300}">
      <dgm:prSet/>
      <dgm:spPr/>
      <dgm:t>
        <a:bodyPr/>
        <a:lstStyle/>
        <a:p>
          <a:endParaRPr lang="es-NI"/>
        </a:p>
      </dgm:t>
    </dgm:pt>
    <dgm:pt modelId="{993F21A3-D258-4761-9D76-93C9E1907E4A}" type="sibTrans" cxnId="{4E6CC332-BCAE-4FF0-B179-91929CD56300}">
      <dgm:prSet/>
      <dgm:spPr/>
      <dgm:t>
        <a:bodyPr/>
        <a:lstStyle/>
        <a:p>
          <a:endParaRPr lang="es-NI"/>
        </a:p>
      </dgm:t>
    </dgm:pt>
    <dgm:pt modelId="{CD16A1FD-96E5-4870-9ED6-FC1CF9DD386D}">
      <dgm:prSet custT="1"/>
      <dgm:spPr/>
      <dgm:t>
        <a:bodyPr/>
        <a:lstStyle/>
        <a:p>
          <a:r>
            <a:rPr lang="es-ES" sz="1800" dirty="0"/>
            <a:t>Análisis de todo el proceso de ejecución de un curso.</a:t>
          </a:r>
        </a:p>
      </dgm:t>
    </dgm:pt>
    <dgm:pt modelId="{167C234B-4EC1-4612-A585-04D1299FCEBF}" type="sibTrans" cxnId="{C0BAF069-C413-4F41-8BF2-69069A1A707A}">
      <dgm:prSet/>
      <dgm:spPr/>
      <dgm:t>
        <a:bodyPr/>
        <a:lstStyle/>
        <a:p>
          <a:endParaRPr lang="es-NI"/>
        </a:p>
      </dgm:t>
    </dgm:pt>
    <dgm:pt modelId="{E657D220-77FF-4EA6-9DDF-3DF1883A0A9D}" type="parTrans" cxnId="{C0BAF069-C413-4F41-8BF2-69069A1A707A}">
      <dgm:prSet/>
      <dgm:spPr/>
      <dgm:t>
        <a:bodyPr/>
        <a:lstStyle/>
        <a:p>
          <a:endParaRPr lang="es-NI"/>
        </a:p>
      </dgm:t>
    </dgm:pt>
    <dgm:pt modelId="{53DD0BF3-AEC5-419C-8875-040090E4E03B}">
      <dgm:prSet custT="1"/>
      <dgm:spPr/>
      <dgm:t>
        <a:bodyPr/>
        <a:lstStyle/>
        <a:p>
          <a:r>
            <a:rPr lang="es-ES" sz="1800" dirty="0"/>
            <a:t>Desarrollo de estrategias.</a:t>
          </a:r>
        </a:p>
      </dgm:t>
    </dgm:pt>
    <dgm:pt modelId="{37348908-C79F-42E1-A897-025443FD6AF4}" type="sibTrans" cxnId="{6EC4549A-A6B9-4955-BFF3-C5DE3B58767B}">
      <dgm:prSet/>
      <dgm:spPr/>
      <dgm:t>
        <a:bodyPr/>
        <a:lstStyle/>
        <a:p>
          <a:endParaRPr lang="es-NI"/>
        </a:p>
      </dgm:t>
    </dgm:pt>
    <dgm:pt modelId="{F24E4381-F97C-4C51-9E73-D74E8100C7BF}" type="parTrans" cxnId="{6EC4549A-A6B9-4955-BFF3-C5DE3B58767B}">
      <dgm:prSet/>
      <dgm:spPr/>
      <dgm:t>
        <a:bodyPr/>
        <a:lstStyle/>
        <a:p>
          <a:endParaRPr lang="es-NI"/>
        </a:p>
      </dgm:t>
    </dgm:pt>
    <dgm:pt modelId="{6E17E6B0-CC48-4C4A-8417-E6069D5F6DFE}">
      <dgm:prSet custT="1"/>
      <dgm:spPr/>
      <dgm:t>
        <a:bodyPr/>
        <a:lstStyle/>
        <a:p>
          <a:r>
            <a:rPr lang="es-ES" sz="1800" dirty="0"/>
            <a:t>Aplicación de mejoras.</a:t>
          </a:r>
        </a:p>
      </dgm:t>
    </dgm:pt>
    <dgm:pt modelId="{628CC8A6-9060-4CA9-895F-5921EB54FED4}" type="sibTrans" cxnId="{B6A4F4D3-94A2-47F3-99BF-699695E50689}">
      <dgm:prSet/>
      <dgm:spPr/>
      <dgm:t>
        <a:bodyPr/>
        <a:lstStyle/>
        <a:p>
          <a:endParaRPr lang="es-NI"/>
        </a:p>
      </dgm:t>
    </dgm:pt>
    <dgm:pt modelId="{C3EC0FA8-3F93-48BF-B78D-F976ED2D9163}" type="parTrans" cxnId="{B6A4F4D3-94A2-47F3-99BF-699695E50689}">
      <dgm:prSet/>
      <dgm:spPr/>
      <dgm:t>
        <a:bodyPr/>
        <a:lstStyle/>
        <a:p>
          <a:endParaRPr lang="es-NI"/>
        </a:p>
      </dgm:t>
    </dgm:pt>
    <dgm:pt modelId="{937F2855-3216-4EE4-9556-6BC75C903637}">
      <dgm:prSet custT="1"/>
      <dgm:spPr/>
      <dgm:t>
        <a:bodyPr/>
        <a:lstStyle/>
        <a:p>
          <a:r>
            <a:rPr lang="es-ES" sz="1800" b="1" dirty="0">
              <a:solidFill>
                <a:srgbClr val="FF0000"/>
              </a:solidFill>
            </a:rPr>
            <a:t>Actualización e instrumentos.</a:t>
          </a:r>
        </a:p>
      </dgm:t>
    </dgm:pt>
    <dgm:pt modelId="{7692222D-430F-4B52-83CC-5A409BEDA0F6}" type="sibTrans" cxnId="{5C42129B-C3EC-464E-B0FD-F0B1A961BE29}">
      <dgm:prSet/>
      <dgm:spPr/>
      <dgm:t>
        <a:bodyPr/>
        <a:lstStyle/>
        <a:p>
          <a:endParaRPr lang="es-NI"/>
        </a:p>
      </dgm:t>
    </dgm:pt>
    <dgm:pt modelId="{3323F563-8EE0-481B-83A5-88C975FF288D}" type="parTrans" cxnId="{5C42129B-C3EC-464E-B0FD-F0B1A961BE29}">
      <dgm:prSet/>
      <dgm:spPr/>
      <dgm:t>
        <a:bodyPr/>
        <a:lstStyle/>
        <a:p>
          <a:endParaRPr lang="es-NI"/>
        </a:p>
      </dgm:t>
    </dgm:pt>
    <dgm:pt modelId="{CFBF7758-7EE8-4885-9209-A6FDED99AEB3}">
      <dgm:prSet custT="1"/>
      <dgm:spPr/>
      <dgm:t>
        <a:bodyPr/>
        <a:lstStyle/>
        <a:p>
          <a:pPr algn="just"/>
          <a:r>
            <a:rPr lang="es-ES" sz="1800" dirty="0"/>
            <a:t>Informes semanales</a:t>
          </a:r>
        </a:p>
      </dgm:t>
    </dgm:pt>
    <dgm:pt modelId="{49C16799-705E-4C37-87ED-E262E977F20B}" type="sibTrans" cxnId="{0C8FE4A0-0BE9-4B31-9F75-9433DB1F2DAC}">
      <dgm:prSet/>
      <dgm:spPr/>
      <dgm:t>
        <a:bodyPr/>
        <a:lstStyle/>
        <a:p>
          <a:endParaRPr lang="es-ES" sz="1050"/>
        </a:p>
      </dgm:t>
    </dgm:pt>
    <dgm:pt modelId="{EBE899F3-A811-49D6-A416-12528369A405}" type="parTrans" cxnId="{0C8FE4A0-0BE9-4B31-9F75-9433DB1F2DAC}">
      <dgm:prSet/>
      <dgm:spPr/>
      <dgm:t>
        <a:bodyPr/>
        <a:lstStyle/>
        <a:p>
          <a:endParaRPr lang="es-ES" sz="1050"/>
        </a:p>
      </dgm:t>
    </dgm:pt>
    <dgm:pt modelId="{A1279094-49D9-4BE3-A359-8F810BFF6257}">
      <dgm:prSet custT="1"/>
      <dgm:spPr/>
      <dgm:t>
        <a:bodyPr/>
        <a:lstStyle/>
        <a:p>
          <a:pPr algn="just"/>
          <a:r>
            <a:rPr lang="es-ES" sz="1800" dirty="0"/>
            <a:t>Informes de cierre de curso</a:t>
          </a:r>
        </a:p>
      </dgm:t>
    </dgm:pt>
    <dgm:pt modelId="{C0EEB740-7256-4C41-BBDC-CC000772EDF1}" type="sibTrans" cxnId="{928967A5-040D-496E-8F64-C28CC4DF5DB7}">
      <dgm:prSet/>
      <dgm:spPr/>
      <dgm:t>
        <a:bodyPr/>
        <a:lstStyle/>
        <a:p>
          <a:endParaRPr lang="es-NI"/>
        </a:p>
      </dgm:t>
    </dgm:pt>
    <dgm:pt modelId="{B31F5AEC-D42D-427A-A29C-37EC5C7C7635}" type="parTrans" cxnId="{928967A5-040D-496E-8F64-C28CC4DF5DB7}">
      <dgm:prSet/>
      <dgm:spPr/>
      <dgm:t>
        <a:bodyPr/>
        <a:lstStyle/>
        <a:p>
          <a:endParaRPr lang="es-NI"/>
        </a:p>
      </dgm:t>
    </dgm:pt>
    <dgm:pt modelId="{66E0EB96-FB27-4B06-82A4-B1FEB05D6E7A}">
      <dgm:prSet custT="1"/>
      <dgm:spPr/>
      <dgm:t>
        <a:bodyPr/>
        <a:lstStyle/>
        <a:p>
          <a:pPr algn="just"/>
          <a:r>
            <a:rPr lang="es-ES" sz="1800" dirty="0"/>
            <a:t>Informe de resultados de satisfacción</a:t>
          </a:r>
        </a:p>
      </dgm:t>
    </dgm:pt>
    <dgm:pt modelId="{53EDF131-6B70-40FD-9F44-FA7B299154AA}" type="sibTrans" cxnId="{986EF007-25EC-4255-A2BB-4C781B4517C0}">
      <dgm:prSet/>
      <dgm:spPr/>
      <dgm:t>
        <a:bodyPr/>
        <a:lstStyle/>
        <a:p>
          <a:endParaRPr lang="es-NI"/>
        </a:p>
      </dgm:t>
    </dgm:pt>
    <dgm:pt modelId="{F9C6BEC2-D44D-4E49-9B88-75078F7EECFA}" type="parTrans" cxnId="{986EF007-25EC-4255-A2BB-4C781B4517C0}">
      <dgm:prSet/>
      <dgm:spPr/>
      <dgm:t>
        <a:bodyPr/>
        <a:lstStyle/>
        <a:p>
          <a:endParaRPr lang="es-NI"/>
        </a:p>
      </dgm:t>
    </dgm:pt>
    <dgm:pt modelId="{FFA4860A-069A-404F-9CC8-36FB50EC504D}">
      <dgm:prSet custT="1"/>
      <dgm:spPr/>
      <dgm:t>
        <a:bodyPr/>
        <a:lstStyle/>
        <a:p>
          <a:pPr algn="just"/>
          <a:r>
            <a:rPr lang="es-ES" sz="1800" dirty="0"/>
            <a:t>Datos de monitoreo y seguimiento</a:t>
          </a:r>
        </a:p>
      </dgm:t>
    </dgm:pt>
    <dgm:pt modelId="{BF56D822-ED29-43A6-9F89-050833906119}" type="sibTrans" cxnId="{2B80F9DA-9087-457A-B91E-E9D2B2AD8923}">
      <dgm:prSet/>
      <dgm:spPr/>
      <dgm:t>
        <a:bodyPr/>
        <a:lstStyle/>
        <a:p>
          <a:endParaRPr lang="es-ES" sz="1050"/>
        </a:p>
      </dgm:t>
    </dgm:pt>
    <dgm:pt modelId="{6E1F5712-BAFF-4448-8184-C1B502D83A2B}" type="parTrans" cxnId="{2B80F9DA-9087-457A-B91E-E9D2B2AD8923}">
      <dgm:prSet/>
      <dgm:spPr/>
      <dgm:t>
        <a:bodyPr/>
        <a:lstStyle/>
        <a:p>
          <a:endParaRPr lang="es-ES" sz="1050"/>
        </a:p>
      </dgm:t>
    </dgm:pt>
    <dgm:pt modelId="{E7BABB15-D7CD-4B92-A395-5EB2BA8B8B64}">
      <dgm:prSet custT="1"/>
      <dgm:spPr/>
      <dgm:t>
        <a:bodyPr/>
        <a:lstStyle/>
        <a:p>
          <a:pPr algn="just"/>
          <a:r>
            <a:rPr lang="es-ES" sz="1800" b="1" dirty="0">
              <a:solidFill>
                <a:srgbClr val="FF0000"/>
              </a:solidFill>
              <a:effectLst>
                <a:outerShdw blurRad="38100" dist="38100" dir="2700000" algn="tl">
                  <a:srgbClr val="000000">
                    <a:alpha val="43137"/>
                  </a:srgbClr>
                </a:outerShdw>
              </a:effectLst>
            </a:rPr>
            <a:t>Aplicación de instrumento de recolección de datos.</a:t>
          </a:r>
        </a:p>
      </dgm:t>
    </dgm:pt>
    <dgm:pt modelId="{96E8AB69-D424-463B-A5F6-C74EED589D32}" type="sibTrans" cxnId="{99CBE004-2E02-43EF-9BC0-A39D603F5698}">
      <dgm:prSet/>
      <dgm:spPr/>
      <dgm:t>
        <a:bodyPr/>
        <a:lstStyle/>
        <a:p>
          <a:endParaRPr lang="es-ES" sz="1050"/>
        </a:p>
      </dgm:t>
    </dgm:pt>
    <dgm:pt modelId="{9155AAB3-4BAA-4A49-BB4E-9DD7809E0D0C}" type="parTrans" cxnId="{99CBE004-2E02-43EF-9BC0-A39D603F5698}">
      <dgm:prSet/>
      <dgm:spPr/>
      <dgm:t>
        <a:bodyPr/>
        <a:lstStyle/>
        <a:p>
          <a:endParaRPr lang="es-ES" sz="1050"/>
        </a:p>
      </dgm:t>
    </dgm:pt>
    <dgm:pt modelId="{47802255-B01B-469D-AAA2-374B5DDC0C95}">
      <dgm:prSet custT="1"/>
      <dgm:spPr/>
      <dgm:t>
        <a:bodyPr/>
        <a:lstStyle/>
        <a:p>
          <a:pPr algn="just"/>
          <a:r>
            <a:rPr lang="es-ES" sz="1800" dirty="0"/>
            <a:t>Datos de monitoreo.</a:t>
          </a:r>
        </a:p>
      </dgm:t>
    </dgm:pt>
    <dgm:pt modelId="{AF808AA4-33F2-4635-9BFC-E0BE10DA9B5F}" type="sibTrans" cxnId="{95104783-99E8-4871-8791-678C11B48BBB}">
      <dgm:prSet/>
      <dgm:spPr/>
      <dgm:t>
        <a:bodyPr/>
        <a:lstStyle/>
        <a:p>
          <a:endParaRPr lang="es-NI"/>
        </a:p>
      </dgm:t>
    </dgm:pt>
    <dgm:pt modelId="{111E53DC-CAF2-4218-971A-3FE7F4403212}" type="parTrans" cxnId="{95104783-99E8-4871-8791-678C11B48BBB}">
      <dgm:prSet/>
      <dgm:spPr/>
      <dgm:t>
        <a:bodyPr/>
        <a:lstStyle/>
        <a:p>
          <a:endParaRPr lang="es-NI"/>
        </a:p>
      </dgm:t>
    </dgm:pt>
    <dgm:pt modelId="{2F878A86-08BF-4F4D-A6FF-1C20EF481BC5}">
      <dgm:prSet custT="1"/>
      <dgm:spPr/>
      <dgm:t>
        <a:bodyPr/>
        <a:lstStyle/>
        <a:p>
          <a:pPr algn="just"/>
          <a:r>
            <a:rPr lang="es-ES" sz="1800" dirty="0"/>
            <a:t>Medios de comunicación</a:t>
          </a:r>
        </a:p>
      </dgm:t>
    </dgm:pt>
    <dgm:pt modelId="{6D8B18AF-5896-4BEF-B181-18715A6B1687}" type="sibTrans" cxnId="{1355DF02-6912-40DC-B94E-F58E4D3D8116}">
      <dgm:prSet/>
      <dgm:spPr/>
      <dgm:t>
        <a:bodyPr/>
        <a:lstStyle/>
        <a:p>
          <a:endParaRPr lang="es-NI"/>
        </a:p>
      </dgm:t>
    </dgm:pt>
    <dgm:pt modelId="{51A84C95-8EDE-4CF0-AA1B-B46BEC163A6D}" type="parTrans" cxnId="{1355DF02-6912-40DC-B94E-F58E4D3D8116}">
      <dgm:prSet/>
      <dgm:spPr/>
      <dgm:t>
        <a:bodyPr/>
        <a:lstStyle/>
        <a:p>
          <a:endParaRPr lang="es-NI"/>
        </a:p>
      </dgm:t>
    </dgm:pt>
    <dgm:pt modelId="{B26FA0AB-3139-4BCA-BDAF-791D4E8ED817}">
      <dgm:prSet custT="1"/>
      <dgm:spPr/>
      <dgm:t>
        <a:bodyPr/>
        <a:lstStyle/>
        <a:p>
          <a:pPr algn="just"/>
          <a:r>
            <a:rPr lang="es-ES" sz="1800" dirty="0"/>
            <a:t>Registros de plataformas</a:t>
          </a:r>
        </a:p>
      </dgm:t>
    </dgm:pt>
    <dgm:pt modelId="{7E35C8BD-59D5-44F3-8FC7-32D1B9A28CC4}" type="sibTrans" cxnId="{37A2FC83-0903-4F40-A990-19171F8F8857}">
      <dgm:prSet/>
      <dgm:spPr/>
      <dgm:t>
        <a:bodyPr/>
        <a:lstStyle/>
        <a:p>
          <a:endParaRPr lang="es-NI"/>
        </a:p>
      </dgm:t>
    </dgm:pt>
    <dgm:pt modelId="{79592C33-C833-40EA-A02E-7B903C13EA74}" type="parTrans" cxnId="{37A2FC83-0903-4F40-A990-19171F8F8857}">
      <dgm:prSet/>
      <dgm:spPr/>
      <dgm:t>
        <a:bodyPr/>
        <a:lstStyle/>
        <a:p>
          <a:endParaRPr lang="es-NI"/>
        </a:p>
      </dgm:t>
    </dgm:pt>
    <dgm:pt modelId="{F24EE7DF-134F-41D0-9E9B-459076EA54F4}">
      <dgm:prSet custT="1"/>
      <dgm:spPr/>
      <dgm:t>
        <a:bodyPr/>
        <a:lstStyle/>
        <a:p>
          <a:pPr algn="just"/>
          <a:r>
            <a:rPr lang="es-ES" sz="1800" dirty="0"/>
            <a:t>Acciones inmediatas</a:t>
          </a:r>
        </a:p>
      </dgm:t>
    </dgm:pt>
    <dgm:pt modelId="{0D5371BC-72E1-40C7-BBF6-8D3E32CE9A78}" type="sibTrans" cxnId="{6DEC65C2-56F5-4B49-A9DB-636B2058A1D5}">
      <dgm:prSet/>
      <dgm:spPr/>
      <dgm:t>
        <a:bodyPr/>
        <a:lstStyle/>
        <a:p>
          <a:endParaRPr lang="es-NI"/>
        </a:p>
      </dgm:t>
    </dgm:pt>
    <dgm:pt modelId="{EBB97510-A283-4E29-AEB5-656059CA8FF5}" type="parTrans" cxnId="{6DEC65C2-56F5-4B49-A9DB-636B2058A1D5}">
      <dgm:prSet/>
      <dgm:spPr/>
      <dgm:t>
        <a:bodyPr/>
        <a:lstStyle/>
        <a:p>
          <a:endParaRPr lang="es-NI"/>
        </a:p>
      </dgm:t>
    </dgm:pt>
    <dgm:pt modelId="{132C6E39-43A0-4C47-839C-D142E8024213}">
      <dgm:prSet custT="1"/>
      <dgm:spPr/>
      <dgm:t>
        <a:bodyPr/>
        <a:lstStyle/>
        <a:p>
          <a:pPr algn="just"/>
          <a:r>
            <a:rPr lang="es-ES" sz="1600" dirty="0"/>
            <a:t>Docentes y estudiantes</a:t>
          </a:r>
        </a:p>
      </dgm:t>
    </dgm:pt>
    <dgm:pt modelId="{4F4EF706-DE2D-4711-B619-0DD839862062}" type="sibTrans" cxnId="{E4D16096-0B31-468E-945C-D21C5E557A0C}">
      <dgm:prSet/>
      <dgm:spPr/>
      <dgm:t>
        <a:bodyPr/>
        <a:lstStyle/>
        <a:p>
          <a:endParaRPr lang="es-ES" sz="1050"/>
        </a:p>
      </dgm:t>
    </dgm:pt>
    <dgm:pt modelId="{92DDA586-F725-4B84-A553-E40866B226CF}" type="parTrans" cxnId="{E4D16096-0B31-468E-945C-D21C5E557A0C}">
      <dgm:prSet/>
      <dgm:spPr/>
      <dgm:t>
        <a:bodyPr/>
        <a:lstStyle/>
        <a:p>
          <a:endParaRPr lang="es-ES" sz="1050"/>
        </a:p>
      </dgm:t>
    </dgm:pt>
    <dgm:pt modelId="{78FD520C-3B0D-4C47-9EAD-C619321FEE30}">
      <dgm:prSet custT="1"/>
      <dgm:spPr/>
      <dgm:t>
        <a:bodyPr/>
        <a:lstStyle/>
        <a:p>
          <a:pPr algn="just"/>
          <a:r>
            <a:rPr lang="es-ES" sz="1600" dirty="0"/>
            <a:t>Medios de comunicación</a:t>
          </a:r>
        </a:p>
      </dgm:t>
    </dgm:pt>
    <dgm:pt modelId="{17B222E5-F480-4E4C-A55F-528A3C8E1D4B}" type="sibTrans" cxnId="{ADF27CCA-65CB-4247-A3F9-8865795F6376}">
      <dgm:prSet/>
      <dgm:spPr/>
      <dgm:t>
        <a:bodyPr/>
        <a:lstStyle/>
        <a:p>
          <a:endParaRPr lang="es-ES" sz="1050"/>
        </a:p>
      </dgm:t>
    </dgm:pt>
    <dgm:pt modelId="{E35C43A5-7BAB-468F-BAAD-B8C677092AE4}" type="parTrans" cxnId="{ADF27CCA-65CB-4247-A3F9-8865795F6376}">
      <dgm:prSet/>
      <dgm:spPr/>
      <dgm:t>
        <a:bodyPr/>
        <a:lstStyle/>
        <a:p>
          <a:endParaRPr lang="es-ES" sz="1050"/>
        </a:p>
      </dgm:t>
    </dgm:pt>
    <dgm:pt modelId="{9BDA5294-DC3E-4DD2-BAD5-CC18729F34DE}">
      <dgm:prSet custT="1"/>
      <dgm:spPr/>
      <dgm:t>
        <a:bodyPr/>
        <a:lstStyle/>
        <a:p>
          <a:pPr algn="just"/>
          <a:r>
            <a:rPr lang="es-ES" sz="1600" dirty="0"/>
            <a:t>Registro de plataformas (Curso)</a:t>
          </a:r>
        </a:p>
      </dgm:t>
    </dgm:pt>
    <dgm:pt modelId="{383639EF-2A05-4AEF-8466-170E301BD420}" type="sibTrans" cxnId="{1FC68623-8BE3-4116-ACDF-A99F24C28BCE}">
      <dgm:prSet/>
      <dgm:spPr/>
      <dgm:t>
        <a:bodyPr/>
        <a:lstStyle/>
        <a:p>
          <a:endParaRPr lang="es-ES" sz="1050"/>
        </a:p>
      </dgm:t>
    </dgm:pt>
    <dgm:pt modelId="{76FCBA51-57DC-4F2D-9BA0-6BFCEDFF2242}" type="parTrans" cxnId="{1FC68623-8BE3-4116-ACDF-A99F24C28BCE}">
      <dgm:prSet/>
      <dgm:spPr/>
      <dgm:t>
        <a:bodyPr/>
        <a:lstStyle/>
        <a:p>
          <a:endParaRPr lang="es-ES" sz="1050"/>
        </a:p>
      </dgm:t>
    </dgm:pt>
    <dgm:pt modelId="{9E177253-2486-49F8-BFE2-C58E682F1F1E}" type="pres">
      <dgm:prSet presAssocID="{256715AF-AEA3-4E8E-8876-0131BFB1AA38}" presName="rootnode" presStyleCnt="0">
        <dgm:presLayoutVars>
          <dgm:chMax/>
          <dgm:chPref/>
          <dgm:dir/>
          <dgm:animLvl val="lvl"/>
        </dgm:presLayoutVars>
      </dgm:prSet>
      <dgm:spPr/>
    </dgm:pt>
    <dgm:pt modelId="{56CDA2D4-847F-40B5-906D-BB17C8812F85}" type="pres">
      <dgm:prSet presAssocID="{908D3034-6BD5-4C5A-ADC4-B9E30FBDE2C1}" presName="composite" presStyleCnt="0"/>
      <dgm:spPr/>
    </dgm:pt>
    <dgm:pt modelId="{9B706933-C127-4D69-A9BC-238DD6F05ED6}" type="pres">
      <dgm:prSet presAssocID="{908D3034-6BD5-4C5A-ADC4-B9E30FBDE2C1}" presName="LShape" presStyleLbl="alignNode1" presStyleIdx="0" presStyleCnt="9"/>
      <dgm:spPr/>
    </dgm:pt>
    <dgm:pt modelId="{0134239F-FEB4-44BC-B892-08D5CE641388}" type="pres">
      <dgm:prSet presAssocID="{908D3034-6BD5-4C5A-ADC4-B9E30FBDE2C1}" presName="ParentText" presStyleLbl="revTx" presStyleIdx="0" presStyleCnt="5">
        <dgm:presLayoutVars>
          <dgm:chMax val="0"/>
          <dgm:chPref val="0"/>
          <dgm:bulletEnabled val="1"/>
        </dgm:presLayoutVars>
      </dgm:prSet>
      <dgm:spPr/>
    </dgm:pt>
    <dgm:pt modelId="{3D213BB8-C254-490B-B49F-DC9BEB2C3E15}" type="pres">
      <dgm:prSet presAssocID="{908D3034-6BD5-4C5A-ADC4-B9E30FBDE2C1}" presName="Triangle" presStyleLbl="alignNode1" presStyleIdx="1" presStyleCnt="9"/>
      <dgm:spPr/>
    </dgm:pt>
    <dgm:pt modelId="{35976146-86AB-42C1-9ED2-55E852ADCBA9}" type="pres">
      <dgm:prSet presAssocID="{20BE777F-B479-451A-9445-B15B247B4FCC}" presName="sibTrans" presStyleCnt="0"/>
      <dgm:spPr/>
    </dgm:pt>
    <dgm:pt modelId="{D0A270DC-4F53-4331-8EDC-B5622396D108}" type="pres">
      <dgm:prSet presAssocID="{20BE777F-B479-451A-9445-B15B247B4FCC}" presName="space" presStyleCnt="0"/>
      <dgm:spPr/>
    </dgm:pt>
    <dgm:pt modelId="{FD88C329-B390-4DE8-B76A-CCDC683E02ED}" type="pres">
      <dgm:prSet presAssocID="{0BEF0428-2273-4A59-8645-51D3B4F004D6}" presName="composite" presStyleCnt="0"/>
      <dgm:spPr/>
    </dgm:pt>
    <dgm:pt modelId="{D16AFC8B-53E0-48D8-9F42-2B1A0C48EE48}" type="pres">
      <dgm:prSet presAssocID="{0BEF0428-2273-4A59-8645-51D3B4F004D6}" presName="LShape" presStyleLbl="alignNode1" presStyleIdx="2" presStyleCnt="9"/>
      <dgm:spPr/>
    </dgm:pt>
    <dgm:pt modelId="{CBC66294-F996-40DF-BD29-088F5544211C}" type="pres">
      <dgm:prSet presAssocID="{0BEF0428-2273-4A59-8645-51D3B4F004D6}" presName="ParentText" presStyleLbl="revTx" presStyleIdx="1" presStyleCnt="5">
        <dgm:presLayoutVars>
          <dgm:chMax val="0"/>
          <dgm:chPref val="0"/>
          <dgm:bulletEnabled val="1"/>
        </dgm:presLayoutVars>
      </dgm:prSet>
      <dgm:spPr/>
    </dgm:pt>
    <dgm:pt modelId="{F86E656E-4061-4A08-844C-8FEBBBED733C}" type="pres">
      <dgm:prSet presAssocID="{0BEF0428-2273-4A59-8645-51D3B4F004D6}" presName="Triangle" presStyleLbl="alignNode1" presStyleIdx="3" presStyleCnt="9"/>
      <dgm:spPr/>
    </dgm:pt>
    <dgm:pt modelId="{89AF2AB6-07A1-417F-A474-E77599B6C284}" type="pres">
      <dgm:prSet presAssocID="{51FB4850-D8B3-4469-A4A7-84F43E76415C}" presName="sibTrans" presStyleCnt="0"/>
      <dgm:spPr/>
    </dgm:pt>
    <dgm:pt modelId="{24E5D54F-9A54-4418-8822-CCF764E2CDBB}" type="pres">
      <dgm:prSet presAssocID="{51FB4850-D8B3-4469-A4A7-84F43E76415C}" presName="space" presStyleCnt="0"/>
      <dgm:spPr/>
    </dgm:pt>
    <dgm:pt modelId="{52F7D04C-13E9-44B7-989A-598AEE49166C}" type="pres">
      <dgm:prSet presAssocID="{8327B3AC-394A-4C75-932A-B385FAAF348B}" presName="composite" presStyleCnt="0"/>
      <dgm:spPr/>
    </dgm:pt>
    <dgm:pt modelId="{8CD83314-1B1C-4F4F-A980-1B2944E88844}" type="pres">
      <dgm:prSet presAssocID="{8327B3AC-394A-4C75-932A-B385FAAF348B}" presName="LShape" presStyleLbl="alignNode1" presStyleIdx="4" presStyleCnt="9"/>
      <dgm:spPr/>
    </dgm:pt>
    <dgm:pt modelId="{F314E6A4-4BF8-48D0-B17D-188AA3729A53}" type="pres">
      <dgm:prSet presAssocID="{8327B3AC-394A-4C75-932A-B385FAAF348B}" presName="ParentText" presStyleLbl="revTx" presStyleIdx="2" presStyleCnt="5">
        <dgm:presLayoutVars>
          <dgm:chMax val="0"/>
          <dgm:chPref val="0"/>
          <dgm:bulletEnabled val="1"/>
        </dgm:presLayoutVars>
      </dgm:prSet>
      <dgm:spPr/>
    </dgm:pt>
    <dgm:pt modelId="{308C1EC5-CE50-4410-9D92-3F7DEB03DF47}" type="pres">
      <dgm:prSet presAssocID="{8327B3AC-394A-4C75-932A-B385FAAF348B}" presName="Triangle" presStyleLbl="alignNode1" presStyleIdx="5" presStyleCnt="9"/>
      <dgm:spPr/>
    </dgm:pt>
    <dgm:pt modelId="{A8290F1E-0BB5-4A6E-B5B7-9B77490BCC08}" type="pres">
      <dgm:prSet presAssocID="{CAC69EB5-416A-4F84-A642-6CFB5368BCB4}" presName="sibTrans" presStyleCnt="0"/>
      <dgm:spPr/>
    </dgm:pt>
    <dgm:pt modelId="{2C2FAB3A-532D-40A0-ABD7-12B21C4CA5C1}" type="pres">
      <dgm:prSet presAssocID="{CAC69EB5-416A-4F84-A642-6CFB5368BCB4}" presName="space" presStyleCnt="0"/>
      <dgm:spPr/>
    </dgm:pt>
    <dgm:pt modelId="{B894CDB8-46D3-430D-8C0E-F2A5C5039BF5}" type="pres">
      <dgm:prSet presAssocID="{19D4063A-D90D-432B-8C4C-AB2E7D225C5C}" presName="composite" presStyleCnt="0"/>
      <dgm:spPr/>
    </dgm:pt>
    <dgm:pt modelId="{C06F24D4-3CE3-44C0-8815-518557630EBE}" type="pres">
      <dgm:prSet presAssocID="{19D4063A-D90D-432B-8C4C-AB2E7D225C5C}" presName="LShape" presStyleLbl="alignNode1" presStyleIdx="6" presStyleCnt="9"/>
      <dgm:spPr/>
    </dgm:pt>
    <dgm:pt modelId="{2CF4C5CB-163C-41B9-95FA-1EFB881AD0B4}" type="pres">
      <dgm:prSet presAssocID="{19D4063A-D90D-432B-8C4C-AB2E7D225C5C}" presName="ParentText" presStyleLbl="revTx" presStyleIdx="3" presStyleCnt="5">
        <dgm:presLayoutVars>
          <dgm:chMax val="0"/>
          <dgm:chPref val="0"/>
          <dgm:bulletEnabled val="1"/>
        </dgm:presLayoutVars>
      </dgm:prSet>
      <dgm:spPr/>
    </dgm:pt>
    <dgm:pt modelId="{62CDBBF8-54AB-4744-BBEF-592882B49E4E}" type="pres">
      <dgm:prSet presAssocID="{19D4063A-D90D-432B-8C4C-AB2E7D225C5C}" presName="Triangle" presStyleLbl="alignNode1" presStyleIdx="7" presStyleCnt="9"/>
      <dgm:spPr/>
    </dgm:pt>
    <dgm:pt modelId="{632571DC-A190-4768-A6DB-4B59AB66B804}" type="pres">
      <dgm:prSet presAssocID="{9636DC1A-BEE0-4154-9B8E-56AA67DF1505}" presName="sibTrans" presStyleCnt="0"/>
      <dgm:spPr/>
    </dgm:pt>
    <dgm:pt modelId="{E5E88276-BCC9-425E-AE1A-0A523DBCAEAE}" type="pres">
      <dgm:prSet presAssocID="{9636DC1A-BEE0-4154-9B8E-56AA67DF1505}" presName="space" presStyleCnt="0"/>
      <dgm:spPr/>
    </dgm:pt>
    <dgm:pt modelId="{924C4B8B-7C16-4D8E-967A-4877CDB002BF}" type="pres">
      <dgm:prSet presAssocID="{3EB97A85-38B9-49ED-B45B-609D2BBCEEA4}" presName="composite" presStyleCnt="0"/>
      <dgm:spPr/>
    </dgm:pt>
    <dgm:pt modelId="{3F36D770-D09C-416E-89A1-A7C1E3FA14B9}" type="pres">
      <dgm:prSet presAssocID="{3EB97A85-38B9-49ED-B45B-609D2BBCEEA4}" presName="LShape" presStyleLbl="alignNode1" presStyleIdx="8" presStyleCnt="9"/>
      <dgm:spPr/>
    </dgm:pt>
    <dgm:pt modelId="{9A9F27E5-F1EF-4C16-BAAF-2471852E0901}" type="pres">
      <dgm:prSet presAssocID="{3EB97A85-38B9-49ED-B45B-609D2BBCEEA4}" presName="ParentText" presStyleLbl="revTx" presStyleIdx="4" presStyleCnt="5">
        <dgm:presLayoutVars>
          <dgm:chMax val="0"/>
          <dgm:chPref val="0"/>
          <dgm:bulletEnabled val="1"/>
        </dgm:presLayoutVars>
      </dgm:prSet>
      <dgm:spPr/>
    </dgm:pt>
  </dgm:ptLst>
  <dgm:cxnLst>
    <dgm:cxn modelId="{1355DF02-6912-40DC-B94E-F58E4D3D8116}" srcId="{0BEF0428-2273-4A59-8645-51D3B4F004D6}" destId="{2F878A86-08BF-4F4D-A6FF-1C20EF481BC5}" srcOrd="1" destOrd="0" parTransId="{51A84C95-8EDE-4CF0-AA1B-B46BEC163A6D}" sibTransId="{6D8B18AF-5896-4BEF-B181-18715A6B1687}"/>
    <dgm:cxn modelId="{99CBE004-2E02-43EF-9BC0-A39D603F5698}" srcId="{8327B3AC-394A-4C75-932A-B385FAAF348B}" destId="{E7BABB15-D7CD-4B92-A395-5EB2BA8B8B64}" srcOrd="1" destOrd="0" parTransId="{9155AAB3-4BAA-4A49-BB4E-9DD7809E0D0C}" sibTransId="{96E8AB69-D424-463B-A5F6-C74EED589D32}"/>
    <dgm:cxn modelId="{57CAFD04-436A-44B9-A35B-6454C2D152FD}" type="presOf" srcId="{F24EE7DF-134F-41D0-9E9B-459076EA54F4}" destId="{CBC66294-F996-40DF-BD29-088F5544211C}" srcOrd="0" destOrd="4" presId="urn:microsoft.com/office/officeart/2009/3/layout/StepUpProcess"/>
    <dgm:cxn modelId="{986EF007-25EC-4255-A2BB-4C781B4517C0}" srcId="{19D4063A-D90D-432B-8C4C-AB2E7D225C5C}" destId="{66E0EB96-FB27-4B06-82A4-B1FEB05D6E7A}" srcOrd="2" destOrd="0" parTransId="{F9C6BEC2-D44D-4E49-9B88-75078F7EECFA}" sibTransId="{53EDF131-6B70-40FD-9F44-FA7B299154AA}"/>
    <dgm:cxn modelId="{9B97E109-BED9-4E27-AB93-AD4D82192E2C}" type="presOf" srcId="{19D4063A-D90D-432B-8C4C-AB2E7D225C5C}" destId="{2CF4C5CB-163C-41B9-95FA-1EFB881AD0B4}" srcOrd="0" destOrd="0" presId="urn:microsoft.com/office/officeart/2009/3/layout/StepUpProcess"/>
    <dgm:cxn modelId="{60C8AF13-F6DA-4606-9F80-9E44729652DB}" type="presOf" srcId="{FFA4860A-069A-404F-9CC8-36FB50EC504D}" destId="{F314E6A4-4BF8-48D0-B17D-188AA3729A53}" srcOrd="0" destOrd="1" presId="urn:microsoft.com/office/officeart/2009/3/layout/StepUpProcess"/>
    <dgm:cxn modelId="{6BB03814-33B7-4810-9E66-C416905FFE8D}" type="presOf" srcId="{47802255-B01B-469D-AAA2-374B5DDC0C95}" destId="{CBC66294-F996-40DF-BD29-088F5544211C}" srcOrd="0" destOrd="1" presId="urn:microsoft.com/office/officeart/2009/3/layout/StepUpProcess"/>
    <dgm:cxn modelId="{1FC68623-8BE3-4116-ACDF-A99F24C28BCE}" srcId="{908D3034-6BD5-4C5A-ADC4-B9E30FBDE2C1}" destId="{9BDA5294-DC3E-4DD2-BAD5-CC18729F34DE}" srcOrd="2" destOrd="0" parTransId="{76FCBA51-57DC-4F2D-9BA0-6BFCEDFF2242}" sibTransId="{383639EF-2A05-4AEF-8466-170E301BD420}"/>
    <dgm:cxn modelId="{89E91524-5947-43F9-AD1F-D9C81C4557DF}" type="presOf" srcId="{937F2855-3216-4EE4-9556-6BC75C903637}" destId="{9A9F27E5-F1EF-4C16-BAAF-2471852E0901}" srcOrd="0" destOrd="4" presId="urn:microsoft.com/office/officeart/2009/3/layout/StepUpProcess"/>
    <dgm:cxn modelId="{4E6CC332-BCAE-4FF0-B179-91929CD56300}" srcId="{256715AF-AEA3-4E8E-8876-0131BFB1AA38}" destId="{3EB97A85-38B9-49ED-B45B-609D2BBCEEA4}" srcOrd="4" destOrd="0" parTransId="{335872EF-B4C3-4031-AAB4-391B221C79F3}" sibTransId="{993F21A3-D258-4761-9D76-93C9E1907E4A}"/>
    <dgm:cxn modelId="{95D0143B-10C2-4669-A09E-465FA84FD439}" type="presOf" srcId="{8327B3AC-394A-4C75-932A-B385FAAF348B}" destId="{F314E6A4-4BF8-48D0-B17D-188AA3729A53}" srcOrd="0" destOrd="0" presId="urn:microsoft.com/office/officeart/2009/3/layout/StepUpProcess"/>
    <dgm:cxn modelId="{FADD8E64-84A2-43E8-AEAE-138BC2B902A3}" type="presOf" srcId="{CD16A1FD-96E5-4870-9ED6-FC1CF9DD386D}" destId="{9A9F27E5-F1EF-4C16-BAAF-2471852E0901}" srcOrd="0" destOrd="1" presId="urn:microsoft.com/office/officeart/2009/3/layout/StepUpProcess"/>
    <dgm:cxn modelId="{EFB04647-4875-4C4A-9877-8AA0442251D1}" type="presOf" srcId="{78FD520C-3B0D-4C47-9EAD-C619321FEE30}" destId="{0134239F-FEB4-44BC-B892-08D5CE641388}" srcOrd="0" destOrd="2" presId="urn:microsoft.com/office/officeart/2009/3/layout/StepUpProcess"/>
    <dgm:cxn modelId="{C0BAF069-C413-4F41-8BF2-69069A1A707A}" srcId="{3EB97A85-38B9-49ED-B45B-609D2BBCEEA4}" destId="{CD16A1FD-96E5-4870-9ED6-FC1CF9DD386D}" srcOrd="0" destOrd="0" parTransId="{E657D220-77FF-4EA6-9DDF-3DF1883A0A9D}" sibTransId="{167C234B-4EC1-4612-A585-04D1299FCEBF}"/>
    <dgm:cxn modelId="{F259B36D-9F9F-4B1B-A6CB-DD25A75FD4DA}" srcId="{256715AF-AEA3-4E8E-8876-0131BFB1AA38}" destId="{8327B3AC-394A-4C75-932A-B385FAAF348B}" srcOrd="2" destOrd="0" parTransId="{9D32E0D8-0E28-4FED-80AE-A752F1350C30}" sibTransId="{CAC69EB5-416A-4F84-A642-6CFB5368BCB4}"/>
    <dgm:cxn modelId="{3024AC4F-B016-4EE8-8C8B-42B96FD0B497}" type="presOf" srcId="{9BDA5294-DC3E-4DD2-BAD5-CC18729F34DE}" destId="{0134239F-FEB4-44BC-B892-08D5CE641388}" srcOrd="0" destOrd="3" presId="urn:microsoft.com/office/officeart/2009/3/layout/StepUpProcess"/>
    <dgm:cxn modelId="{A5DAF84F-E80A-42E2-B70B-2A5A0AD45957}" type="presOf" srcId="{2F878A86-08BF-4F4D-A6FF-1C20EF481BC5}" destId="{CBC66294-F996-40DF-BD29-088F5544211C}" srcOrd="0" destOrd="2" presId="urn:microsoft.com/office/officeart/2009/3/layout/StepUpProcess"/>
    <dgm:cxn modelId="{3FDD0072-739C-47B1-9790-86F6C2DE5890}" srcId="{256715AF-AEA3-4E8E-8876-0131BFB1AA38}" destId="{0BEF0428-2273-4A59-8645-51D3B4F004D6}" srcOrd="1" destOrd="0" parTransId="{8BF6EC97-7535-4AB5-AB41-D3889FF34C78}" sibTransId="{51FB4850-D8B3-4469-A4A7-84F43E76415C}"/>
    <dgm:cxn modelId="{F8882778-C320-463F-BCEE-C851D2BBB538}" type="presOf" srcId="{A1279094-49D9-4BE3-A359-8F810BFF6257}" destId="{2CF4C5CB-163C-41B9-95FA-1EFB881AD0B4}" srcOrd="0" destOrd="2" presId="urn:microsoft.com/office/officeart/2009/3/layout/StepUpProcess"/>
    <dgm:cxn modelId="{95104783-99E8-4871-8791-678C11B48BBB}" srcId="{0BEF0428-2273-4A59-8645-51D3B4F004D6}" destId="{47802255-B01B-469D-AAA2-374B5DDC0C95}" srcOrd="0" destOrd="0" parTransId="{111E53DC-CAF2-4218-971A-3FE7F4403212}" sibTransId="{AF808AA4-33F2-4635-9BFC-E0BE10DA9B5F}"/>
    <dgm:cxn modelId="{37A2FC83-0903-4F40-A990-19171F8F8857}" srcId="{0BEF0428-2273-4A59-8645-51D3B4F004D6}" destId="{B26FA0AB-3139-4BCA-BDAF-791D4E8ED817}" srcOrd="2" destOrd="0" parTransId="{79592C33-C833-40EA-A02E-7B903C13EA74}" sibTransId="{7E35C8BD-59D5-44F3-8FC7-32D1B9A28CC4}"/>
    <dgm:cxn modelId="{E3A0BE87-1FAF-46A9-96C2-3BC8AD465DCF}" type="presOf" srcId="{53DD0BF3-AEC5-419C-8875-040090E4E03B}" destId="{9A9F27E5-F1EF-4C16-BAAF-2471852E0901}" srcOrd="0" destOrd="2" presId="urn:microsoft.com/office/officeart/2009/3/layout/StepUpProcess"/>
    <dgm:cxn modelId="{E4D16096-0B31-468E-945C-D21C5E557A0C}" srcId="{908D3034-6BD5-4C5A-ADC4-B9E30FBDE2C1}" destId="{132C6E39-43A0-4C47-839C-D142E8024213}" srcOrd="0" destOrd="0" parTransId="{92DDA586-F725-4B84-A553-E40866B226CF}" sibTransId="{4F4EF706-DE2D-4711-B619-0DD839862062}"/>
    <dgm:cxn modelId="{2A9C6D96-E203-4205-9085-31F9AF943C1C}" type="presOf" srcId="{CFBF7758-7EE8-4885-9209-A6FDED99AEB3}" destId="{2CF4C5CB-163C-41B9-95FA-1EFB881AD0B4}" srcOrd="0" destOrd="1" presId="urn:microsoft.com/office/officeart/2009/3/layout/StepUpProcess"/>
    <dgm:cxn modelId="{6EC4549A-A6B9-4955-BFF3-C5DE3B58767B}" srcId="{3EB97A85-38B9-49ED-B45B-609D2BBCEEA4}" destId="{53DD0BF3-AEC5-419C-8875-040090E4E03B}" srcOrd="1" destOrd="0" parTransId="{F24E4381-F97C-4C51-9E73-D74E8100C7BF}" sibTransId="{37348908-C79F-42E1-A897-025443FD6AF4}"/>
    <dgm:cxn modelId="{5C42129B-C3EC-464E-B0FD-F0B1A961BE29}" srcId="{3EB97A85-38B9-49ED-B45B-609D2BBCEEA4}" destId="{937F2855-3216-4EE4-9556-6BC75C903637}" srcOrd="3" destOrd="0" parTransId="{3323F563-8EE0-481B-83A5-88C975FF288D}" sibTransId="{7692222D-430F-4B52-83CC-5A409BEDA0F6}"/>
    <dgm:cxn modelId="{0C8FE4A0-0BE9-4B31-9F75-9433DB1F2DAC}" srcId="{19D4063A-D90D-432B-8C4C-AB2E7D225C5C}" destId="{CFBF7758-7EE8-4885-9209-A6FDED99AEB3}" srcOrd="0" destOrd="0" parTransId="{EBE899F3-A811-49D6-A416-12528369A405}" sibTransId="{49C16799-705E-4C37-87ED-E262E977F20B}"/>
    <dgm:cxn modelId="{928967A5-040D-496E-8F64-C28CC4DF5DB7}" srcId="{19D4063A-D90D-432B-8C4C-AB2E7D225C5C}" destId="{A1279094-49D9-4BE3-A359-8F810BFF6257}" srcOrd="1" destOrd="0" parTransId="{B31F5AEC-D42D-427A-A29C-37EC5C7C7635}" sibTransId="{C0EEB740-7256-4C41-BBDC-CC000772EDF1}"/>
    <dgm:cxn modelId="{D06F96A7-00AD-4B51-925C-84B565BECA55}" type="presOf" srcId="{E7BABB15-D7CD-4B92-A395-5EB2BA8B8B64}" destId="{F314E6A4-4BF8-48D0-B17D-188AA3729A53}" srcOrd="0" destOrd="2" presId="urn:microsoft.com/office/officeart/2009/3/layout/StepUpProcess"/>
    <dgm:cxn modelId="{A73E4CAE-1371-4CD2-B595-9B231F059B60}" type="presOf" srcId="{908D3034-6BD5-4C5A-ADC4-B9E30FBDE2C1}" destId="{0134239F-FEB4-44BC-B892-08D5CE641388}" srcOrd="0" destOrd="0" presId="urn:microsoft.com/office/officeart/2009/3/layout/StepUpProcess"/>
    <dgm:cxn modelId="{0DD73FB0-A0BD-47C5-8F0D-F91E5CC7030B}" type="presOf" srcId="{0BEF0428-2273-4A59-8645-51D3B4F004D6}" destId="{CBC66294-F996-40DF-BD29-088F5544211C}" srcOrd="0" destOrd="0" presId="urn:microsoft.com/office/officeart/2009/3/layout/StepUpProcess"/>
    <dgm:cxn modelId="{AE4548B2-B60A-41A8-8129-CA6BD549C7B4}" type="presOf" srcId="{6E17E6B0-CC48-4C4A-8417-E6069D5F6DFE}" destId="{9A9F27E5-F1EF-4C16-BAAF-2471852E0901}" srcOrd="0" destOrd="3" presId="urn:microsoft.com/office/officeart/2009/3/layout/StepUpProcess"/>
    <dgm:cxn modelId="{6DEC65C2-56F5-4B49-A9DB-636B2058A1D5}" srcId="{0BEF0428-2273-4A59-8645-51D3B4F004D6}" destId="{F24EE7DF-134F-41D0-9E9B-459076EA54F4}" srcOrd="3" destOrd="0" parTransId="{EBB97510-A283-4E29-AEB5-656059CA8FF5}" sibTransId="{0D5371BC-72E1-40C7-BBF6-8D3E32CE9A78}"/>
    <dgm:cxn modelId="{ADF27CCA-65CB-4247-A3F9-8865795F6376}" srcId="{908D3034-6BD5-4C5A-ADC4-B9E30FBDE2C1}" destId="{78FD520C-3B0D-4C47-9EAD-C619321FEE30}" srcOrd="1" destOrd="0" parTransId="{E35C43A5-7BAB-468F-BAAD-B8C677092AE4}" sibTransId="{17B222E5-F480-4E4C-A55F-528A3C8E1D4B}"/>
    <dgm:cxn modelId="{8DA2A5D3-5689-4D9D-89FC-5BB063FE9532}" type="presOf" srcId="{B26FA0AB-3139-4BCA-BDAF-791D4E8ED817}" destId="{CBC66294-F996-40DF-BD29-088F5544211C}" srcOrd="0" destOrd="3" presId="urn:microsoft.com/office/officeart/2009/3/layout/StepUpProcess"/>
    <dgm:cxn modelId="{B6A4F4D3-94A2-47F3-99BF-699695E50689}" srcId="{3EB97A85-38B9-49ED-B45B-609D2BBCEEA4}" destId="{6E17E6B0-CC48-4C4A-8417-E6069D5F6DFE}" srcOrd="2" destOrd="0" parTransId="{C3EC0FA8-3F93-48BF-B78D-F976ED2D9163}" sibTransId="{628CC8A6-9060-4CA9-895F-5921EB54FED4}"/>
    <dgm:cxn modelId="{22015BD8-B2E5-43DC-8CF4-2FBA561B8962}" type="presOf" srcId="{66E0EB96-FB27-4B06-82A4-B1FEB05D6E7A}" destId="{2CF4C5CB-163C-41B9-95FA-1EFB881AD0B4}" srcOrd="0" destOrd="3" presId="urn:microsoft.com/office/officeart/2009/3/layout/StepUpProcess"/>
    <dgm:cxn modelId="{0A00ACD8-213A-4DD1-87E7-BC0AC7C19AB0}" type="presOf" srcId="{132C6E39-43A0-4C47-839C-D142E8024213}" destId="{0134239F-FEB4-44BC-B892-08D5CE641388}" srcOrd="0" destOrd="1" presId="urn:microsoft.com/office/officeart/2009/3/layout/StepUpProcess"/>
    <dgm:cxn modelId="{2B80F9DA-9087-457A-B91E-E9D2B2AD8923}" srcId="{8327B3AC-394A-4C75-932A-B385FAAF348B}" destId="{FFA4860A-069A-404F-9CC8-36FB50EC504D}" srcOrd="0" destOrd="0" parTransId="{6E1F5712-BAFF-4448-8184-C1B502D83A2B}" sibTransId="{BF56D822-ED29-43A6-9F89-050833906119}"/>
    <dgm:cxn modelId="{4417FDE9-D94D-4B11-8E36-BE22C457AC73}" srcId="{256715AF-AEA3-4E8E-8876-0131BFB1AA38}" destId="{19D4063A-D90D-432B-8C4C-AB2E7D225C5C}" srcOrd="3" destOrd="0" parTransId="{F3ACCD46-C4FB-4429-9660-21E1D1E90DEC}" sibTransId="{9636DC1A-BEE0-4154-9B8E-56AA67DF1505}"/>
    <dgm:cxn modelId="{3D96DDF2-92AE-4AA9-B368-2A0406447A3A}" type="presOf" srcId="{256715AF-AEA3-4E8E-8876-0131BFB1AA38}" destId="{9E177253-2486-49F8-BFE2-C58E682F1F1E}" srcOrd="0" destOrd="0" presId="urn:microsoft.com/office/officeart/2009/3/layout/StepUpProcess"/>
    <dgm:cxn modelId="{7D3B3AF5-75CA-4AA5-BA92-8B9EEDB3A747}" srcId="{256715AF-AEA3-4E8E-8876-0131BFB1AA38}" destId="{908D3034-6BD5-4C5A-ADC4-B9E30FBDE2C1}" srcOrd="0" destOrd="0" parTransId="{A343648E-1B27-47ED-9A57-64599306C4DD}" sibTransId="{20BE777F-B479-451A-9445-B15B247B4FCC}"/>
    <dgm:cxn modelId="{D0C616F7-A1F4-41E4-9B68-ACAFD3993F14}" type="presOf" srcId="{3EB97A85-38B9-49ED-B45B-609D2BBCEEA4}" destId="{9A9F27E5-F1EF-4C16-BAAF-2471852E0901}" srcOrd="0" destOrd="0" presId="urn:microsoft.com/office/officeart/2009/3/layout/StepUpProcess"/>
    <dgm:cxn modelId="{66B89AB9-7A81-4B72-8C09-EFD247AF50AA}" type="presParOf" srcId="{9E177253-2486-49F8-BFE2-C58E682F1F1E}" destId="{56CDA2D4-847F-40B5-906D-BB17C8812F85}" srcOrd="0" destOrd="0" presId="urn:microsoft.com/office/officeart/2009/3/layout/StepUpProcess"/>
    <dgm:cxn modelId="{D690288D-2F34-4DEA-9922-D1EAECFF6D4D}" type="presParOf" srcId="{56CDA2D4-847F-40B5-906D-BB17C8812F85}" destId="{9B706933-C127-4D69-A9BC-238DD6F05ED6}" srcOrd="0" destOrd="0" presId="urn:microsoft.com/office/officeart/2009/3/layout/StepUpProcess"/>
    <dgm:cxn modelId="{92FA2F33-5750-409A-94BD-DB357F049E6E}" type="presParOf" srcId="{56CDA2D4-847F-40B5-906D-BB17C8812F85}" destId="{0134239F-FEB4-44BC-B892-08D5CE641388}" srcOrd="1" destOrd="0" presId="urn:microsoft.com/office/officeart/2009/3/layout/StepUpProcess"/>
    <dgm:cxn modelId="{B2FFD68D-F82D-4686-BC02-4DFB6917537A}" type="presParOf" srcId="{56CDA2D4-847F-40B5-906D-BB17C8812F85}" destId="{3D213BB8-C254-490B-B49F-DC9BEB2C3E15}" srcOrd="2" destOrd="0" presId="urn:microsoft.com/office/officeart/2009/3/layout/StepUpProcess"/>
    <dgm:cxn modelId="{837267BE-32C5-428A-8F6F-2D24F401C0A4}" type="presParOf" srcId="{9E177253-2486-49F8-BFE2-C58E682F1F1E}" destId="{35976146-86AB-42C1-9ED2-55E852ADCBA9}" srcOrd="1" destOrd="0" presId="urn:microsoft.com/office/officeart/2009/3/layout/StepUpProcess"/>
    <dgm:cxn modelId="{25F90E86-A8EF-4DB2-B186-66856E875B34}" type="presParOf" srcId="{35976146-86AB-42C1-9ED2-55E852ADCBA9}" destId="{D0A270DC-4F53-4331-8EDC-B5622396D108}" srcOrd="0" destOrd="0" presId="urn:microsoft.com/office/officeart/2009/3/layout/StepUpProcess"/>
    <dgm:cxn modelId="{F06EFCAA-6B02-4E00-8901-80F3C3C71F2E}" type="presParOf" srcId="{9E177253-2486-49F8-BFE2-C58E682F1F1E}" destId="{FD88C329-B390-4DE8-B76A-CCDC683E02ED}" srcOrd="2" destOrd="0" presId="urn:microsoft.com/office/officeart/2009/3/layout/StepUpProcess"/>
    <dgm:cxn modelId="{AEC63DD4-7D65-4CD8-952C-F56FCEF66F48}" type="presParOf" srcId="{FD88C329-B390-4DE8-B76A-CCDC683E02ED}" destId="{D16AFC8B-53E0-48D8-9F42-2B1A0C48EE48}" srcOrd="0" destOrd="0" presId="urn:microsoft.com/office/officeart/2009/3/layout/StepUpProcess"/>
    <dgm:cxn modelId="{7A7939B0-A136-4466-B300-82434A68BEA6}" type="presParOf" srcId="{FD88C329-B390-4DE8-B76A-CCDC683E02ED}" destId="{CBC66294-F996-40DF-BD29-088F5544211C}" srcOrd="1" destOrd="0" presId="urn:microsoft.com/office/officeart/2009/3/layout/StepUpProcess"/>
    <dgm:cxn modelId="{9CAD8214-076D-4AD2-9BF2-4E40C912F831}" type="presParOf" srcId="{FD88C329-B390-4DE8-B76A-CCDC683E02ED}" destId="{F86E656E-4061-4A08-844C-8FEBBBED733C}" srcOrd="2" destOrd="0" presId="urn:microsoft.com/office/officeart/2009/3/layout/StepUpProcess"/>
    <dgm:cxn modelId="{2C8EDF1B-1D0F-4D38-B465-B274D0A06B28}" type="presParOf" srcId="{9E177253-2486-49F8-BFE2-C58E682F1F1E}" destId="{89AF2AB6-07A1-417F-A474-E77599B6C284}" srcOrd="3" destOrd="0" presId="urn:microsoft.com/office/officeart/2009/3/layout/StepUpProcess"/>
    <dgm:cxn modelId="{738592D4-7D68-4B2F-8513-5B9B7A889302}" type="presParOf" srcId="{89AF2AB6-07A1-417F-A474-E77599B6C284}" destId="{24E5D54F-9A54-4418-8822-CCF764E2CDBB}" srcOrd="0" destOrd="0" presId="urn:microsoft.com/office/officeart/2009/3/layout/StepUpProcess"/>
    <dgm:cxn modelId="{954BB3D5-8164-4688-BFF7-5E71AABBE2DD}" type="presParOf" srcId="{9E177253-2486-49F8-BFE2-C58E682F1F1E}" destId="{52F7D04C-13E9-44B7-989A-598AEE49166C}" srcOrd="4" destOrd="0" presId="urn:microsoft.com/office/officeart/2009/3/layout/StepUpProcess"/>
    <dgm:cxn modelId="{5720EE57-EFF2-440A-B6B9-D7981F45FF6E}" type="presParOf" srcId="{52F7D04C-13E9-44B7-989A-598AEE49166C}" destId="{8CD83314-1B1C-4F4F-A980-1B2944E88844}" srcOrd="0" destOrd="0" presId="urn:microsoft.com/office/officeart/2009/3/layout/StepUpProcess"/>
    <dgm:cxn modelId="{6E786DFE-4B61-4D58-A96B-C0D1A0BB92DD}" type="presParOf" srcId="{52F7D04C-13E9-44B7-989A-598AEE49166C}" destId="{F314E6A4-4BF8-48D0-B17D-188AA3729A53}" srcOrd="1" destOrd="0" presId="urn:microsoft.com/office/officeart/2009/3/layout/StepUpProcess"/>
    <dgm:cxn modelId="{03D009AF-5D3A-4B5D-ABC8-994CD556B752}" type="presParOf" srcId="{52F7D04C-13E9-44B7-989A-598AEE49166C}" destId="{308C1EC5-CE50-4410-9D92-3F7DEB03DF47}" srcOrd="2" destOrd="0" presId="urn:microsoft.com/office/officeart/2009/3/layout/StepUpProcess"/>
    <dgm:cxn modelId="{30286DD0-CE99-4826-B369-DF42D40D4225}" type="presParOf" srcId="{9E177253-2486-49F8-BFE2-C58E682F1F1E}" destId="{A8290F1E-0BB5-4A6E-B5B7-9B77490BCC08}" srcOrd="5" destOrd="0" presId="urn:microsoft.com/office/officeart/2009/3/layout/StepUpProcess"/>
    <dgm:cxn modelId="{43C825D8-1A38-4588-A050-56429E10FF43}" type="presParOf" srcId="{A8290F1E-0BB5-4A6E-B5B7-9B77490BCC08}" destId="{2C2FAB3A-532D-40A0-ABD7-12B21C4CA5C1}" srcOrd="0" destOrd="0" presId="urn:microsoft.com/office/officeart/2009/3/layout/StepUpProcess"/>
    <dgm:cxn modelId="{101AC2F8-E8BD-43D4-88F1-03A52937A989}" type="presParOf" srcId="{9E177253-2486-49F8-BFE2-C58E682F1F1E}" destId="{B894CDB8-46D3-430D-8C0E-F2A5C5039BF5}" srcOrd="6" destOrd="0" presId="urn:microsoft.com/office/officeart/2009/3/layout/StepUpProcess"/>
    <dgm:cxn modelId="{71B66907-924E-4BAD-98F1-EB989D91E400}" type="presParOf" srcId="{B894CDB8-46D3-430D-8C0E-F2A5C5039BF5}" destId="{C06F24D4-3CE3-44C0-8815-518557630EBE}" srcOrd="0" destOrd="0" presId="urn:microsoft.com/office/officeart/2009/3/layout/StepUpProcess"/>
    <dgm:cxn modelId="{C32EC454-21BD-4D74-B6D4-5B501741FB79}" type="presParOf" srcId="{B894CDB8-46D3-430D-8C0E-F2A5C5039BF5}" destId="{2CF4C5CB-163C-41B9-95FA-1EFB881AD0B4}" srcOrd="1" destOrd="0" presId="urn:microsoft.com/office/officeart/2009/3/layout/StepUpProcess"/>
    <dgm:cxn modelId="{31E48661-1F55-43C2-AB30-ADE1EBEB8112}" type="presParOf" srcId="{B894CDB8-46D3-430D-8C0E-F2A5C5039BF5}" destId="{62CDBBF8-54AB-4744-BBEF-592882B49E4E}" srcOrd="2" destOrd="0" presId="urn:microsoft.com/office/officeart/2009/3/layout/StepUpProcess"/>
    <dgm:cxn modelId="{5389284B-91B2-4FB7-AA09-E5061393DDC9}" type="presParOf" srcId="{9E177253-2486-49F8-BFE2-C58E682F1F1E}" destId="{632571DC-A190-4768-A6DB-4B59AB66B804}" srcOrd="7" destOrd="0" presId="urn:microsoft.com/office/officeart/2009/3/layout/StepUpProcess"/>
    <dgm:cxn modelId="{457B3DF1-F149-4F84-8FCB-2538E5925D5D}" type="presParOf" srcId="{632571DC-A190-4768-A6DB-4B59AB66B804}" destId="{E5E88276-BCC9-425E-AE1A-0A523DBCAEAE}" srcOrd="0" destOrd="0" presId="urn:microsoft.com/office/officeart/2009/3/layout/StepUpProcess"/>
    <dgm:cxn modelId="{731A86B4-1A6F-439D-8679-B778C4AE000A}" type="presParOf" srcId="{9E177253-2486-49F8-BFE2-C58E682F1F1E}" destId="{924C4B8B-7C16-4D8E-967A-4877CDB002BF}" srcOrd="8" destOrd="0" presId="urn:microsoft.com/office/officeart/2009/3/layout/StepUpProcess"/>
    <dgm:cxn modelId="{7DCBA372-4DE2-404C-BB6B-9090FF5BDE1B}" type="presParOf" srcId="{924C4B8B-7C16-4D8E-967A-4877CDB002BF}" destId="{3F36D770-D09C-416E-89A1-A7C1E3FA14B9}" srcOrd="0" destOrd="0" presId="urn:microsoft.com/office/officeart/2009/3/layout/StepUpProcess"/>
    <dgm:cxn modelId="{DF1330BF-AE0D-42D3-8BC1-39E7AD8721AD}" type="presParOf" srcId="{924C4B8B-7C16-4D8E-967A-4877CDB002BF}" destId="{9A9F27E5-F1EF-4C16-BAAF-2471852E0901}"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460B18-7CDE-4C0B-BBE3-80C22AE36CEC}" type="doc">
      <dgm:prSet loTypeId="urn:microsoft.com/office/officeart/2009/3/layout/RandomtoResultProcess" loCatId="process" qsTypeId="urn:microsoft.com/office/officeart/2005/8/quickstyle/simple1" qsCatId="simple" csTypeId="urn:microsoft.com/office/officeart/2005/8/colors/colorful5" csCatId="colorful" phldr="1"/>
      <dgm:spPr/>
      <dgm:t>
        <a:bodyPr/>
        <a:lstStyle/>
        <a:p>
          <a:endParaRPr lang="es-ES"/>
        </a:p>
      </dgm:t>
    </dgm:pt>
    <dgm:pt modelId="{0213FCBB-0E8F-45D4-B17F-337D47587BFA}">
      <dgm:prSet phldrT="[Texto]" custT="1"/>
      <dgm:spPr/>
      <dgm:t>
        <a:bodyPr/>
        <a:lstStyle/>
        <a:p>
          <a:r>
            <a:rPr lang="es-ES" sz="1800" dirty="0">
              <a:latin typeface="Humnst777"/>
            </a:rPr>
            <a:t>Plan de acción</a:t>
          </a:r>
        </a:p>
      </dgm:t>
    </dgm:pt>
    <dgm:pt modelId="{BF8CA22F-D8FE-4429-9C72-24B1C18F0A26}" type="parTrans" cxnId="{6C8842C3-4A0A-4DAD-BD9E-6007E62AF429}">
      <dgm:prSet/>
      <dgm:spPr/>
      <dgm:t>
        <a:bodyPr/>
        <a:lstStyle/>
        <a:p>
          <a:endParaRPr lang="es-ES" sz="1800">
            <a:latin typeface="Humnst777"/>
          </a:endParaRPr>
        </a:p>
      </dgm:t>
    </dgm:pt>
    <dgm:pt modelId="{188DAFED-F882-44D0-8107-58D70F837BA2}" type="sibTrans" cxnId="{6C8842C3-4A0A-4DAD-BD9E-6007E62AF429}">
      <dgm:prSet/>
      <dgm:spPr/>
      <dgm:t>
        <a:bodyPr/>
        <a:lstStyle/>
        <a:p>
          <a:endParaRPr lang="es-ES" sz="1800">
            <a:latin typeface="Humnst777"/>
          </a:endParaRPr>
        </a:p>
      </dgm:t>
    </dgm:pt>
    <dgm:pt modelId="{B07FAFDE-E4B3-4506-B877-7A9820083B9D}">
      <dgm:prSet phldrT="[Texto]" custT="1"/>
      <dgm:spPr/>
      <dgm:t>
        <a:bodyPr/>
        <a:lstStyle/>
        <a:p>
          <a:r>
            <a:rPr lang="es-ES" sz="1800" dirty="0">
              <a:latin typeface="Humnst777"/>
            </a:rPr>
            <a:t>Resultados</a:t>
          </a:r>
        </a:p>
      </dgm:t>
    </dgm:pt>
    <dgm:pt modelId="{AC50955A-5EC4-4500-B63E-EB3C98971037}" type="parTrans" cxnId="{9AE6873B-0F68-4A10-8BB9-5AC4CDF81E1B}">
      <dgm:prSet/>
      <dgm:spPr/>
      <dgm:t>
        <a:bodyPr/>
        <a:lstStyle/>
        <a:p>
          <a:endParaRPr lang="es-ES" sz="1800">
            <a:latin typeface="Humnst777"/>
          </a:endParaRPr>
        </a:p>
      </dgm:t>
    </dgm:pt>
    <dgm:pt modelId="{FC1BF806-0516-4FB2-9E25-1973A23F2D51}" type="sibTrans" cxnId="{9AE6873B-0F68-4A10-8BB9-5AC4CDF81E1B}">
      <dgm:prSet/>
      <dgm:spPr/>
      <dgm:t>
        <a:bodyPr/>
        <a:lstStyle/>
        <a:p>
          <a:endParaRPr lang="es-ES" sz="1800">
            <a:latin typeface="Humnst777"/>
          </a:endParaRPr>
        </a:p>
      </dgm:t>
    </dgm:pt>
    <dgm:pt modelId="{A956CAB0-C911-4B1B-AAF6-140FA0667680}">
      <dgm:prSet phldrT="[Texto]" custT="1"/>
      <dgm:spPr/>
      <dgm:t>
        <a:bodyPr/>
        <a:lstStyle/>
        <a:p>
          <a:r>
            <a:rPr lang="es-ES" sz="1800" dirty="0">
              <a:latin typeface="Humnst777"/>
            </a:rPr>
            <a:t>Desarrollo de estrategias</a:t>
          </a:r>
        </a:p>
      </dgm:t>
    </dgm:pt>
    <dgm:pt modelId="{7D77A42E-E5AF-4051-B252-011607E718CA}" type="parTrans" cxnId="{743831C6-9A0D-4E96-875D-AE2ABF723CC9}">
      <dgm:prSet/>
      <dgm:spPr/>
      <dgm:t>
        <a:bodyPr/>
        <a:lstStyle/>
        <a:p>
          <a:endParaRPr lang="es-ES" sz="1800">
            <a:latin typeface="Humnst777"/>
          </a:endParaRPr>
        </a:p>
      </dgm:t>
    </dgm:pt>
    <dgm:pt modelId="{9D7B97B0-F8B1-49AB-A249-7068A791A122}" type="sibTrans" cxnId="{743831C6-9A0D-4E96-875D-AE2ABF723CC9}">
      <dgm:prSet/>
      <dgm:spPr/>
      <dgm:t>
        <a:bodyPr/>
        <a:lstStyle/>
        <a:p>
          <a:endParaRPr lang="es-ES" sz="1800">
            <a:latin typeface="Humnst777"/>
          </a:endParaRPr>
        </a:p>
      </dgm:t>
    </dgm:pt>
    <dgm:pt modelId="{59126E41-B1EC-40F0-BB20-7FFFD737AD5A}">
      <dgm:prSet phldrT="[Texto]" custT="1"/>
      <dgm:spPr>
        <a:ln>
          <a:solidFill>
            <a:srgbClr val="FF0000"/>
          </a:solidFill>
        </a:ln>
      </dgm:spPr>
      <dgm:t>
        <a:bodyPr/>
        <a:lstStyle/>
        <a:p>
          <a:r>
            <a:rPr lang="es-ES" sz="1800" dirty="0">
              <a:latin typeface="Humnst777"/>
            </a:rPr>
            <a:t>Aplicación de mejoras</a:t>
          </a:r>
        </a:p>
      </dgm:t>
    </dgm:pt>
    <dgm:pt modelId="{CC11261A-FE67-490A-A9BE-7D5E1700A0CE}" type="parTrans" cxnId="{838B0AE0-86A0-4E76-9982-9CF7DA259BA6}">
      <dgm:prSet/>
      <dgm:spPr/>
      <dgm:t>
        <a:bodyPr/>
        <a:lstStyle/>
        <a:p>
          <a:endParaRPr lang="es-ES" sz="1800">
            <a:latin typeface="Humnst777"/>
          </a:endParaRPr>
        </a:p>
      </dgm:t>
    </dgm:pt>
    <dgm:pt modelId="{CD04EAED-D91F-4706-B875-3532C39F9209}" type="sibTrans" cxnId="{838B0AE0-86A0-4E76-9982-9CF7DA259BA6}">
      <dgm:prSet/>
      <dgm:spPr/>
      <dgm:t>
        <a:bodyPr/>
        <a:lstStyle/>
        <a:p>
          <a:endParaRPr lang="es-ES" sz="1800">
            <a:latin typeface="Humnst777"/>
          </a:endParaRPr>
        </a:p>
      </dgm:t>
    </dgm:pt>
    <dgm:pt modelId="{356ABC64-1CB8-4369-95D9-81886CD4BFE9}" type="pres">
      <dgm:prSet presAssocID="{07460B18-7CDE-4C0B-BBE3-80C22AE36CEC}" presName="Name0" presStyleCnt="0">
        <dgm:presLayoutVars>
          <dgm:dir/>
          <dgm:animOne val="branch"/>
          <dgm:animLvl val="lvl"/>
        </dgm:presLayoutVars>
      </dgm:prSet>
      <dgm:spPr/>
    </dgm:pt>
    <dgm:pt modelId="{7DF925FD-CBA8-413B-AE37-0A4BB4BC5182}" type="pres">
      <dgm:prSet presAssocID="{0213FCBB-0E8F-45D4-B17F-337D47587BFA}" presName="chaos" presStyleCnt="0"/>
      <dgm:spPr/>
    </dgm:pt>
    <dgm:pt modelId="{7CC246C3-699C-46DE-B4F4-81E9F43323B1}" type="pres">
      <dgm:prSet presAssocID="{0213FCBB-0E8F-45D4-B17F-337D47587BFA}" presName="parTx1" presStyleLbl="revTx" presStyleIdx="0" presStyleCnt="3"/>
      <dgm:spPr/>
    </dgm:pt>
    <dgm:pt modelId="{EBC42F35-2896-45F1-B974-D8B17A3FE993}" type="pres">
      <dgm:prSet presAssocID="{0213FCBB-0E8F-45D4-B17F-337D47587BFA}" presName="c1" presStyleLbl="node1" presStyleIdx="0" presStyleCnt="19"/>
      <dgm:spPr/>
    </dgm:pt>
    <dgm:pt modelId="{7601F36F-EE3F-4313-B32D-282CBF43CDB3}" type="pres">
      <dgm:prSet presAssocID="{0213FCBB-0E8F-45D4-B17F-337D47587BFA}" presName="c2" presStyleLbl="node1" presStyleIdx="1" presStyleCnt="19"/>
      <dgm:spPr/>
    </dgm:pt>
    <dgm:pt modelId="{FFF2E502-987E-4FBE-AAD8-2D54966CB0BE}" type="pres">
      <dgm:prSet presAssocID="{0213FCBB-0E8F-45D4-B17F-337D47587BFA}" presName="c3" presStyleLbl="node1" presStyleIdx="2" presStyleCnt="19"/>
      <dgm:spPr/>
    </dgm:pt>
    <dgm:pt modelId="{356EA0D1-B2E6-44F1-BCBF-41EBE4D706AC}" type="pres">
      <dgm:prSet presAssocID="{0213FCBB-0E8F-45D4-B17F-337D47587BFA}" presName="c4" presStyleLbl="node1" presStyleIdx="3" presStyleCnt="19"/>
      <dgm:spPr/>
    </dgm:pt>
    <dgm:pt modelId="{189386D2-8FD6-427B-ADF4-E4DA33658E5C}" type="pres">
      <dgm:prSet presAssocID="{0213FCBB-0E8F-45D4-B17F-337D47587BFA}" presName="c5" presStyleLbl="node1" presStyleIdx="4" presStyleCnt="19"/>
      <dgm:spPr/>
    </dgm:pt>
    <dgm:pt modelId="{DED54E59-F69A-439D-8F59-95F93913C115}" type="pres">
      <dgm:prSet presAssocID="{0213FCBB-0E8F-45D4-B17F-337D47587BFA}" presName="c6" presStyleLbl="node1" presStyleIdx="5" presStyleCnt="19"/>
      <dgm:spPr/>
    </dgm:pt>
    <dgm:pt modelId="{71BE01D0-1458-4417-A49C-8CE4FE6D6DD8}" type="pres">
      <dgm:prSet presAssocID="{0213FCBB-0E8F-45D4-B17F-337D47587BFA}" presName="c7" presStyleLbl="node1" presStyleIdx="6" presStyleCnt="19"/>
      <dgm:spPr/>
    </dgm:pt>
    <dgm:pt modelId="{466022C0-3FA6-486A-8F0A-D02462BC5A66}" type="pres">
      <dgm:prSet presAssocID="{0213FCBB-0E8F-45D4-B17F-337D47587BFA}" presName="c8" presStyleLbl="node1" presStyleIdx="7" presStyleCnt="19"/>
      <dgm:spPr/>
    </dgm:pt>
    <dgm:pt modelId="{1E6CC25F-6D6B-4B12-8C1D-1E4F3FBF7CBB}" type="pres">
      <dgm:prSet presAssocID="{0213FCBB-0E8F-45D4-B17F-337D47587BFA}" presName="c9" presStyleLbl="node1" presStyleIdx="8" presStyleCnt="19"/>
      <dgm:spPr/>
    </dgm:pt>
    <dgm:pt modelId="{2FF4779A-59A7-43B8-B00C-56CA6CA9C516}" type="pres">
      <dgm:prSet presAssocID="{0213FCBB-0E8F-45D4-B17F-337D47587BFA}" presName="c10" presStyleLbl="node1" presStyleIdx="9" presStyleCnt="19"/>
      <dgm:spPr/>
    </dgm:pt>
    <dgm:pt modelId="{EE1B95DD-5388-4C5C-8A27-03547751090E}" type="pres">
      <dgm:prSet presAssocID="{0213FCBB-0E8F-45D4-B17F-337D47587BFA}" presName="c11" presStyleLbl="node1" presStyleIdx="10" presStyleCnt="19"/>
      <dgm:spPr/>
    </dgm:pt>
    <dgm:pt modelId="{672427FB-AA18-45B2-88E9-F0D56091008C}" type="pres">
      <dgm:prSet presAssocID="{0213FCBB-0E8F-45D4-B17F-337D47587BFA}" presName="c12" presStyleLbl="node1" presStyleIdx="11" presStyleCnt="19"/>
      <dgm:spPr/>
    </dgm:pt>
    <dgm:pt modelId="{272CE3F1-A59A-42A8-8E9A-80B604F6C82B}" type="pres">
      <dgm:prSet presAssocID="{0213FCBB-0E8F-45D4-B17F-337D47587BFA}" presName="c13" presStyleLbl="node1" presStyleIdx="12" presStyleCnt="19"/>
      <dgm:spPr/>
    </dgm:pt>
    <dgm:pt modelId="{A52A3BFB-8E9A-4C1B-B59C-D731F8EA7A4C}" type="pres">
      <dgm:prSet presAssocID="{0213FCBB-0E8F-45D4-B17F-337D47587BFA}" presName="c14" presStyleLbl="node1" presStyleIdx="13" presStyleCnt="19"/>
      <dgm:spPr/>
    </dgm:pt>
    <dgm:pt modelId="{B3A555AD-95D1-4B3F-874E-6A0D4023B5C9}" type="pres">
      <dgm:prSet presAssocID="{0213FCBB-0E8F-45D4-B17F-337D47587BFA}" presName="c15" presStyleLbl="node1" presStyleIdx="14" presStyleCnt="19"/>
      <dgm:spPr/>
    </dgm:pt>
    <dgm:pt modelId="{A425162D-AF91-471E-8800-D0DFA23EF4C2}" type="pres">
      <dgm:prSet presAssocID="{0213FCBB-0E8F-45D4-B17F-337D47587BFA}" presName="c16" presStyleLbl="node1" presStyleIdx="15" presStyleCnt="19"/>
      <dgm:spPr/>
    </dgm:pt>
    <dgm:pt modelId="{EC17CF8A-4E3F-44FE-9EC0-482B872C293B}" type="pres">
      <dgm:prSet presAssocID="{0213FCBB-0E8F-45D4-B17F-337D47587BFA}" presName="c17" presStyleLbl="node1" presStyleIdx="16" presStyleCnt="19"/>
      <dgm:spPr/>
    </dgm:pt>
    <dgm:pt modelId="{60D2ADB1-D76E-4CE8-9E17-EC267EB7081C}" type="pres">
      <dgm:prSet presAssocID="{0213FCBB-0E8F-45D4-B17F-337D47587BFA}" presName="c18" presStyleLbl="node1" presStyleIdx="17" presStyleCnt="19"/>
      <dgm:spPr/>
    </dgm:pt>
    <dgm:pt modelId="{4D7D7B31-780B-4925-AA9A-511A5443D77E}" type="pres">
      <dgm:prSet presAssocID="{188DAFED-F882-44D0-8107-58D70F837BA2}" presName="chevronComposite1" presStyleCnt="0"/>
      <dgm:spPr/>
    </dgm:pt>
    <dgm:pt modelId="{8BCE3763-B670-4BFE-8399-152DF5EB33D9}" type="pres">
      <dgm:prSet presAssocID="{188DAFED-F882-44D0-8107-58D70F837BA2}" presName="chevron1" presStyleLbl="sibTrans2D1" presStyleIdx="0" presStyleCnt="3"/>
      <dgm:spPr/>
    </dgm:pt>
    <dgm:pt modelId="{99263678-875F-4837-95D8-26EAC28DC69C}" type="pres">
      <dgm:prSet presAssocID="{188DAFED-F882-44D0-8107-58D70F837BA2}" presName="spChevron1" presStyleCnt="0"/>
      <dgm:spPr/>
    </dgm:pt>
    <dgm:pt modelId="{5907E8F8-5D90-4024-8908-47C1E85E40A9}" type="pres">
      <dgm:prSet presAssocID="{B07FAFDE-E4B3-4506-B877-7A9820083B9D}" presName="middle" presStyleCnt="0"/>
      <dgm:spPr/>
    </dgm:pt>
    <dgm:pt modelId="{BEE1575C-39EA-42EC-BBE5-6461907013AC}" type="pres">
      <dgm:prSet presAssocID="{B07FAFDE-E4B3-4506-B877-7A9820083B9D}" presName="parTxMid" presStyleLbl="revTx" presStyleIdx="1" presStyleCnt="3"/>
      <dgm:spPr/>
    </dgm:pt>
    <dgm:pt modelId="{FD9961D9-BD38-4A61-B8CA-4299D68F5BD2}" type="pres">
      <dgm:prSet presAssocID="{B07FAFDE-E4B3-4506-B877-7A9820083B9D}" presName="spMid" presStyleCnt="0"/>
      <dgm:spPr/>
    </dgm:pt>
    <dgm:pt modelId="{692547D2-8B30-461F-BA80-3C400824FF0B}" type="pres">
      <dgm:prSet presAssocID="{FC1BF806-0516-4FB2-9E25-1973A23F2D51}" presName="chevronComposite1" presStyleCnt="0"/>
      <dgm:spPr/>
    </dgm:pt>
    <dgm:pt modelId="{70407714-63ED-470F-8F82-A8D4F1ED44FB}" type="pres">
      <dgm:prSet presAssocID="{FC1BF806-0516-4FB2-9E25-1973A23F2D51}" presName="chevron1" presStyleLbl="sibTrans2D1" presStyleIdx="1" presStyleCnt="3"/>
      <dgm:spPr/>
    </dgm:pt>
    <dgm:pt modelId="{8FA17530-768E-4DFF-9F6B-62416D3C1B1C}" type="pres">
      <dgm:prSet presAssocID="{FC1BF806-0516-4FB2-9E25-1973A23F2D51}" presName="spChevron1" presStyleCnt="0"/>
      <dgm:spPr/>
    </dgm:pt>
    <dgm:pt modelId="{E012DF04-EA82-4D24-8ACF-5E6B0582322D}" type="pres">
      <dgm:prSet presAssocID="{A956CAB0-C911-4B1B-AAF6-140FA0667680}" presName="middle" presStyleCnt="0"/>
      <dgm:spPr/>
    </dgm:pt>
    <dgm:pt modelId="{4F7D126A-1BDD-4C3E-85E5-A3A7CC29FF9D}" type="pres">
      <dgm:prSet presAssocID="{A956CAB0-C911-4B1B-AAF6-140FA0667680}" presName="parTxMid" presStyleLbl="revTx" presStyleIdx="2" presStyleCnt="3"/>
      <dgm:spPr/>
    </dgm:pt>
    <dgm:pt modelId="{F9852893-B915-4ED7-8EA6-959F13473C0E}" type="pres">
      <dgm:prSet presAssocID="{A956CAB0-C911-4B1B-AAF6-140FA0667680}" presName="spMid" presStyleCnt="0"/>
      <dgm:spPr/>
    </dgm:pt>
    <dgm:pt modelId="{8436DF2F-7564-4D5E-9264-4BA6D3B033B7}" type="pres">
      <dgm:prSet presAssocID="{9D7B97B0-F8B1-49AB-A249-7068A791A122}" presName="chevronComposite1" presStyleCnt="0"/>
      <dgm:spPr/>
    </dgm:pt>
    <dgm:pt modelId="{BDE15D8C-4FBB-4E9A-B160-BA55F9BAF18F}" type="pres">
      <dgm:prSet presAssocID="{9D7B97B0-F8B1-49AB-A249-7068A791A122}" presName="chevron1" presStyleLbl="sibTrans2D1" presStyleIdx="2" presStyleCnt="3"/>
      <dgm:spPr/>
    </dgm:pt>
    <dgm:pt modelId="{EE10F920-9957-464A-A1B5-BCDFA1A7F857}" type="pres">
      <dgm:prSet presAssocID="{9D7B97B0-F8B1-49AB-A249-7068A791A122}" presName="spChevron1" presStyleCnt="0"/>
      <dgm:spPr/>
    </dgm:pt>
    <dgm:pt modelId="{C3E0748F-E4B5-410C-A1F0-ECB123883E89}" type="pres">
      <dgm:prSet presAssocID="{59126E41-B1EC-40F0-BB20-7FFFD737AD5A}" presName="last" presStyleCnt="0"/>
      <dgm:spPr/>
    </dgm:pt>
    <dgm:pt modelId="{BF9C3295-8083-400C-B009-1F74E462C444}" type="pres">
      <dgm:prSet presAssocID="{59126E41-B1EC-40F0-BB20-7FFFD737AD5A}" presName="circleTx" presStyleLbl="node1" presStyleIdx="18" presStyleCnt="19"/>
      <dgm:spPr/>
    </dgm:pt>
    <dgm:pt modelId="{73002E65-4AD2-4FFD-A809-E43FFD0B5757}" type="pres">
      <dgm:prSet presAssocID="{59126E41-B1EC-40F0-BB20-7FFFD737AD5A}" presName="spN" presStyleCnt="0"/>
      <dgm:spPr/>
    </dgm:pt>
  </dgm:ptLst>
  <dgm:cxnLst>
    <dgm:cxn modelId="{9AE6873B-0F68-4A10-8BB9-5AC4CDF81E1B}" srcId="{07460B18-7CDE-4C0B-BBE3-80C22AE36CEC}" destId="{B07FAFDE-E4B3-4506-B877-7A9820083B9D}" srcOrd="1" destOrd="0" parTransId="{AC50955A-5EC4-4500-B63E-EB3C98971037}" sibTransId="{FC1BF806-0516-4FB2-9E25-1973A23F2D51}"/>
    <dgm:cxn modelId="{8B173246-CD16-4211-98F1-3DE7B52DA15C}" type="presOf" srcId="{59126E41-B1EC-40F0-BB20-7FFFD737AD5A}" destId="{BF9C3295-8083-400C-B009-1F74E462C444}" srcOrd="0" destOrd="0" presId="urn:microsoft.com/office/officeart/2009/3/layout/RandomtoResultProcess"/>
    <dgm:cxn modelId="{9692207E-170C-4C65-9436-0C4F37938083}" type="presOf" srcId="{07460B18-7CDE-4C0B-BBE3-80C22AE36CEC}" destId="{356ABC64-1CB8-4369-95D9-81886CD4BFE9}" srcOrd="0" destOrd="0" presId="urn:microsoft.com/office/officeart/2009/3/layout/RandomtoResultProcess"/>
    <dgm:cxn modelId="{9B590D81-5E76-403C-886A-A39497BCC193}" type="presOf" srcId="{A956CAB0-C911-4B1B-AAF6-140FA0667680}" destId="{4F7D126A-1BDD-4C3E-85E5-A3A7CC29FF9D}" srcOrd="0" destOrd="0" presId="urn:microsoft.com/office/officeart/2009/3/layout/RandomtoResultProcess"/>
    <dgm:cxn modelId="{97B7099E-2F99-437C-AF8D-2130738727D5}" type="presOf" srcId="{0213FCBB-0E8F-45D4-B17F-337D47587BFA}" destId="{7CC246C3-699C-46DE-B4F4-81E9F43323B1}" srcOrd="0" destOrd="0" presId="urn:microsoft.com/office/officeart/2009/3/layout/RandomtoResultProcess"/>
    <dgm:cxn modelId="{6C8842C3-4A0A-4DAD-BD9E-6007E62AF429}" srcId="{07460B18-7CDE-4C0B-BBE3-80C22AE36CEC}" destId="{0213FCBB-0E8F-45D4-B17F-337D47587BFA}" srcOrd="0" destOrd="0" parTransId="{BF8CA22F-D8FE-4429-9C72-24B1C18F0A26}" sibTransId="{188DAFED-F882-44D0-8107-58D70F837BA2}"/>
    <dgm:cxn modelId="{743831C6-9A0D-4E96-875D-AE2ABF723CC9}" srcId="{07460B18-7CDE-4C0B-BBE3-80C22AE36CEC}" destId="{A956CAB0-C911-4B1B-AAF6-140FA0667680}" srcOrd="2" destOrd="0" parTransId="{7D77A42E-E5AF-4051-B252-011607E718CA}" sibTransId="{9D7B97B0-F8B1-49AB-A249-7068A791A122}"/>
    <dgm:cxn modelId="{838B0AE0-86A0-4E76-9982-9CF7DA259BA6}" srcId="{07460B18-7CDE-4C0B-BBE3-80C22AE36CEC}" destId="{59126E41-B1EC-40F0-BB20-7FFFD737AD5A}" srcOrd="3" destOrd="0" parTransId="{CC11261A-FE67-490A-A9BE-7D5E1700A0CE}" sibTransId="{CD04EAED-D91F-4706-B875-3532C39F9209}"/>
    <dgm:cxn modelId="{6BB7C1FA-7A62-43A9-8D14-826EFA614544}" type="presOf" srcId="{B07FAFDE-E4B3-4506-B877-7A9820083B9D}" destId="{BEE1575C-39EA-42EC-BBE5-6461907013AC}" srcOrd="0" destOrd="0" presId="urn:microsoft.com/office/officeart/2009/3/layout/RandomtoResultProcess"/>
    <dgm:cxn modelId="{5F237BBB-EE4A-48D3-AA7D-0D097662DD81}" type="presParOf" srcId="{356ABC64-1CB8-4369-95D9-81886CD4BFE9}" destId="{7DF925FD-CBA8-413B-AE37-0A4BB4BC5182}" srcOrd="0" destOrd="0" presId="urn:microsoft.com/office/officeart/2009/3/layout/RandomtoResultProcess"/>
    <dgm:cxn modelId="{3807A5CD-FC36-4259-9575-44AADA53AB36}" type="presParOf" srcId="{7DF925FD-CBA8-413B-AE37-0A4BB4BC5182}" destId="{7CC246C3-699C-46DE-B4F4-81E9F43323B1}" srcOrd="0" destOrd="0" presId="urn:microsoft.com/office/officeart/2009/3/layout/RandomtoResultProcess"/>
    <dgm:cxn modelId="{8206A06B-4EF3-4ACC-80E5-07AC0F1CC587}" type="presParOf" srcId="{7DF925FD-CBA8-413B-AE37-0A4BB4BC5182}" destId="{EBC42F35-2896-45F1-B974-D8B17A3FE993}" srcOrd="1" destOrd="0" presId="urn:microsoft.com/office/officeart/2009/3/layout/RandomtoResultProcess"/>
    <dgm:cxn modelId="{07A2F6F1-B608-4BC8-A08C-12BC1A0ADB28}" type="presParOf" srcId="{7DF925FD-CBA8-413B-AE37-0A4BB4BC5182}" destId="{7601F36F-EE3F-4313-B32D-282CBF43CDB3}" srcOrd="2" destOrd="0" presId="urn:microsoft.com/office/officeart/2009/3/layout/RandomtoResultProcess"/>
    <dgm:cxn modelId="{CFCE71DC-7893-4245-9998-AEAA1BBBA016}" type="presParOf" srcId="{7DF925FD-CBA8-413B-AE37-0A4BB4BC5182}" destId="{FFF2E502-987E-4FBE-AAD8-2D54966CB0BE}" srcOrd="3" destOrd="0" presId="urn:microsoft.com/office/officeart/2009/3/layout/RandomtoResultProcess"/>
    <dgm:cxn modelId="{663DC81B-B0F4-4780-A5AC-DC6071618FBC}" type="presParOf" srcId="{7DF925FD-CBA8-413B-AE37-0A4BB4BC5182}" destId="{356EA0D1-B2E6-44F1-BCBF-41EBE4D706AC}" srcOrd="4" destOrd="0" presId="urn:microsoft.com/office/officeart/2009/3/layout/RandomtoResultProcess"/>
    <dgm:cxn modelId="{D188D171-5053-4BE1-8B93-F665E8EDACCC}" type="presParOf" srcId="{7DF925FD-CBA8-413B-AE37-0A4BB4BC5182}" destId="{189386D2-8FD6-427B-ADF4-E4DA33658E5C}" srcOrd="5" destOrd="0" presId="urn:microsoft.com/office/officeart/2009/3/layout/RandomtoResultProcess"/>
    <dgm:cxn modelId="{30B5D8CC-1218-4CBB-8838-9AEC7C91985C}" type="presParOf" srcId="{7DF925FD-CBA8-413B-AE37-0A4BB4BC5182}" destId="{DED54E59-F69A-439D-8F59-95F93913C115}" srcOrd="6" destOrd="0" presId="urn:microsoft.com/office/officeart/2009/3/layout/RandomtoResultProcess"/>
    <dgm:cxn modelId="{8C328686-3F3D-4894-9E78-76B24E2A3601}" type="presParOf" srcId="{7DF925FD-CBA8-413B-AE37-0A4BB4BC5182}" destId="{71BE01D0-1458-4417-A49C-8CE4FE6D6DD8}" srcOrd="7" destOrd="0" presId="urn:microsoft.com/office/officeart/2009/3/layout/RandomtoResultProcess"/>
    <dgm:cxn modelId="{A9FD643F-549B-4BCC-891E-3626C0C78E2B}" type="presParOf" srcId="{7DF925FD-CBA8-413B-AE37-0A4BB4BC5182}" destId="{466022C0-3FA6-486A-8F0A-D02462BC5A66}" srcOrd="8" destOrd="0" presId="urn:microsoft.com/office/officeart/2009/3/layout/RandomtoResultProcess"/>
    <dgm:cxn modelId="{99BE0D2B-AB5A-4511-86AF-6E5BFBE9F6BD}" type="presParOf" srcId="{7DF925FD-CBA8-413B-AE37-0A4BB4BC5182}" destId="{1E6CC25F-6D6B-4B12-8C1D-1E4F3FBF7CBB}" srcOrd="9" destOrd="0" presId="urn:microsoft.com/office/officeart/2009/3/layout/RandomtoResultProcess"/>
    <dgm:cxn modelId="{44A944EB-F2B3-4272-9973-1D37C40355EC}" type="presParOf" srcId="{7DF925FD-CBA8-413B-AE37-0A4BB4BC5182}" destId="{2FF4779A-59A7-43B8-B00C-56CA6CA9C516}" srcOrd="10" destOrd="0" presId="urn:microsoft.com/office/officeart/2009/3/layout/RandomtoResultProcess"/>
    <dgm:cxn modelId="{4BFE5463-B507-4D90-BF53-8655B1827906}" type="presParOf" srcId="{7DF925FD-CBA8-413B-AE37-0A4BB4BC5182}" destId="{EE1B95DD-5388-4C5C-8A27-03547751090E}" srcOrd="11" destOrd="0" presId="urn:microsoft.com/office/officeart/2009/3/layout/RandomtoResultProcess"/>
    <dgm:cxn modelId="{0E398FA3-3AB0-4960-9020-3B6FD47421A6}" type="presParOf" srcId="{7DF925FD-CBA8-413B-AE37-0A4BB4BC5182}" destId="{672427FB-AA18-45B2-88E9-F0D56091008C}" srcOrd="12" destOrd="0" presId="urn:microsoft.com/office/officeart/2009/3/layout/RandomtoResultProcess"/>
    <dgm:cxn modelId="{27FD6A76-5233-4A99-9C81-89559E69ABE7}" type="presParOf" srcId="{7DF925FD-CBA8-413B-AE37-0A4BB4BC5182}" destId="{272CE3F1-A59A-42A8-8E9A-80B604F6C82B}" srcOrd="13" destOrd="0" presId="urn:microsoft.com/office/officeart/2009/3/layout/RandomtoResultProcess"/>
    <dgm:cxn modelId="{800F72FB-B9D0-44A3-981D-83E1F983B83B}" type="presParOf" srcId="{7DF925FD-CBA8-413B-AE37-0A4BB4BC5182}" destId="{A52A3BFB-8E9A-4C1B-B59C-D731F8EA7A4C}" srcOrd="14" destOrd="0" presId="urn:microsoft.com/office/officeart/2009/3/layout/RandomtoResultProcess"/>
    <dgm:cxn modelId="{974F8B08-CF8D-4B04-99F8-2D7061C75365}" type="presParOf" srcId="{7DF925FD-CBA8-413B-AE37-0A4BB4BC5182}" destId="{B3A555AD-95D1-4B3F-874E-6A0D4023B5C9}" srcOrd="15" destOrd="0" presId="urn:microsoft.com/office/officeart/2009/3/layout/RandomtoResultProcess"/>
    <dgm:cxn modelId="{F27E9F6F-261A-48DD-954D-8257CA1686A7}" type="presParOf" srcId="{7DF925FD-CBA8-413B-AE37-0A4BB4BC5182}" destId="{A425162D-AF91-471E-8800-D0DFA23EF4C2}" srcOrd="16" destOrd="0" presId="urn:microsoft.com/office/officeart/2009/3/layout/RandomtoResultProcess"/>
    <dgm:cxn modelId="{2A995521-AEC3-448E-91B7-A808A12D1F18}" type="presParOf" srcId="{7DF925FD-CBA8-413B-AE37-0A4BB4BC5182}" destId="{EC17CF8A-4E3F-44FE-9EC0-482B872C293B}" srcOrd="17" destOrd="0" presId="urn:microsoft.com/office/officeart/2009/3/layout/RandomtoResultProcess"/>
    <dgm:cxn modelId="{57C80184-A747-4346-AAB5-DA383C02CF66}" type="presParOf" srcId="{7DF925FD-CBA8-413B-AE37-0A4BB4BC5182}" destId="{60D2ADB1-D76E-4CE8-9E17-EC267EB7081C}" srcOrd="18" destOrd="0" presId="urn:microsoft.com/office/officeart/2009/3/layout/RandomtoResultProcess"/>
    <dgm:cxn modelId="{4598BE72-FCCF-4564-9B46-1528E20AF072}" type="presParOf" srcId="{356ABC64-1CB8-4369-95D9-81886CD4BFE9}" destId="{4D7D7B31-780B-4925-AA9A-511A5443D77E}" srcOrd="1" destOrd="0" presId="urn:microsoft.com/office/officeart/2009/3/layout/RandomtoResultProcess"/>
    <dgm:cxn modelId="{940F7AFC-30AE-4113-BF65-2588DCBD1714}" type="presParOf" srcId="{4D7D7B31-780B-4925-AA9A-511A5443D77E}" destId="{8BCE3763-B670-4BFE-8399-152DF5EB33D9}" srcOrd="0" destOrd="0" presId="urn:microsoft.com/office/officeart/2009/3/layout/RandomtoResultProcess"/>
    <dgm:cxn modelId="{255CDFE9-F21D-4991-B309-14B862924882}" type="presParOf" srcId="{4D7D7B31-780B-4925-AA9A-511A5443D77E}" destId="{99263678-875F-4837-95D8-26EAC28DC69C}" srcOrd="1" destOrd="0" presId="urn:microsoft.com/office/officeart/2009/3/layout/RandomtoResultProcess"/>
    <dgm:cxn modelId="{A6478F7F-6DDB-45DD-9DD0-BABAFA9428C8}" type="presParOf" srcId="{356ABC64-1CB8-4369-95D9-81886CD4BFE9}" destId="{5907E8F8-5D90-4024-8908-47C1E85E40A9}" srcOrd="2" destOrd="0" presId="urn:microsoft.com/office/officeart/2009/3/layout/RandomtoResultProcess"/>
    <dgm:cxn modelId="{28FD692C-1B8F-4851-8ADA-64130807BFCC}" type="presParOf" srcId="{5907E8F8-5D90-4024-8908-47C1E85E40A9}" destId="{BEE1575C-39EA-42EC-BBE5-6461907013AC}" srcOrd="0" destOrd="0" presId="urn:microsoft.com/office/officeart/2009/3/layout/RandomtoResultProcess"/>
    <dgm:cxn modelId="{CCBD1BCF-7E06-40F8-83FF-8F66308E1688}" type="presParOf" srcId="{5907E8F8-5D90-4024-8908-47C1E85E40A9}" destId="{FD9961D9-BD38-4A61-B8CA-4299D68F5BD2}" srcOrd="1" destOrd="0" presId="urn:microsoft.com/office/officeart/2009/3/layout/RandomtoResultProcess"/>
    <dgm:cxn modelId="{5B5E3D98-A8A5-4C52-9039-6548FC093FCE}" type="presParOf" srcId="{356ABC64-1CB8-4369-95D9-81886CD4BFE9}" destId="{692547D2-8B30-461F-BA80-3C400824FF0B}" srcOrd="3" destOrd="0" presId="urn:microsoft.com/office/officeart/2009/3/layout/RandomtoResultProcess"/>
    <dgm:cxn modelId="{B9B84B3E-C92B-4465-8828-90723A83FEE8}" type="presParOf" srcId="{692547D2-8B30-461F-BA80-3C400824FF0B}" destId="{70407714-63ED-470F-8F82-A8D4F1ED44FB}" srcOrd="0" destOrd="0" presId="urn:microsoft.com/office/officeart/2009/3/layout/RandomtoResultProcess"/>
    <dgm:cxn modelId="{7E022348-52FE-43E8-8C0A-8788EC10D46D}" type="presParOf" srcId="{692547D2-8B30-461F-BA80-3C400824FF0B}" destId="{8FA17530-768E-4DFF-9F6B-62416D3C1B1C}" srcOrd="1" destOrd="0" presId="urn:microsoft.com/office/officeart/2009/3/layout/RandomtoResultProcess"/>
    <dgm:cxn modelId="{7176A18B-B8B3-4EBB-BD05-31A528F186CE}" type="presParOf" srcId="{356ABC64-1CB8-4369-95D9-81886CD4BFE9}" destId="{E012DF04-EA82-4D24-8ACF-5E6B0582322D}" srcOrd="4" destOrd="0" presId="urn:microsoft.com/office/officeart/2009/3/layout/RandomtoResultProcess"/>
    <dgm:cxn modelId="{D56BD33C-C71A-4C37-9DD6-09B0325400DA}" type="presParOf" srcId="{E012DF04-EA82-4D24-8ACF-5E6B0582322D}" destId="{4F7D126A-1BDD-4C3E-85E5-A3A7CC29FF9D}" srcOrd="0" destOrd="0" presId="urn:microsoft.com/office/officeart/2009/3/layout/RandomtoResultProcess"/>
    <dgm:cxn modelId="{A946008C-7130-4CC8-94D1-4D81C4098543}" type="presParOf" srcId="{E012DF04-EA82-4D24-8ACF-5E6B0582322D}" destId="{F9852893-B915-4ED7-8EA6-959F13473C0E}" srcOrd="1" destOrd="0" presId="urn:microsoft.com/office/officeart/2009/3/layout/RandomtoResultProcess"/>
    <dgm:cxn modelId="{70F9074E-2007-4C5E-B1D9-34755F551313}" type="presParOf" srcId="{356ABC64-1CB8-4369-95D9-81886CD4BFE9}" destId="{8436DF2F-7564-4D5E-9264-4BA6D3B033B7}" srcOrd="5" destOrd="0" presId="urn:microsoft.com/office/officeart/2009/3/layout/RandomtoResultProcess"/>
    <dgm:cxn modelId="{98962B8A-BE7C-49D2-9F4C-31505156B77F}" type="presParOf" srcId="{8436DF2F-7564-4D5E-9264-4BA6D3B033B7}" destId="{BDE15D8C-4FBB-4E9A-B160-BA55F9BAF18F}" srcOrd="0" destOrd="0" presId="urn:microsoft.com/office/officeart/2009/3/layout/RandomtoResultProcess"/>
    <dgm:cxn modelId="{DB10DD20-8752-4044-8C22-F811DF5AD9E8}" type="presParOf" srcId="{8436DF2F-7564-4D5E-9264-4BA6D3B033B7}" destId="{EE10F920-9957-464A-A1B5-BCDFA1A7F857}" srcOrd="1" destOrd="0" presId="urn:microsoft.com/office/officeart/2009/3/layout/RandomtoResultProcess"/>
    <dgm:cxn modelId="{C2E73907-EEAD-47FC-A356-20B1BEC03DE3}" type="presParOf" srcId="{356ABC64-1CB8-4369-95D9-81886CD4BFE9}" destId="{C3E0748F-E4B5-410C-A1F0-ECB123883E89}" srcOrd="6" destOrd="0" presId="urn:microsoft.com/office/officeart/2009/3/layout/RandomtoResultProcess"/>
    <dgm:cxn modelId="{FE97D14A-8E7D-4D40-8C94-47B6A5CF6C1D}" type="presParOf" srcId="{C3E0748F-E4B5-410C-A1F0-ECB123883E89}" destId="{BF9C3295-8083-400C-B009-1F74E462C444}" srcOrd="0" destOrd="0" presId="urn:microsoft.com/office/officeart/2009/3/layout/RandomtoResultProcess"/>
    <dgm:cxn modelId="{82337E78-B7C8-4295-A138-2FCBA307D479}" type="presParOf" srcId="{C3E0748F-E4B5-410C-A1F0-ECB123883E89}" destId="{73002E65-4AD2-4FFD-A809-E43FFD0B5757}"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1AB9F-13AD-468B-91D8-A28B81C86E5C}">
      <dsp:nvSpPr>
        <dsp:cNvPr id="0" name=""/>
        <dsp:cNvSpPr/>
      </dsp:nvSpPr>
      <dsp:spPr>
        <a:xfrm>
          <a:off x="1228323" y="476769"/>
          <a:ext cx="649423" cy="6494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1519597D-78DC-4A98-BBAF-99D5CB5D4D59}">
      <dsp:nvSpPr>
        <dsp:cNvPr id="0" name=""/>
        <dsp:cNvSpPr/>
      </dsp:nvSpPr>
      <dsp:spPr>
        <a:xfrm>
          <a:off x="831452" y="1383082"/>
          <a:ext cx="1443164" cy="57726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s-ES" sz="2400" b="1" kern="1200">
              <a:latin typeface="Humnst777"/>
            </a:rPr>
            <a:t>Estudiante</a:t>
          </a:r>
          <a:endParaRPr lang="es-NI" sz="2400" b="1" kern="1200">
            <a:latin typeface="Humnst777"/>
          </a:endParaRPr>
        </a:p>
      </dsp:txBody>
      <dsp:txXfrm>
        <a:off x="831452" y="1383082"/>
        <a:ext cx="1443164" cy="577265"/>
      </dsp:txXfrm>
    </dsp:sp>
    <dsp:sp modelId="{D5999034-E51B-4DAB-875C-170C18FA477B}">
      <dsp:nvSpPr>
        <dsp:cNvPr id="0" name=""/>
        <dsp:cNvSpPr/>
      </dsp:nvSpPr>
      <dsp:spPr>
        <a:xfrm>
          <a:off x="2924040" y="476769"/>
          <a:ext cx="649423" cy="6494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F5AEE8C-61D0-4268-9986-147142C931DA}">
      <dsp:nvSpPr>
        <dsp:cNvPr id="0" name=""/>
        <dsp:cNvSpPr/>
      </dsp:nvSpPr>
      <dsp:spPr>
        <a:xfrm>
          <a:off x="2527170" y="1383082"/>
          <a:ext cx="1443164" cy="57726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s-ES" sz="2400" b="1" kern="1200">
              <a:latin typeface="Humnst777"/>
            </a:rPr>
            <a:t>Docentes</a:t>
          </a:r>
          <a:endParaRPr lang="es-NI" sz="2400" b="1" kern="1200">
            <a:latin typeface="Humnst777"/>
          </a:endParaRPr>
        </a:p>
      </dsp:txBody>
      <dsp:txXfrm>
        <a:off x="2527170" y="1383082"/>
        <a:ext cx="1443164" cy="577265"/>
      </dsp:txXfrm>
    </dsp:sp>
    <dsp:sp modelId="{EFF0D27D-45E3-4166-853B-2F41C2770C20}">
      <dsp:nvSpPr>
        <dsp:cNvPr id="0" name=""/>
        <dsp:cNvSpPr/>
      </dsp:nvSpPr>
      <dsp:spPr>
        <a:xfrm>
          <a:off x="4619758" y="476769"/>
          <a:ext cx="649423" cy="6494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8F99F6D-4A5C-4FEB-BB5B-02D656B54F23}">
      <dsp:nvSpPr>
        <dsp:cNvPr id="0" name=""/>
        <dsp:cNvSpPr/>
      </dsp:nvSpPr>
      <dsp:spPr>
        <a:xfrm>
          <a:off x="4222888" y="1383082"/>
          <a:ext cx="1443164" cy="57726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s-ES" sz="2400" b="1" kern="1200">
              <a:latin typeface="Humnst777"/>
            </a:rPr>
            <a:t>Curso</a:t>
          </a:r>
          <a:endParaRPr lang="es-NI" sz="2400" b="1" kern="1200">
            <a:latin typeface="Humnst777"/>
          </a:endParaRPr>
        </a:p>
      </dsp:txBody>
      <dsp:txXfrm>
        <a:off x="4222888" y="1383082"/>
        <a:ext cx="1443164" cy="577265"/>
      </dsp:txXfrm>
    </dsp:sp>
    <dsp:sp modelId="{B7BAB429-1C42-4B7D-A79E-E36BC5E802C5}">
      <dsp:nvSpPr>
        <dsp:cNvPr id="0" name=""/>
        <dsp:cNvSpPr/>
      </dsp:nvSpPr>
      <dsp:spPr>
        <a:xfrm>
          <a:off x="6315476" y="476769"/>
          <a:ext cx="649423" cy="6494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11DF597-9518-447A-987D-1C718DE861F3}">
      <dsp:nvSpPr>
        <dsp:cNvPr id="0" name=""/>
        <dsp:cNvSpPr/>
      </dsp:nvSpPr>
      <dsp:spPr>
        <a:xfrm>
          <a:off x="5918606" y="1383082"/>
          <a:ext cx="1443164" cy="57726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s-ES" sz="2400" b="1" kern="1200">
              <a:latin typeface="Humnst777"/>
            </a:rPr>
            <a:t>Recursos</a:t>
          </a:r>
          <a:endParaRPr lang="es-NI" sz="2400" b="1" kern="1200">
            <a:latin typeface="Humnst777"/>
          </a:endParaRPr>
        </a:p>
      </dsp:txBody>
      <dsp:txXfrm>
        <a:off x="5918606" y="1383082"/>
        <a:ext cx="1443164" cy="577265"/>
      </dsp:txXfrm>
    </dsp:sp>
    <dsp:sp modelId="{82F75860-8E62-4212-93F1-A7F7D211E90E}">
      <dsp:nvSpPr>
        <dsp:cNvPr id="0" name=""/>
        <dsp:cNvSpPr/>
      </dsp:nvSpPr>
      <dsp:spPr>
        <a:xfrm>
          <a:off x="8011194" y="476769"/>
          <a:ext cx="649423" cy="6494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F64B554A-1192-405F-A177-82CBB55E77AA}">
      <dsp:nvSpPr>
        <dsp:cNvPr id="0" name=""/>
        <dsp:cNvSpPr/>
      </dsp:nvSpPr>
      <dsp:spPr>
        <a:xfrm>
          <a:off x="7614324" y="1383082"/>
          <a:ext cx="1443164" cy="57726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s-ES" sz="2400" b="1" kern="1200">
              <a:latin typeface="Humnst777"/>
            </a:rPr>
            <a:t>Actividades</a:t>
          </a:r>
          <a:endParaRPr lang="es-NI" sz="2400" b="1" kern="1200">
            <a:latin typeface="Humnst777"/>
          </a:endParaRPr>
        </a:p>
      </dsp:txBody>
      <dsp:txXfrm>
        <a:off x="7614324" y="1383082"/>
        <a:ext cx="1443164" cy="577265"/>
      </dsp:txXfrm>
    </dsp:sp>
    <dsp:sp modelId="{1F59249B-BD22-44B5-979D-AF44197A1F14}">
      <dsp:nvSpPr>
        <dsp:cNvPr id="0" name=""/>
        <dsp:cNvSpPr/>
      </dsp:nvSpPr>
      <dsp:spPr>
        <a:xfrm>
          <a:off x="3771899" y="2321139"/>
          <a:ext cx="649423" cy="64942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2782EA6-103F-44F8-9A40-855EEFAC3877}">
      <dsp:nvSpPr>
        <dsp:cNvPr id="0" name=""/>
        <dsp:cNvSpPr/>
      </dsp:nvSpPr>
      <dsp:spPr>
        <a:xfrm>
          <a:off x="3375029" y="3227452"/>
          <a:ext cx="1443164" cy="57726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s-ES" sz="2400" b="1" kern="1200">
              <a:latin typeface="Humnst777"/>
            </a:rPr>
            <a:t>LMS</a:t>
          </a:r>
          <a:endParaRPr lang="es-NI" sz="2400" b="1" kern="1200">
            <a:latin typeface="Humnst777"/>
          </a:endParaRPr>
        </a:p>
      </dsp:txBody>
      <dsp:txXfrm>
        <a:off x="3375029" y="3227452"/>
        <a:ext cx="1443164" cy="577265"/>
      </dsp:txXfrm>
    </dsp:sp>
    <dsp:sp modelId="{F60BF882-E840-4E65-ABBE-A0422F245234}">
      <dsp:nvSpPr>
        <dsp:cNvPr id="0" name=""/>
        <dsp:cNvSpPr/>
      </dsp:nvSpPr>
      <dsp:spPr>
        <a:xfrm>
          <a:off x="5467617" y="2321139"/>
          <a:ext cx="649423" cy="64942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16A3649-6124-464A-913C-71CA9BDE5DDB}">
      <dsp:nvSpPr>
        <dsp:cNvPr id="0" name=""/>
        <dsp:cNvSpPr/>
      </dsp:nvSpPr>
      <dsp:spPr>
        <a:xfrm>
          <a:off x="5070747" y="3227452"/>
          <a:ext cx="1443164" cy="57726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s-ES" sz="2400" b="1" kern="1200">
              <a:latin typeface="Humnst777"/>
            </a:rPr>
            <a:t>CAP</a:t>
          </a:r>
          <a:endParaRPr lang="es-NI" sz="2400" b="1" kern="1200">
            <a:latin typeface="Humnst777"/>
          </a:endParaRPr>
        </a:p>
      </dsp:txBody>
      <dsp:txXfrm>
        <a:off x="5070747" y="3227452"/>
        <a:ext cx="1443164" cy="577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BF59F2-8669-4401-8ED3-B5F33612A7AE}">
      <dsp:nvSpPr>
        <dsp:cNvPr id="0" name=""/>
        <dsp:cNvSpPr/>
      </dsp:nvSpPr>
      <dsp:spPr>
        <a:xfrm>
          <a:off x="1954476" y="653363"/>
          <a:ext cx="417896" cy="91440"/>
        </a:xfrm>
        <a:custGeom>
          <a:avLst/>
          <a:gdLst/>
          <a:ahLst/>
          <a:cxnLst/>
          <a:rect l="0" t="0" r="0" b="0"/>
          <a:pathLst>
            <a:path>
              <a:moveTo>
                <a:pt x="0" y="45720"/>
              </a:moveTo>
              <a:lnTo>
                <a:pt x="417896"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0" kern="1200">
            <a:solidFill>
              <a:schemeClr val="bg2">
                <a:lumMod val="25000"/>
              </a:schemeClr>
            </a:solidFill>
            <a:latin typeface="Humnst777"/>
          </a:endParaRPr>
        </a:p>
      </dsp:txBody>
      <dsp:txXfrm>
        <a:off x="2152212" y="696838"/>
        <a:ext cx="22424" cy="4489"/>
      </dsp:txXfrm>
    </dsp:sp>
    <dsp:sp modelId="{768ACA11-82D0-4CEC-9BE7-1CB65A1E4961}">
      <dsp:nvSpPr>
        <dsp:cNvPr id="0" name=""/>
        <dsp:cNvSpPr/>
      </dsp:nvSpPr>
      <dsp:spPr>
        <a:xfrm>
          <a:off x="6292" y="114088"/>
          <a:ext cx="1949984" cy="11699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a:latin typeface="Humnst777"/>
            </a:rPr>
            <a:t>Curso Virtualizado</a:t>
          </a:r>
          <a:endParaRPr lang="es-NI" sz="1400" b="0" kern="1200" dirty="0">
            <a:latin typeface="Humnst777"/>
          </a:endParaRPr>
        </a:p>
      </dsp:txBody>
      <dsp:txXfrm>
        <a:off x="6292" y="114088"/>
        <a:ext cx="1949984" cy="1169990"/>
      </dsp:txXfrm>
    </dsp:sp>
    <dsp:sp modelId="{C4450CB9-5DD6-4D33-BF6A-B5C0CF02278B}">
      <dsp:nvSpPr>
        <dsp:cNvPr id="0" name=""/>
        <dsp:cNvSpPr/>
      </dsp:nvSpPr>
      <dsp:spPr>
        <a:xfrm>
          <a:off x="4352956" y="653363"/>
          <a:ext cx="417896" cy="91440"/>
        </a:xfrm>
        <a:custGeom>
          <a:avLst/>
          <a:gdLst/>
          <a:ahLst/>
          <a:cxnLst/>
          <a:rect l="0" t="0" r="0" b="0"/>
          <a:pathLst>
            <a:path>
              <a:moveTo>
                <a:pt x="0" y="45720"/>
              </a:moveTo>
              <a:lnTo>
                <a:pt x="417896" y="45720"/>
              </a:lnTo>
            </a:path>
          </a:pathLst>
        </a:custGeom>
        <a:noFill/>
        <a:ln w="6350" cap="flat" cmpd="sng" algn="ctr">
          <a:solidFill>
            <a:schemeClr val="accent3">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0" kern="1200">
            <a:solidFill>
              <a:schemeClr val="bg2">
                <a:lumMod val="25000"/>
              </a:schemeClr>
            </a:solidFill>
            <a:latin typeface="Humnst777"/>
          </a:endParaRPr>
        </a:p>
      </dsp:txBody>
      <dsp:txXfrm>
        <a:off x="4550692" y="696838"/>
        <a:ext cx="22424" cy="4489"/>
      </dsp:txXfrm>
    </dsp:sp>
    <dsp:sp modelId="{53566D93-F000-4767-AD44-FBF3421D444C}">
      <dsp:nvSpPr>
        <dsp:cNvPr id="0" name=""/>
        <dsp:cNvSpPr/>
      </dsp:nvSpPr>
      <dsp:spPr>
        <a:xfrm>
          <a:off x="2404772" y="114088"/>
          <a:ext cx="1949984" cy="116999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a:latin typeface="Humnst777"/>
            </a:rPr>
            <a:t>Revisión de curso (Asegurar que las configuraciones estén en correspondencia a lo orientado)</a:t>
          </a:r>
          <a:endParaRPr lang="es-NI" sz="1400" b="0" kern="1200" dirty="0">
            <a:latin typeface="Humnst777"/>
          </a:endParaRPr>
        </a:p>
      </dsp:txBody>
      <dsp:txXfrm>
        <a:off x="2404772" y="114088"/>
        <a:ext cx="1949984" cy="1169990"/>
      </dsp:txXfrm>
    </dsp:sp>
    <dsp:sp modelId="{68151611-E017-4FB8-8650-662CB5887E9E}">
      <dsp:nvSpPr>
        <dsp:cNvPr id="0" name=""/>
        <dsp:cNvSpPr/>
      </dsp:nvSpPr>
      <dsp:spPr>
        <a:xfrm>
          <a:off x="6751437" y="653363"/>
          <a:ext cx="417896" cy="91440"/>
        </a:xfrm>
        <a:custGeom>
          <a:avLst/>
          <a:gdLst/>
          <a:ahLst/>
          <a:cxnLst/>
          <a:rect l="0" t="0" r="0" b="0"/>
          <a:pathLst>
            <a:path>
              <a:moveTo>
                <a:pt x="0" y="45720"/>
              </a:moveTo>
              <a:lnTo>
                <a:pt x="417896" y="45720"/>
              </a:lnTo>
            </a:path>
          </a:pathLst>
        </a:custGeom>
        <a:noFill/>
        <a:ln w="6350" cap="flat" cmpd="sng" algn="ctr">
          <a:solidFill>
            <a:schemeClr val="accent4">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0" kern="1200">
            <a:solidFill>
              <a:schemeClr val="bg2">
                <a:lumMod val="25000"/>
              </a:schemeClr>
            </a:solidFill>
            <a:latin typeface="Humnst777"/>
          </a:endParaRPr>
        </a:p>
      </dsp:txBody>
      <dsp:txXfrm>
        <a:off x="6949173" y="696838"/>
        <a:ext cx="22424" cy="4489"/>
      </dsp:txXfrm>
    </dsp:sp>
    <dsp:sp modelId="{7AB8113B-B000-4EDA-B964-6BC6A5629F7A}">
      <dsp:nvSpPr>
        <dsp:cNvPr id="0" name=""/>
        <dsp:cNvSpPr/>
      </dsp:nvSpPr>
      <dsp:spPr>
        <a:xfrm>
          <a:off x="4803253" y="114088"/>
          <a:ext cx="1949984" cy="116999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a:latin typeface="Humnst777"/>
            </a:rPr>
            <a:t>Matrícula (Envío de convocatorias)</a:t>
          </a:r>
          <a:endParaRPr lang="es-NI" sz="1400" b="0" kern="1200" dirty="0">
            <a:latin typeface="Humnst777"/>
          </a:endParaRPr>
        </a:p>
      </dsp:txBody>
      <dsp:txXfrm>
        <a:off x="4803253" y="114088"/>
        <a:ext cx="1949984" cy="1169990"/>
      </dsp:txXfrm>
    </dsp:sp>
    <dsp:sp modelId="{E0BCD676-84BE-49BF-9B67-0EB9994BA41F}">
      <dsp:nvSpPr>
        <dsp:cNvPr id="0" name=""/>
        <dsp:cNvSpPr/>
      </dsp:nvSpPr>
      <dsp:spPr>
        <a:xfrm>
          <a:off x="981284" y="1282278"/>
          <a:ext cx="7195441" cy="417896"/>
        </a:xfrm>
        <a:custGeom>
          <a:avLst/>
          <a:gdLst/>
          <a:ahLst/>
          <a:cxnLst/>
          <a:rect l="0" t="0" r="0" b="0"/>
          <a:pathLst>
            <a:path>
              <a:moveTo>
                <a:pt x="7195441" y="0"/>
              </a:moveTo>
              <a:lnTo>
                <a:pt x="7195441" y="226048"/>
              </a:lnTo>
              <a:lnTo>
                <a:pt x="0" y="226048"/>
              </a:lnTo>
              <a:lnTo>
                <a:pt x="0" y="417896"/>
              </a:lnTo>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0" kern="1200">
            <a:solidFill>
              <a:schemeClr val="bg2">
                <a:lumMod val="25000"/>
              </a:schemeClr>
            </a:solidFill>
            <a:latin typeface="Humnst777"/>
          </a:endParaRPr>
        </a:p>
      </dsp:txBody>
      <dsp:txXfrm>
        <a:off x="4398769" y="1488982"/>
        <a:ext cx="360470" cy="4489"/>
      </dsp:txXfrm>
    </dsp:sp>
    <dsp:sp modelId="{C0AC72A2-024C-4250-B590-4265312C9D46}">
      <dsp:nvSpPr>
        <dsp:cNvPr id="0" name=""/>
        <dsp:cNvSpPr/>
      </dsp:nvSpPr>
      <dsp:spPr>
        <a:xfrm>
          <a:off x="7201733" y="114088"/>
          <a:ext cx="1949984" cy="116999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a:latin typeface="Humnst777"/>
            </a:rPr>
            <a:t>Seguimiento a matrícula</a:t>
          </a:r>
          <a:endParaRPr lang="es-NI" sz="1400" b="0" kern="1200" dirty="0">
            <a:latin typeface="Humnst777"/>
          </a:endParaRPr>
        </a:p>
      </dsp:txBody>
      <dsp:txXfrm>
        <a:off x="7201733" y="114088"/>
        <a:ext cx="1949984" cy="1169990"/>
      </dsp:txXfrm>
    </dsp:sp>
    <dsp:sp modelId="{1930C3AE-70DB-419C-8B98-A45F89D9E57B}">
      <dsp:nvSpPr>
        <dsp:cNvPr id="0" name=""/>
        <dsp:cNvSpPr/>
      </dsp:nvSpPr>
      <dsp:spPr>
        <a:xfrm>
          <a:off x="1954476" y="2271850"/>
          <a:ext cx="417896" cy="91440"/>
        </a:xfrm>
        <a:custGeom>
          <a:avLst/>
          <a:gdLst/>
          <a:ahLst/>
          <a:cxnLst/>
          <a:rect l="0" t="0" r="0" b="0"/>
          <a:pathLst>
            <a:path>
              <a:moveTo>
                <a:pt x="0" y="45720"/>
              </a:moveTo>
              <a:lnTo>
                <a:pt x="417896" y="45720"/>
              </a:lnTo>
            </a:path>
          </a:pathLst>
        </a:custGeom>
        <a:noFill/>
        <a:ln w="6350" cap="flat" cmpd="sng" algn="ctr">
          <a:solidFill>
            <a:schemeClr val="accent6">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0" kern="1200">
            <a:solidFill>
              <a:schemeClr val="bg2">
                <a:lumMod val="25000"/>
              </a:schemeClr>
            </a:solidFill>
            <a:latin typeface="Humnst777"/>
          </a:endParaRPr>
        </a:p>
      </dsp:txBody>
      <dsp:txXfrm>
        <a:off x="2152212" y="2315325"/>
        <a:ext cx="22424" cy="4489"/>
      </dsp:txXfrm>
    </dsp:sp>
    <dsp:sp modelId="{948613F9-E6F0-411B-9FF3-63DE7EEC2B3E}">
      <dsp:nvSpPr>
        <dsp:cNvPr id="0" name=""/>
        <dsp:cNvSpPr/>
      </dsp:nvSpPr>
      <dsp:spPr>
        <a:xfrm>
          <a:off x="6292" y="1732575"/>
          <a:ext cx="1949984" cy="116999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a:latin typeface="Humnst777"/>
            </a:rPr>
            <a:t>Notificaciones de inicio de curso (Docentes y Estudiantes)</a:t>
          </a:r>
          <a:endParaRPr lang="es-NI" sz="1400" b="0" kern="1200" dirty="0">
            <a:latin typeface="Humnst777"/>
          </a:endParaRPr>
        </a:p>
      </dsp:txBody>
      <dsp:txXfrm>
        <a:off x="6292" y="1732575"/>
        <a:ext cx="1949984" cy="1169990"/>
      </dsp:txXfrm>
    </dsp:sp>
    <dsp:sp modelId="{9ADBA32C-41BD-41E2-8029-F8877A0B8C4F}">
      <dsp:nvSpPr>
        <dsp:cNvPr id="0" name=""/>
        <dsp:cNvSpPr/>
      </dsp:nvSpPr>
      <dsp:spPr>
        <a:xfrm>
          <a:off x="4352956" y="2271850"/>
          <a:ext cx="417896" cy="91440"/>
        </a:xfrm>
        <a:custGeom>
          <a:avLst/>
          <a:gdLst/>
          <a:ahLst/>
          <a:cxnLst/>
          <a:rect l="0" t="0" r="0" b="0"/>
          <a:pathLst>
            <a:path>
              <a:moveTo>
                <a:pt x="0" y="45720"/>
              </a:moveTo>
              <a:lnTo>
                <a:pt x="417896" y="45720"/>
              </a:lnTo>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0" kern="1200">
            <a:solidFill>
              <a:schemeClr val="bg2">
                <a:lumMod val="25000"/>
              </a:schemeClr>
            </a:solidFill>
            <a:latin typeface="Humnst777"/>
          </a:endParaRPr>
        </a:p>
      </dsp:txBody>
      <dsp:txXfrm>
        <a:off x="4550692" y="2315325"/>
        <a:ext cx="22424" cy="4489"/>
      </dsp:txXfrm>
    </dsp:sp>
    <dsp:sp modelId="{9E9E1D0C-6572-4FCC-A6A4-C4F8507353A3}">
      <dsp:nvSpPr>
        <dsp:cNvPr id="0" name=""/>
        <dsp:cNvSpPr/>
      </dsp:nvSpPr>
      <dsp:spPr>
        <a:xfrm>
          <a:off x="2404772" y="1732575"/>
          <a:ext cx="1949984" cy="11699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a:latin typeface="Humnst777"/>
            </a:rPr>
            <a:t>Inicio de curso (Aseguramiento de que docentes y estudiantes ingresen)</a:t>
          </a:r>
          <a:endParaRPr lang="es-NI" sz="1400" b="0" kern="1200" dirty="0">
            <a:latin typeface="Humnst777"/>
          </a:endParaRPr>
        </a:p>
      </dsp:txBody>
      <dsp:txXfrm>
        <a:off x="2404772" y="1732575"/>
        <a:ext cx="1949984" cy="1169990"/>
      </dsp:txXfrm>
    </dsp:sp>
    <dsp:sp modelId="{12B705E7-67FA-4F99-A77A-FA92A3DD40B4}">
      <dsp:nvSpPr>
        <dsp:cNvPr id="0" name=""/>
        <dsp:cNvSpPr/>
      </dsp:nvSpPr>
      <dsp:spPr>
        <a:xfrm>
          <a:off x="6751437" y="2271850"/>
          <a:ext cx="417896" cy="91440"/>
        </a:xfrm>
        <a:custGeom>
          <a:avLst/>
          <a:gdLst/>
          <a:ahLst/>
          <a:cxnLst/>
          <a:rect l="0" t="0" r="0" b="0"/>
          <a:pathLst>
            <a:path>
              <a:moveTo>
                <a:pt x="0" y="45720"/>
              </a:moveTo>
              <a:lnTo>
                <a:pt x="417896" y="45720"/>
              </a:lnTo>
            </a:path>
          </a:pathLst>
        </a:custGeom>
        <a:noFill/>
        <a:ln w="6350" cap="flat" cmpd="sng" algn="ctr">
          <a:solidFill>
            <a:schemeClr val="accent3">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0" kern="1200">
            <a:solidFill>
              <a:schemeClr val="bg2">
                <a:lumMod val="25000"/>
              </a:schemeClr>
            </a:solidFill>
            <a:latin typeface="Humnst777"/>
          </a:endParaRPr>
        </a:p>
      </dsp:txBody>
      <dsp:txXfrm>
        <a:off x="6949173" y="2315325"/>
        <a:ext cx="22424" cy="4489"/>
      </dsp:txXfrm>
    </dsp:sp>
    <dsp:sp modelId="{C4A57B42-D1D8-49C5-820E-638132052404}">
      <dsp:nvSpPr>
        <dsp:cNvPr id="0" name=""/>
        <dsp:cNvSpPr/>
      </dsp:nvSpPr>
      <dsp:spPr>
        <a:xfrm>
          <a:off x="4803253" y="1732575"/>
          <a:ext cx="1949984" cy="116999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a:latin typeface="Humnst777"/>
            </a:rPr>
            <a:t>Monitoreo y seguimiento (Durante todo el desarrollo del curso a docentes y estudiantes)</a:t>
          </a:r>
          <a:endParaRPr lang="es-NI" sz="1400" b="0" kern="1200" dirty="0">
            <a:latin typeface="Humnst777"/>
          </a:endParaRPr>
        </a:p>
      </dsp:txBody>
      <dsp:txXfrm>
        <a:off x="4803253" y="1732575"/>
        <a:ext cx="1949984" cy="1169990"/>
      </dsp:txXfrm>
    </dsp:sp>
    <dsp:sp modelId="{B2200746-D04C-453A-87F6-FFB48FC1EF0A}">
      <dsp:nvSpPr>
        <dsp:cNvPr id="0" name=""/>
        <dsp:cNvSpPr/>
      </dsp:nvSpPr>
      <dsp:spPr>
        <a:xfrm>
          <a:off x="981284" y="2900765"/>
          <a:ext cx="7195441" cy="417896"/>
        </a:xfrm>
        <a:custGeom>
          <a:avLst/>
          <a:gdLst/>
          <a:ahLst/>
          <a:cxnLst/>
          <a:rect l="0" t="0" r="0" b="0"/>
          <a:pathLst>
            <a:path>
              <a:moveTo>
                <a:pt x="7195441" y="0"/>
              </a:moveTo>
              <a:lnTo>
                <a:pt x="7195441" y="226048"/>
              </a:lnTo>
              <a:lnTo>
                <a:pt x="0" y="226048"/>
              </a:lnTo>
              <a:lnTo>
                <a:pt x="0" y="417896"/>
              </a:lnTo>
            </a:path>
          </a:pathLst>
        </a:custGeom>
        <a:noFill/>
        <a:ln w="6350" cap="flat" cmpd="sng" algn="ctr">
          <a:solidFill>
            <a:schemeClr val="accent4">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0" kern="1200">
            <a:solidFill>
              <a:schemeClr val="bg2">
                <a:lumMod val="25000"/>
              </a:schemeClr>
            </a:solidFill>
            <a:latin typeface="Humnst777"/>
          </a:endParaRPr>
        </a:p>
      </dsp:txBody>
      <dsp:txXfrm>
        <a:off x="4398769" y="3107469"/>
        <a:ext cx="360470" cy="4489"/>
      </dsp:txXfrm>
    </dsp:sp>
    <dsp:sp modelId="{D75D435F-D770-43FE-A93A-C0FC087A00D3}">
      <dsp:nvSpPr>
        <dsp:cNvPr id="0" name=""/>
        <dsp:cNvSpPr/>
      </dsp:nvSpPr>
      <dsp:spPr>
        <a:xfrm>
          <a:off x="7201733" y="1732575"/>
          <a:ext cx="1949984" cy="116999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a:latin typeface="Humnst777"/>
            </a:rPr>
            <a:t>Aplicación de encuesta de satisfacción</a:t>
          </a:r>
          <a:endParaRPr lang="es-NI" sz="1400" b="0" kern="1200" dirty="0">
            <a:latin typeface="Humnst777"/>
          </a:endParaRPr>
        </a:p>
      </dsp:txBody>
      <dsp:txXfrm>
        <a:off x="7201733" y="1732575"/>
        <a:ext cx="1949984" cy="1169990"/>
      </dsp:txXfrm>
    </dsp:sp>
    <dsp:sp modelId="{537D20B6-ABA1-421E-B071-29139F0842F5}">
      <dsp:nvSpPr>
        <dsp:cNvPr id="0" name=""/>
        <dsp:cNvSpPr/>
      </dsp:nvSpPr>
      <dsp:spPr>
        <a:xfrm>
          <a:off x="1954476" y="3890337"/>
          <a:ext cx="417896" cy="91440"/>
        </a:xfrm>
        <a:custGeom>
          <a:avLst/>
          <a:gdLst/>
          <a:ahLst/>
          <a:cxnLst/>
          <a:rect l="0" t="0" r="0" b="0"/>
          <a:pathLst>
            <a:path>
              <a:moveTo>
                <a:pt x="0" y="45720"/>
              </a:moveTo>
              <a:lnTo>
                <a:pt x="417896" y="45720"/>
              </a:lnTo>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0" kern="1200">
            <a:solidFill>
              <a:schemeClr val="bg2">
                <a:lumMod val="25000"/>
              </a:schemeClr>
            </a:solidFill>
            <a:latin typeface="Humnst777"/>
          </a:endParaRPr>
        </a:p>
      </dsp:txBody>
      <dsp:txXfrm>
        <a:off x="2152212" y="3933812"/>
        <a:ext cx="22424" cy="4489"/>
      </dsp:txXfrm>
    </dsp:sp>
    <dsp:sp modelId="{BF383C0A-47D2-4384-9FDE-5AFFD52C8D49}">
      <dsp:nvSpPr>
        <dsp:cNvPr id="0" name=""/>
        <dsp:cNvSpPr/>
      </dsp:nvSpPr>
      <dsp:spPr>
        <a:xfrm>
          <a:off x="6292" y="3351062"/>
          <a:ext cx="1949984" cy="116999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a:latin typeface="Humnst777"/>
            </a:rPr>
            <a:t>Notificación de finalización de curso</a:t>
          </a:r>
          <a:endParaRPr lang="es-NI" sz="1400" b="0" kern="1200" dirty="0">
            <a:latin typeface="Humnst777"/>
          </a:endParaRPr>
        </a:p>
      </dsp:txBody>
      <dsp:txXfrm>
        <a:off x="6292" y="3351062"/>
        <a:ext cx="1949984" cy="1169990"/>
      </dsp:txXfrm>
    </dsp:sp>
    <dsp:sp modelId="{85FC4C98-3927-4555-9095-39DBB4869DE1}">
      <dsp:nvSpPr>
        <dsp:cNvPr id="0" name=""/>
        <dsp:cNvSpPr/>
      </dsp:nvSpPr>
      <dsp:spPr>
        <a:xfrm>
          <a:off x="4352956" y="3890337"/>
          <a:ext cx="417896" cy="91440"/>
        </a:xfrm>
        <a:custGeom>
          <a:avLst/>
          <a:gdLst/>
          <a:ahLst/>
          <a:cxnLst/>
          <a:rect l="0" t="0" r="0" b="0"/>
          <a:pathLst>
            <a:path>
              <a:moveTo>
                <a:pt x="0" y="45720"/>
              </a:moveTo>
              <a:lnTo>
                <a:pt x="417896" y="45720"/>
              </a:lnTo>
            </a:path>
          </a:pathLst>
        </a:custGeom>
        <a:noFill/>
        <a:ln w="6350" cap="flat" cmpd="sng" algn="ctr">
          <a:solidFill>
            <a:schemeClr val="accent6">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622300">
            <a:lnSpc>
              <a:spcPct val="90000"/>
            </a:lnSpc>
            <a:spcBef>
              <a:spcPct val="0"/>
            </a:spcBef>
            <a:spcAft>
              <a:spcPct val="35000"/>
            </a:spcAft>
            <a:buNone/>
          </a:pPr>
          <a:endParaRPr lang="es-NI" sz="1400" b="0" kern="1200">
            <a:solidFill>
              <a:schemeClr val="bg2">
                <a:lumMod val="25000"/>
              </a:schemeClr>
            </a:solidFill>
            <a:latin typeface="Humnst777"/>
          </a:endParaRPr>
        </a:p>
      </dsp:txBody>
      <dsp:txXfrm>
        <a:off x="4550692" y="3933812"/>
        <a:ext cx="22424" cy="4489"/>
      </dsp:txXfrm>
    </dsp:sp>
    <dsp:sp modelId="{9207A204-DD0B-4236-8B62-62C118AFDA75}">
      <dsp:nvSpPr>
        <dsp:cNvPr id="0" name=""/>
        <dsp:cNvSpPr/>
      </dsp:nvSpPr>
      <dsp:spPr>
        <a:xfrm>
          <a:off x="2404772" y="3351062"/>
          <a:ext cx="1949984" cy="116999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a:latin typeface="Humnst777"/>
            </a:rPr>
            <a:t>Monitoreo a semana de recuperación</a:t>
          </a:r>
          <a:endParaRPr lang="es-NI" sz="1400" b="0" kern="1200" dirty="0">
            <a:latin typeface="Humnst777"/>
          </a:endParaRPr>
        </a:p>
      </dsp:txBody>
      <dsp:txXfrm>
        <a:off x="2404772" y="3351062"/>
        <a:ext cx="1949984" cy="1169990"/>
      </dsp:txXfrm>
    </dsp:sp>
    <dsp:sp modelId="{60A215C1-4D59-44FA-976F-2C1B294B54F2}">
      <dsp:nvSpPr>
        <dsp:cNvPr id="0" name=""/>
        <dsp:cNvSpPr/>
      </dsp:nvSpPr>
      <dsp:spPr>
        <a:xfrm>
          <a:off x="4803253" y="3351062"/>
          <a:ext cx="1949984" cy="116999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s-ES" sz="1400" b="0" kern="1200">
              <a:latin typeface="Humnst777"/>
            </a:rPr>
            <a:t>Solicitud y monitoreo de cierre de actas</a:t>
          </a:r>
          <a:endParaRPr lang="es-NI" sz="1400" b="0" kern="1200" dirty="0">
            <a:latin typeface="Humnst777"/>
          </a:endParaRPr>
        </a:p>
      </dsp:txBody>
      <dsp:txXfrm>
        <a:off x="4803253" y="3351062"/>
        <a:ext cx="1949984" cy="1169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06933-C127-4D69-A9BC-238DD6F05ED6}">
      <dsp:nvSpPr>
        <dsp:cNvPr id="0" name=""/>
        <dsp:cNvSpPr/>
      </dsp:nvSpPr>
      <dsp:spPr>
        <a:xfrm rot="5400000">
          <a:off x="423632" y="2407957"/>
          <a:ext cx="1271243" cy="2115320"/>
        </a:xfrm>
        <a:prstGeom prst="corner">
          <a:avLst>
            <a:gd name="adj1" fmla="val 16120"/>
            <a:gd name="adj2" fmla="val 1611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34239F-FEB4-44BC-B892-08D5CE641388}">
      <dsp:nvSpPr>
        <dsp:cNvPr id="0" name=""/>
        <dsp:cNvSpPr/>
      </dsp:nvSpPr>
      <dsp:spPr>
        <a:xfrm>
          <a:off x="211429" y="3039982"/>
          <a:ext cx="1909723" cy="167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s-ES" sz="1600" b="1" kern="1200" dirty="0">
              <a:effectLst>
                <a:outerShdw blurRad="38100" dist="38100" dir="2700000" algn="tl">
                  <a:srgbClr val="000000">
                    <a:alpha val="43137"/>
                  </a:srgbClr>
                </a:outerShdw>
              </a:effectLst>
            </a:rPr>
            <a:t>Monitoreo</a:t>
          </a:r>
        </a:p>
        <a:p>
          <a:pPr marL="171450" lvl="1" indent="-171450" algn="just" defTabSz="711200">
            <a:lnSpc>
              <a:spcPct val="90000"/>
            </a:lnSpc>
            <a:spcBef>
              <a:spcPct val="0"/>
            </a:spcBef>
            <a:spcAft>
              <a:spcPct val="15000"/>
            </a:spcAft>
            <a:buChar char="•"/>
          </a:pPr>
          <a:r>
            <a:rPr lang="es-ES" sz="1600" kern="1200" dirty="0"/>
            <a:t>Docentes y estudiantes</a:t>
          </a:r>
        </a:p>
        <a:p>
          <a:pPr marL="171450" lvl="1" indent="-171450" algn="just" defTabSz="711200">
            <a:lnSpc>
              <a:spcPct val="90000"/>
            </a:lnSpc>
            <a:spcBef>
              <a:spcPct val="0"/>
            </a:spcBef>
            <a:spcAft>
              <a:spcPct val="15000"/>
            </a:spcAft>
            <a:buChar char="•"/>
          </a:pPr>
          <a:r>
            <a:rPr lang="es-ES" sz="1600" kern="1200" dirty="0"/>
            <a:t>Medios de comunicación</a:t>
          </a:r>
        </a:p>
        <a:p>
          <a:pPr marL="171450" lvl="1" indent="-171450" algn="just" defTabSz="711200">
            <a:lnSpc>
              <a:spcPct val="90000"/>
            </a:lnSpc>
            <a:spcBef>
              <a:spcPct val="0"/>
            </a:spcBef>
            <a:spcAft>
              <a:spcPct val="15000"/>
            </a:spcAft>
            <a:buChar char="•"/>
          </a:pPr>
          <a:r>
            <a:rPr lang="es-ES" sz="1600" kern="1200" dirty="0"/>
            <a:t>Registro de plataformas (Curso)</a:t>
          </a:r>
        </a:p>
      </dsp:txBody>
      <dsp:txXfrm>
        <a:off x="211429" y="3039982"/>
        <a:ext cx="1909723" cy="1673984"/>
      </dsp:txXfrm>
    </dsp:sp>
    <dsp:sp modelId="{3D213BB8-C254-490B-B49F-DC9BEB2C3E15}">
      <dsp:nvSpPr>
        <dsp:cNvPr id="0" name=""/>
        <dsp:cNvSpPr/>
      </dsp:nvSpPr>
      <dsp:spPr>
        <a:xfrm>
          <a:off x="1760828" y="2252224"/>
          <a:ext cx="360325" cy="360325"/>
        </a:xfrm>
        <a:prstGeom prst="triangle">
          <a:avLst>
            <a:gd name="adj" fmla="val 100000"/>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AFC8B-53E0-48D8-9F42-2B1A0C48EE48}">
      <dsp:nvSpPr>
        <dsp:cNvPr id="0" name=""/>
        <dsp:cNvSpPr/>
      </dsp:nvSpPr>
      <dsp:spPr>
        <a:xfrm rot="5400000">
          <a:off x="2761506" y="1829447"/>
          <a:ext cx="1271243" cy="2115320"/>
        </a:xfrm>
        <a:prstGeom prst="corner">
          <a:avLst>
            <a:gd name="adj1" fmla="val 16120"/>
            <a:gd name="adj2" fmla="val 1611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BC66294-F996-40DF-BD29-088F5544211C}">
      <dsp:nvSpPr>
        <dsp:cNvPr id="0" name=""/>
        <dsp:cNvSpPr/>
      </dsp:nvSpPr>
      <dsp:spPr>
        <a:xfrm>
          <a:off x="2549304" y="2461472"/>
          <a:ext cx="1909723" cy="167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Seguimiento</a:t>
          </a:r>
        </a:p>
        <a:p>
          <a:pPr marL="171450" lvl="1" indent="-171450" algn="just" defTabSz="800100">
            <a:lnSpc>
              <a:spcPct val="90000"/>
            </a:lnSpc>
            <a:spcBef>
              <a:spcPct val="0"/>
            </a:spcBef>
            <a:spcAft>
              <a:spcPct val="15000"/>
            </a:spcAft>
            <a:buChar char="•"/>
          </a:pPr>
          <a:r>
            <a:rPr lang="es-ES" sz="1800" kern="1200" dirty="0"/>
            <a:t>Datos de monitoreo.</a:t>
          </a:r>
        </a:p>
        <a:p>
          <a:pPr marL="171450" lvl="1" indent="-171450" algn="just" defTabSz="800100">
            <a:lnSpc>
              <a:spcPct val="90000"/>
            </a:lnSpc>
            <a:spcBef>
              <a:spcPct val="0"/>
            </a:spcBef>
            <a:spcAft>
              <a:spcPct val="15000"/>
            </a:spcAft>
            <a:buChar char="•"/>
          </a:pPr>
          <a:r>
            <a:rPr lang="es-ES" sz="1800" kern="1200" dirty="0"/>
            <a:t>Medios de comunicación</a:t>
          </a:r>
        </a:p>
        <a:p>
          <a:pPr marL="171450" lvl="1" indent="-171450" algn="just" defTabSz="800100">
            <a:lnSpc>
              <a:spcPct val="90000"/>
            </a:lnSpc>
            <a:spcBef>
              <a:spcPct val="0"/>
            </a:spcBef>
            <a:spcAft>
              <a:spcPct val="15000"/>
            </a:spcAft>
            <a:buChar char="•"/>
          </a:pPr>
          <a:r>
            <a:rPr lang="es-ES" sz="1800" kern="1200" dirty="0"/>
            <a:t>Registros de plataformas</a:t>
          </a:r>
        </a:p>
        <a:p>
          <a:pPr marL="171450" lvl="1" indent="-171450" algn="just" defTabSz="800100">
            <a:lnSpc>
              <a:spcPct val="90000"/>
            </a:lnSpc>
            <a:spcBef>
              <a:spcPct val="0"/>
            </a:spcBef>
            <a:spcAft>
              <a:spcPct val="15000"/>
            </a:spcAft>
            <a:buChar char="•"/>
          </a:pPr>
          <a:r>
            <a:rPr lang="es-ES" sz="1800" kern="1200" dirty="0"/>
            <a:t>Acciones inmediatas</a:t>
          </a:r>
        </a:p>
      </dsp:txBody>
      <dsp:txXfrm>
        <a:off x="2549304" y="2461472"/>
        <a:ext cx="1909723" cy="1673984"/>
      </dsp:txXfrm>
    </dsp:sp>
    <dsp:sp modelId="{F86E656E-4061-4A08-844C-8FEBBBED733C}">
      <dsp:nvSpPr>
        <dsp:cNvPr id="0" name=""/>
        <dsp:cNvSpPr/>
      </dsp:nvSpPr>
      <dsp:spPr>
        <a:xfrm>
          <a:off x="4098702" y="1673715"/>
          <a:ext cx="360325" cy="360325"/>
        </a:xfrm>
        <a:prstGeom prst="triangle">
          <a:avLst>
            <a:gd name="adj" fmla="val 100000"/>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D83314-1B1C-4F4F-A980-1B2944E88844}">
      <dsp:nvSpPr>
        <dsp:cNvPr id="0" name=""/>
        <dsp:cNvSpPr/>
      </dsp:nvSpPr>
      <dsp:spPr>
        <a:xfrm rot="5400000">
          <a:off x="5099381" y="1250938"/>
          <a:ext cx="1271243" cy="2115320"/>
        </a:xfrm>
        <a:prstGeom prst="corner">
          <a:avLst>
            <a:gd name="adj1" fmla="val 16120"/>
            <a:gd name="adj2" fmla="val 1611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4E6A4-4BF8-48D0-B17D-188AA3729A53}">
      <dsp:nvSpPr>
        <dsp:cNvPr id="0" name=""/>
        <dsp:cNvSpPr/>
      </dsp:nvSpPr>
      <dsp:spPr>
        <a:xfrm>
          <a:off x="4887178" y="1882963"/>
          <a:ext cx="1909723" cy="167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Evaluación</a:t>
          </a:r>
        </a:p>
        <a:p>
          <a:pPr marL="171450" lvl="1" indent="-171450" algn="just" defTabSz="800100">
            <a:lnSpc>
              <a:spcPct val="90000"/>
            </a:lnSpc>
            <a:spcBef>
              <a:spcPct val="0"/>
            </a:spcBef>
            <a:spcAft>
              <a:spcPct val="15000"/>
            </a:spcAft>
            <a:buChar char="•"/>
          </a:pPr>
          <a:r>
            <a:rPr lang="es-ES" sz="1800" kern="1200" dirty="0"/>
            <a:t>Datos de monitoreo y seguimiento</a:t>
          </a:r>
        </a:p>
        <a:p>
          <a:pPr marL="171450" lvl="1" indent="-171450" algn="just" defTabSz="800100">
            <a:lnSpc>
              <a:spcPct val="90000"/>
            </a:lnSpc>
            <a:spcBef>
              <a:spcPct val="0"/>
            </a:spcBef>
            <a:spcAft>
              <a:spcPct val="15000"/>
            </a:spcAft>
            <a:buChar char="•"/>
          </a:pPr>
          <a:r>
            <a:rPr lang="es-ES" sz="1800" b="1" kern="1200" dirty="0">
              <a:solidFill>
                <a:srgbClr val="FF0000"/>
              </a:solidFill>
              <a:effectLst>
                <a:outerShdw blurRad="38100" dist="38100" dir="2700000" algn="tl">
                  <a:srgbClr val="000000">
                    <a:alpha val="43137"/>
                  </a:srgbClr>
                </a:outerShdw>
              </a:effectLst>
            </a:rPr>
            <a:t>Aplicación de instrumento de recolección de datos.</a:t>
          </a:r>
        </a:p>
      </dsp:txBody>
      <dsp:txXfrm>
        <a:off x="4887178" y="1882963"/>
        <a:ext cx="1909723" cy="1673984"/>
      </dsp:txXfrm>
    </dsp:sp>
    <dsp:sp modelId="{308C1EC5-CE50-4410-9D92-3F7DEB03DF47}">
      <dsp:nvSpPr>
        <dsp:cNvPr id="0" name=""/>
        <dsp:cNvSpPr/>
      </dsp:nvSpPr>
      <dsp:spPr>
        <a:xfrm>
          <a:off x="6436577" y="1095206"/>
          <a:ext cx="360325" cy="360325"/>
        </a:xfrm>
        <a:prstGeom prst="triangle">
          <a:avLst>
            <a:gd name="adj" fmla="val 100000"/>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6F24D4-3CE3-44C0-8815-518557630EBE}">
      <dsp:nvSpPr>
        <dsp:cNvPr id="0" name=""/>
        <dsp:cNvSpPr/>
      </dsp:nvSpPr>
      <dsp:spPr>
        <a:xfrm rot="5400000">
          <a:off x="7437255" y="672428"/>
          <a:ext cx="1271243" cy="2115320"/>
        </a:xfrm>
        <a:prstGeom prst="corner">
          <a:avLst>
            <a:gd name="adj1" fmla="val 16120"/>
            <a:gd name="adj2" fmla="val 1611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F4C5CB-163C-41B9-95FA-1EFB881AD0B4}">
      <dsp:nvSpPr>
        <dsp:cNvPr id="0" name=""/>
        <dsp:cNvSpPr/>
      </dsp:nvSpPr>
      <dsp:spPr>
        <a:xfrm>
          <a:off x="7225053" y="1304454"/>
          <a:ext cx="1909723" cy="167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Informes</a:t>
          </a:r>
        </a:p>
        <a:p>
          <a:pPr marL="171450" lvl="1" indent="-171450" algn="just" defTabSz="800100">
            <a:lnSpc>
              <a:spcPct val="90000"/>
            </a:lnSpc>
            <a:spcBef>
              <a:spcPct val="0"/>
            </a:spcBef>
            <a:spcAft>
              <a:spcPct val="15000"/>
            </a:spcAft>
            <a:buChar char="•"/>
          </a:pPr>
          <a:r>
            <a:rPr lang="es-ES" sz="1800" kern="1200" dirty="0"/>
            <a:t>Informes semanales</a:t>
          </a:r>
        </a:p>
        <a:p>
          <a:pPr marL="171450" lvl="1" indent="-171450" algn="just" defTabSz="800100">
            <a:lnSpc>
              <a:spcPct val="90000"/>
            </a:lnSpc>
            <a:spcBef>
              <a:spcPct val="0"/>
            </a:spcBef>
            <a:spcAft>
              <a:spcPct val="15000"/>
            </a:spcAft>
            <a:buChar char="•"/>
          </a:pPr>
          <a:r>
            <a:rPr lang="es-ES" sz="1800" kern="1200" dirty="0"/>
            <a:t>Informes de cierre de curso</a:t>
          </a:r>
        </a:p>
        <a:p>
          <a:pPr marL="171450" lvl="1" indent="-171450" algn="just" defTabSz="800100">
            <a:lnSpc>
              <a:spcPct val="90000"/>
            </a:lnSpc>
            <a:spcBef>
              <a:spcPct val="0"/>
            </a:spcBef>
            <a:spcAft>
              <a:spcPct val="15000"/>
            </a:spcAft>
            <a:buChar char="•"/>
          </a:pPr>
          <a:r>
            <a:rPr lang="es-ES" sz="1800" kern="1200" dirty="0"/>
            <a:t>Informe de resultados de satisfacción</a:t>
          </a:r>
        </a:p>
      </dsp:txBody>
      <dsp:txXfrm>
        <a:off x="7225053" y="1304454"/>
        <a:ext cx="1909723" cy="1673984"/>
      </dsp:txXfrm>
    </dsp:sp>
    <dsp:sp modelId="{62CDBBF8-54AB-4744-BBEF-592882B49E4E}">
      <dsp:nvSpPr>
        <dsp:cNvPr id="0" name=""/>
        <dsp:cNvSpPr/>
      </dsp:nvSpPr>
      <dsp:spPr>
        <a:xfrm>
          <a:off x="8774451" y="516696"/>
          <a:ext cx="360325" cy="360325"/>
        </a:xfrm>
        <a:prstGeom prst="triangle">
          <a:avLst>
            <a:gd name="adj" fmla="val 100000"/>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36D770-D09C-416E-89A1-A7C1E3FA14B9}">
      <dsp:nvSpPr>
        <dsp:cNvPr id="0" name=""/>
        <dsp:cNvSpPr/>
      </dsp:nvSpPr>
      <dsp:spPr>
        <a:xfrm rot="5400000">
          <a:off x="9775130" y="93919"/>
          <a:ext cx="1271243" cy="2115320"/>
        </a:xfrm>
        <a:prstGeom prst="corner">
          <a:avLst>
            <a:gd name="adj1" fmla="val 16120"/>
            <a:gd name="adj2" fmla="val 1611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9F27E5-F1EF-4C16-BAAF-2471852E0901}">
      <dsp:nvSpPr>
        <dsp:cNvPr id="0" name=""/>
        <dsp:cNvSpPr/>
      </dsp:nvSpPr>
      <dsp:spPr>
        <a:xfrm>
          <a:off x="9562928" y="725944"/>
          <a:ext cx="1909723" cy="167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Plan de acción</a:t>
          </a:r>
        </a:p>
        <a:p>
          <a:pPr marL="171450" lvl="1" indent="-171450" algn="l" defTabSz="800100">
            <a:lnSpc>
              <a:spcPct val="90000"/>
            </a:lnSpc>
            <a:spcBef>
              <a:spcPct val="0"/>
            </a:spcBef>
            <a:spcAft>
              <a:spcPct val="15000"/>
            </a:spcAft>
            <a:buChar char="•"/>
          </a:pPr>
          <a:r>
            <a:rPr lang="es-ES" sz="1800" kern="1200" dirty="0"/>
            <a:t>Análisis de todo el proceso de ejecución de un curso.</a:t>
          </a:r>
        </a:p>
        <a:p>
          <a:pPr marL="171450" lvl="1" indent="-171450" algn="l" defTabSz="800100">
            <a:lnSpc>
              <a:spcPct val="90000"/>
            </a:lnSpc>
            <a:spcBef>
              <a:spcPct val="0"/>
            </a:spcBef>
            <a:spcAft>
              <a:spcPct val="15000"/>
            </a:spcAft>
            <a:buChar char="•"/>
          </a:pPr>
          <a:r>
            <a:rPr lang="es-ES" sz="1800" kern="1200" dirty="0"/>
            <a:t>Desarrollo de estrategias.</a:t>
          </a:r>
        </a:p>
        <a:p>
          <a:pPr marL="171450" lvl="1" indent="-171450" algn="l" defTabSz="800100">
            <a:lnSpc>
              <a:spcPct val="90000"/>
            </a:lnSpc>
            <a:spcBef>
              <a:spcPct val="0"/>
            </a:spcBef>
            <a:spcAft>
              <a:spcPct val="15000"/>
            </a:spcAft>
            <a:buChar char="•"/>
          </a:pPr>
          <a:r>
            <a:rPr lang="es-ES" sz="1800" kern="1200" dirty="0"/>
            <a:t>Aplicación de mejoras.</a:t>
          </a:r>
        </a:p>
        <a:p>
          <a:pPr marL="171450" lvl="1" indent="-171450" algn="l" defTabSz="800100">
            <a:lnSpc>
              <a:spcPct val="90000"/>
            </a:lnSpc>
            <a:spcBef>
              <a:spcPct val="0"/>
            </a:spcBef>
            <a:spcAft>
              <a:spcPct val="15000"/>
            </a:spcAft>
            <a:buChar char="•"/>
          </a:pPr>
          <a:r>
            <a:rPr lang="es-ES" sz="1800" b="1" kern="1200" dirty="0">
              <a:solidFill>
                <a:srgbClr val="FF0000"/>
              </a:solidFill>
            </a:rPr>
            <a:t>Actualización e instrumentos.</a:t>
          </a:r>
        </a:p>
      </dsp:txBody>
      <dsp:txXfrm>
        <a:off x="9562928" y="725944"/>
        <a:ext cx="1909723" cy="16739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C246C3-699C-46DE-B4F4-81E9F43323B1}">
      <dsp:nvSpPr>
        <dsp:cNvPr id="0" name=""/>
        <dsp:cNvSpPr/>
      </dsp:nvSpPr>
      <dsp:spPr>
        <a:xfrm>
          <a:off x="131397" y="1234856"/>
          <a:ext cx="1956729" cy="6448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Humnst777"/>
            </a:rPr>
            <a:t>Plan de acción</a:t>
          </a:r>
        </a:p>
      </dsp:txBody>
      <dsp:txXfrm>
        <a:off x="131397" y="1234856"/>
        <a:ext cx="1956729" cy="644831"/>
      </dsp:txXfrm>
    </dsp:sp>
    <dsp:sp modelId="{EBC42F35-2896-45F1-B974-D8B17A3FE993}">
      <dsp:nvSpPr>
        <dsp:cNvPr id="0" name=""/>
        <dsp:cNvSpPr/>
      </dsp:nvSpPr>
      <dsp:spPr>
        <a:xfrm>
          <a:off x="129174" y="1038738"/>
          <a:ext cx="155648" cy="15564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1F36F-EE3F-4313-B32D-282CBF43CDB3}">
      <dsp:nvSpPr>
        <dsp:cNvPr id="0" name=""/>
        <dsp:cNvSpPr/>
      </dsp:nvSpPr>
      <dsp:spPr>
        <a:xfrm>
          <a:off x="238128" y="820830"/>
          <a:ext cx="155648" cy="155648"/>
        </a:xfrm>
        <a:prstGeom prst="ellipse">
          <a:avLst/>
        </a:prstGeom>
        <a:solidFill>
          <a:schemeClr val="accent5">
            <a:hueOff val="-375475"/>
            <a:satOff val="-968"/>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FF2E502-987E-4FBE-AAD8-2D54966CB0BE}">
      <dsp:nvSpPr>
        <dsp:cNvPr id="0" name=""/>
        <dsp:cNvSpPr/>
      </dsp:nvSpPr>
      <dsp:spPr>
        <a:xfrm>
          <a:off x="499618" y="864411"/>
          <a:ext cx="244591" cy="244591"/>
        </a:xfrm>
        <a:prstGeom prst="ellipse">
          <a:avLst/>
        </a:prstGeom>
        <a:solidFill>
          <a:schemeClr val="accent5">
            <a:hueOff val="-750949"/>
            <a:satOff val="-1935"/>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56EA0D1-B2E6-44F1-BCBF-41EBE4D706AC}">
      <dsp:nvSpPr>
        <dsp:cNvPr id="0" name=""/>
        <dsp:cNvSpPr/>
      </dsp:nvSpPr>
      <dsp:spPr>
        <a:xfrm>
          <a:off x="717527" y="624712"/>
          <a:ext cx="155648" cy="155648"/>
        </a:xfrm>
        <a:prstGeom prst="ellipse">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9386D2-8FD6-427B-ADF4-E4DA33658E5C}">
      <dsp:nvSpPr>
        <dsp:cNvPr id="0" name=""/>
        <dsp:cNvSpPr/>
      </dsp:nvSpPr>
      <dsp:spPr>
        <a:xfrm>
          <a:off x="1000808" y="537549"/>
          <a:ext cx="155648" cy="155648"/>
        </a:xfrm>
        <a:prstGeom prst="ellipse">
          <a:avLst/>
        </a:prstGeom>
        <a:solidFill>
          <a:schemeClr val="accent5">
            <a:hueOff val="-1501898"/>
            <a:satOff val="-3871"/>
            <a:lumOff val="-26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D54E59-F69A-439D-8F59-95F93913C115}">
      <dsp:nvSpPr>
        <dsp:cNvPr id="0" name=""/>
        <dsp:cNvSpPr/>
      </dsp:nvSpPr>
      <dsp:spPr>
        <a:xfrm>
          <a:off x="1349462" y="690085"/>
          <a:ext cx="155648" cy="155648"/>
        </a:xfrm>
        <a:prstGeom prst="ellipse">
          <a:avLst/>
        </a:prstGeom>
        <a:solidFill>
          <a:schemeClr val="accent5">
            <a:hueOff val="-1877373"/>
            <a:satOff val="-4839"/>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BE01D0-1458-4417-A49C-8CE4FE6D6DD8}">
      <dsp:nvSpPr>
        <dsp:cNvPr id="0" name=""/>
        <dsp:cNvSpPr/>
      </dsp:nvSpPr>
      <dsp:spPr>
        <a:xfrm>
          <a:off x="1567370" y="799039"/>
          <a:ext cx="244591" cy="244591"/>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6022C0-3FA6-486A-8F0A-D02462BC5A66}">
      <dsp:nvSpPr>
        <dsp:cNvPr id="0" name=""/>
        <dsp:cNvSpPr/>
      </dsp:nvSpPr>
      <dsp:spPr>
        <a:xfrm>
          <a:off x="1872442" y="1038738"/>
          <a:ext cx="155648" cy="155648"/>
        </a:xfrm>
        <a:prstGeom prst="ellipse">
          <a:avLst/>
        </a:prstGeom>
        <a:solidFill>
          <a:schemeClr val="accent5">
            <a:hueOff val="-2628322"/>
            <a:satOff val="-6774"/>
            <a:lumOff val="-45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6CC25F-6D6B-4B12-8C1D-1E4F3FBF7CBB}">
      <dsp:nvSpPr>
        <dsp:cNvPr id="0" name=""/>
        <dsp:cNvSpPr/>
      </dsp:nvSpPr>
      <dsp:spPr>
        <a:xfrm>
          <a:off x="2003187" y="1278438"/>
          <a:ext cx="155648" cy="155648"/>
        </a:xfrm>
        <a:prstGeom prst="ellipse">
          <a:avLst/>
        </a:prstGeom>
        <a:solidFill>
          <a:schemeClr val="accent5">
            <a:hueOff val="-3003797"/>
            <a:satOff val="-7742"/>
            <a:lumOff val="-52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F4779A-59A7-43B8-B00C-56CA6CA9C516}">
      <dsp:nvSpPr>
        <dsp:cNvPr id="0" name=""/>
        <dsp:cNvSpPr/>
      </dsp:nvSpPr>
      <dsp:spPr>
        <a:xfrm>
          <a:off x="870063" y="820830"/>
          <a:ext cx="400240" cy="400240"/>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1B95DD-5388-4C5C-8A27-03547751090E}">
      <dsp:nvSpPr>
        <dsp:cNvPr id="0" name=""/>
        <dsp:cNvSpPr/>
      </dsp:nvSpPr>
      <dsp:spPr>
        <a:xfrm>
          <a:off x="20219" y="1648882"/>
          <a:ext cx="155648" cy="155648"/>
        </a:xfrm>
        <a:prstGeom prst="ellipse">
          <a:avLst/>
        </a:prstGeom>
        <a:solidFill>
          <a:schemeClr val="accent5">
            <a:hueOff val="-3754746"/>
            <a:satOff val="-9677"/>
            <a:lumOff val="-65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2427FB-AA18-45B2-88E9-F0D56091008C}">
      <dsp:nvSpPr>
        <dsp:cNvPr id="0" name=""/>
        <dsp:cNvSpPr/>
      </dsp:nvSpPr>
      <dsp:spPr>
        <a:xfrm>
          <a:off x="150965" y="1845000"/>
          <a:ext cx="244591" cy="244591"/>
        </a:xfrm>
        <a:prstGeom prst="ellipse">
          <a:avLst/>
        </a:prstGeom>
        <a:solidFill>
          <a:schemeClr val="accent5">
            <a:hueOff val="-4130220"/>
            <a:satOff val="-10645"/>
            <a:lumOff val="-71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2CE3F1-A59A-42A8-8E9A-80B604F6C82B}">
      <dsp:nvSpPr>
        <dsp:cNvPr id="0" name=""/>
        <dsp:cNvSpPr/>
      </dsp:nvSpPr>
      <dsp:spPr>
        <a:xfrm>
          <a:off x="477827" y="2019327"/>
          <a:ext cx="355769" cy="355769"/>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2A3BFB-8E9A-4C1B-B59C-D731F8EA7A4C}">
      <dsp:nvSpPr>
        <dsp:cNvPr id="0" name=""/>
        <dsp:cNvSpPr/>
      </dsp:nvSpPr>
      <dsp:spPr>
        <a:xfrm>
          <a:off x="935435" y="2302608"/>
          <a:ext cx="155648" cy="155648"/>
        </a:xfrm>
        <a:prstGeom prst="ellipse">
          <a:avLst/>
        </a:prstGeom>
        <a:solidFill>
          <a:schemeClr val="accent5">
            <a:hueOff val="-4881170"/>
            <a:satOff val="-12580"/>
            <a:lumOff val="-84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555AD-95D1-4B3F-874E-6A0D4023B5C9}">
      <dsp:nvSpPr>
        <dsp:cNvPr id="0" name=""/>
        <dsp:cNvSpPr/>
      </dsp:nvSpPr>
      <dsp:spPr>
        <a:xfrm>
          <a:off x="1022599" y="2019327"/>
          <a:ext cx="244591" cy="244591"/>
        </a:xfrm>
        <a:prstGeom prst="ellipse">
          <a:avLst/>
        </a:prstGeom>
        <a:solidFill>
          <a:schemeClr val="accent5">
            <a:hueOff val="-5256644"/>
            <a:satOff val="-13548"/>
            <a:lumOff val="-91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5162D-AF91-471E-8800-D0DFA23EF4C2}">
      <dsp:nvSpPr>
        <dsp:cNvPr id="0" name=""/>
        <dsp:cNvSpPr/>
      </dsp:nvSpPr>
      <dsp:spPr>
        <a:xfrm>
          <a:off x="1240507" y="2324398"/>
          <a:ext cx="155648" cy="155648"/>
        </a:xfrm>
        <a:prstGeom prst="ellipse">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17CF8A-4E3F-44FE-9EC0-482B872C293B}">
      <dsp:nvSpPr>
        <dsp:cNvPr id="0" name=""/>
        <dsp:cNvSpPr/>
      </dsp:nvSpPr>
      <dsp:spPr>
        <a:xfrm>
          <a:off x="1436625" y="1975745"/>
          <a:ext cx="355769" cy="355769"/>
        </a:xfrm>
        <a:prstGeom prst="ellipse">
          <a:avLst/>
        </a:prstGeom>
        <a:solidFill>
          <a:schemeClr val="accent5">
            <a:hueOff val="-6007594"/>
            <a:satOff val="-15484"/>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2ADB1-D76E-4CE8-9E17-EC267EB7081C}">
      <dsp:nvSpPr>
        <dsp:cNvPr id="0" name=""/>
        <dsp:cNvSpPr/>
      </dsp:nvSpPr>
      <dsp:spPr>
        <a:xfrm>
          <a:off x="1916024" y="1888581"/>
          <a:ext cx="244591" cy="244591"/>
        </a:xfrm>
        <a:prstGeom prst="ellipse">
          <a:avLst/>
        </a:prstGeom>
        <a:solidFill>
          <a:schemeClr val="accent5">
            <a:hueOff val="-6383068"/>
            <a:satOff val="-16451"/>
            <a:lumOff val="-111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CE3763-B670-4BFE-8399-152DF5EB33D9}">
      <dsp:nvSpPr>
        <dsp:cNvPr id="0" name=""/>
        <dsp:cNvSpPr/>
      </dsp:nvSpPr>
      <dsp:spPr>
        <a:xfrm>
          <a:off x="2160615" y="864049"/>
          <a:ext cx="718329" cy="1371369"/>
        </a:xfrm>
        <a:prstGeom prst="chevron">
          <a:avLst>
            <a:gd name="adj" fmla="val 6231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E1575C-39EA-42EC-BBE5-6461907013AC}">
      <dsp:nvSpPr>
        <dsp:cNvPr id="0" name=""/>
        <dsp:cNvSpPr/>
      </dsp:nvSpPr>
      <dsp:spPr>
        <a:xfrm>
          <a:off x="2878944" y="864715"/>
          <a:ext cx="1959080" cy="137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Humnst777"/>
            </a:rPr>
            <a:t>Resultados</a:t>
          </a:r>
        </a:p>
      </dsp:txBody>
      <dsp:txXfrm>
        <a:off x="2878944" y="864715"/>
        <a:ext cx="1959080" cy="1371356"/>
      </dsp:txXfrm>
    </dsp:sp>
    <dsp:sp modelId="{70407714-63ED-470F-8F82-A8D4F1ED44FB}">
      <dsp:nvSpPr>
        <dsp:cNvPr id="0" name=""/>
        <dsp:cNvSpPr/>
      </dsp:nvSpPr>
      <dsp:spPr>
        <a:xfrm>
          <a:off x="4838025" y="864049"/>
          <a:ext cx="718329" cy="1371369"/>
        </a:xfrm>
        <a:prstGeom prst="chevron">
          <a:avLst>
            <a:gd name="adj" fmla="val 6231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7D126A-1BDD-4C3E-85E5-A3A7CC29FF9D}">
      <dsp:nvSpPr>
        <dsp:cNvPr id="0" name=""/>
        <dsp:cNvSpPr/>
      </dsp:nvSpPr>
      <dsp:spPr>
        <a:xfrm>
          <a:off x="5556355" y="864715"/>
          <a:ext cx="1959080" cy="1371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Humnst777"/>
            </a:rPr>
            <a:t>Desarrollo de estrategias</a:t>
          </a:r>
        </a:p>
      </dsp:txBody>
      <dsp:txXfrm>
        <a:off x="5556355" y="864715"/>
        <a:ext cx="1959080" cy="1371356"/>
      </dsp:txXfrm>
    </dsp:sp>
    <dsp:sp modelId="{BDE15D8C-4FBB-4E9A-B160-BA55F9BAF18F}">
      <dsp:nvSpPr>
        <dsp:cNvPr id="0" name=""/>
        <dsp:cNvSpPr/>
      </dsp:nvSpPr>
      <dsp:spPr>
        <a:xfrm>
          <a:off x="7515435" y="864049"/>
          <a:ext cx="718329" cy="1371369"/>
        </a:xfrm>
        <a:prstGeom prst="chevron">
          <a:avLst>
            <a:gd name="adj" fmla="val 6231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9C3295-8083-400C-B009-1F74E462C444}">
      <dsp:nvSpPr>
        <dsp:cNvPr id="0" name=""/>
        <dsp:cNvSpPr/>
      </dsp:nvSpPr>
      <dsp:spPr>
        <a:xfrm>
          <a:off x="8312128" y="750716"/>
          <a:ext cx="1665218" cy="1665218"/>
        </a:xfrm>
        <a:prstGeom prst="ellipse">
          <a:avLst/>
        </a:prstGeom>
        <a:solidFill>
          <a:schemeClr val="accent5">
            <a:hueOff val="-6758543"/>
            <a:satOff val="-17419"/>
            <a:lumOff val="-11765"/>
            <a:alphaOff val="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Humnst777"/>
            </a:rPr>
            <a:t>Aplicación de mejoras</a:t>
          </a:r>
        </a:p>
      </dsp:txBody>
      <dsp:txXfrm>
        <a:off x="8555994" y="994582"/>
        <a:ext cx="1177486" cy="1177486"/>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0F7B6-EF6B-4012-B533-76A102E3354C}" type="datetimeFigureOut">
              <a:rPr lang="es-MX" smtClean="0"/>
              <a:t>10/10/2024</a:t>
            </a:fld>
            <a:endParaRPr lang="es-MX"/>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2C764D-2762-4AA1-9AB6-9D0CC4F5EA12}" type="slidenum">
              <a:rPr lang="es-MX" smtClean="0"/>
              <a:t>‹Nº›</a:t>
            </a:fld>
            <a:endParaRPr lang="es-MX"/>
          </a:p>
        </p:txBody>
      </p:sp>
    </p:spTree>
    <p:extLst>
      <p:ext uri="{BB962C8B-B14F-4D97-AF65-F5344CB8AC3E}">
        <p14:creationId xmlns:p14="http://schemas.microsoft.com/office/powerpoint/2010/main" val="62743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Aclarar que la imagen no determina un orden de importancia de las variables, todas, tienen igual importancia.</a:t>
            </a:r>
          </a:p>
          <a:p>
            <a:endParaRPr lang="es-ES" dirty="0"/>
          </a:p>
          <a:p>
            <a:r>
              <a:rPr lang="es-ES" dirty="0"/>
              <a:t>Es importante también mencionar que el CAP está dentro de las variables, porque a medida que se atienda mejor al estudiante, al docente, capturaremos mejores datos y de calidad. Por eso es importante valorar la satisfacción del usuario frente a esa actividad.</a:t>
            </a:r>
          </a:p>
          <a:p>
            <a:endParaRPr lang="es-NI" dirty="0"/>
          </a:p>
        </p:txBody>
      </p:sp>
      <p:sp>
        <p:nvSpPr>
          <p:cNvPr id="4" name="Marcador de número de diapositiva 3"/>
          <p:cNvSpPr>
            <a:spLocks noGrp="1"/>
          </p:cNvSpPr>
          <p:nvPr>
            <p:ph type="sldNum" sz="quarter" idx="5"/>
          </p:nvPr>
        </p:nvSpPr>
        <p:spPr/>
        <p:txBody>
          <a:bodyPr/>
          <a:lstStyle/>
          <a:p>
            <a:fld id="{442C764D-2762-4AA1-9AB6-9D0CC4F5EA12}" type="slidenum">
              <a:rPr lang="es-MX" smtClean="0"/>
              <a:t>7</a:t>
            </a:fld>
            <a:endParaRPr lang="es-MX"/>
          </a:p>
        </p:txBody>
      </p:sp>
    </p:spTree>
    <p:extLst>
      <p:ext uri="{BB962C8B-B14F-4D97-AF65-F5344CB8AC3E}">
        <p14:creationId xmlns:p14="http://schemas.microsoft.com/office/powerpoint/2010/main" val="201664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Aclarar que la imagen no determina un orden de importancia de las variables, todas, tienen igual importancia. Las variables son punto importante</a:t>
            </a:r>
          </a:p>
          <a:p>
            <a:endParaRPr lang="es-ES" dirty="0"/>
          </a:p>
          <a:p>
            <a:r>
              <a:rPr lang="es-ES" dirty="0"/>
              <a:t>Es importante también mencionar que el CAP está dentro de las variables, porque a medida que se atienda mejor al estudiante, al docente, capturaremos mejores datos y de calidad. Por eso es importante valorar la satisfacción del usuario frente a esa actividad.</a:t>
            </a:r>
          </a:p>
          <a:p>
            <a:endParaRPr lang="es-NI" dirty="0"/>
          </a:p>
        </p:txBody>
      </p:sp>
      <p:sp>
        <p:nvSpPr>
          <p:cNvPr id="4" name="Marcador de número de diapositiva 3"/>
          <p:cNvSpPr>
            <a:spLocks noGrp="1"/>
          </p:cNvSpPr>
          <p:nvPr>
            <p:ph type="sldNum" sz="quarter" idx="5"/>
          </p:nvPr>
        </p:nvSpPr>
        <p:spPr/>
        <p:txBody>
          <a:bodyPr/>
          <a:lstStyle/>
          <a:p>
            <a:fld id="{442C764D-2762-4AA1-9AB6-9D0CC4F5EA12}" type="slidenum">
              <a:rPr lang="es-MX" smtClean="0"/>
              <a:t>9</a:t>
            </a:fld>
            <a:endParaRPr lang="es-MX"/>
          </a:p>
        </p:txBody>
      </p:sp>
    </p:spTree>
    <p:extLst>
      <p:ext uri="{BB962C8B-B14F-4D97-AF65-F5344CB8AC3E}">
        <p14:creationId xmlns:p14="http://schemas.microsoft.com/office/powerpoint/2010/main" val="5304339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Aclarar que la imagen no determina un orden de importancia de las variables, todas, tienen igual importancia.</a:t>
            </a:r>
          </a:p>
          <a:p>
            <a:endParaRPr lang="es-ES" dirty="0"/>
          </a:p>
          <a:p>
            <a:r>
              <a:rPr lang="es-ES" dirty="0"/>
              <a:t>Es importante también mencionar que el CAP está dentro de las variables, porque a medida que se atienda mejor al estudiante, al docente, capturaremos mejores datos y de calidad. Por eso es importante valorar la satisfacción del usuario frente a esa actividad.</a:t>
            </a:r>
          </a:p>
          <a:p>
            <a:endParaRPr lang="es-NI" dirty="0"/>
          </a:p>
        </p:txBody>
      </p:sp>
      <p:sp>
        <p:nvSpPr>
          <p:cNvPr id="4" name="Marcador de número de diapositiva 3"/>
          <p:cNvSpPr>
            <a:spLocks noGrp="1"/>
          </p:cNvSpPr>
          <p:nvPr>
            <p:ph type="sldNum" sz="quarter" idx="5"/>
          </p:nvPr>
        </p:nvSpPr>
        <p:spPr/>
        <p:txBody>
          <a:bodyPr/>
          <a:lstStyle/>
          <a:p>
            <a:fld id="{442C764D-2762-4AA1-9AB6-9D0CC4F5EA12}" type="slidenum">
              <a:rPr lang="es-MX" smtClean="0"/>
              <a:t>12</a:t>
            </a:fld>
            <a:endParaRPr lang="es-MX"/>
          </a:p>
        </p:txBody>
      </p:sp>
    </p:spTree>
    <p:extLst>
      <p:ext uri="{BB962C8B-B14F-4D97-AF65-F5344CB8AC3E}">
        <p14:creationId xmlns:p14="http://schemas.microsoft.com/office/powerpoint/2010/main" val="10565163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4E904F-E647-75E6-0AE5-0257A0B209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7086" y="-70367"/>
            <a:ext cx="12357463" cy="6977539"/>
          </a:xfrm>
          <a:prstGeom prst="rect">
            <a:avLst/>
          </a:prstGeom>
        </p:spPr>
      </p:pic>
      <p:sp>
        <p:nvSpPr>
          <p:cNvPr id="3" name="Subtitle 2">
            <a:extLst>
              <a:ext uri="{FF2B5EF4-FFF2-40B4-BE49-F238E27FC236}">
                <a16:creationId xmlns:a16="http://schemas.microsoft.com/office/drawing/2014/main" id="{6AA1DA85-7D9F-59C7-C592-189951EE5578}"/>
              </a:ext>
            </a:extLst>
          </p:cNvPr>
          <p:cNvSpPr>
            <a:spLocks noGrp="1"/>
          </p:cNvSpPr>
          <p:nvPr>
            <p:ph type="subTitle" idx="1" hasCustomPrompt="1"/>
          </p:nvPr>
        </p:nvSpPr>
        <p:spPr>
          <a:xfrm>
            <a:off x="5068390" y="2387871"/>
            <a:ext cx="6479176" cy="3237866"/>
          </a:xfrm>
        </p:spPr>
        <p:txBody>
          <a:bodyPr>
            <a:noAutofit/>
          </a:bodyPr>
          <a:lstStyle>
            <a:lvl1pPr marL="0" indent="0" algn="l">
              <a:buNone/>
              <a:defRPr sz="3600" b="1">
                <a:solidFill>
                  <a:srgbClr val="186AAD"/>
                </a:solidFill>
                <a:latin typeface="Proxima Nova Alt Bl" panose="02000506030000020004" pitchFamily="50"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Agrega el titulo de tu Ponencia</a:t>
            </a:r>
            <a:endParaRPr lang="es-MX" dirty="0"/>
          </a:p>
        </p:txBody>
      </p:sp>
    </p:spTree>
    <p:extLst>
      <p:ext uri="{BB962C8B-B14F-4D97-AF65-F5344CB8AC3E}">
        <p14:creationId xmlns:p14="http://schemas.microsoft.com/office/powerpoint/2010/main" val="2765618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09601" y="-452846"/>
            <a:ext cx="13455936" cy="7545977"/>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hasCustomPrompt="1"/>
          </p:nvPr>
        </p:nvSpPr>
        <p:spPr>
          <a:xfrm>
            <a:off x="2333897" y="1230572"/>
            <a:ext cx="6296298" cy="860461"/>
          </a:xfrm>
        </p:spPr>
        <p:txBody>
          <a:bodyPr/>
          <a:lstStyle>
            <a:lvl1pPr>
              <a:defRPr b="1">
                <a:solidFill>
                  <a:srgbClr val="186AAD"/>
                </a:solidFill>
                <a:latin typeface="Proxima Nova Alt Bl" panose="02000506030000020004" pitchFamily="50" charset="0"/>
              </a:defRPr>
            </a:lvl1pPr>
          </a:lstStyle>
          <a:p>
            <a:r>
              <a:rPr lang="es-ES" dirty="0"/>
              <a:t>Nombre del Ponente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2333897" y="3068074"/>
            <a:ext cx="2978332" cy="3099616"/>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Foto Personal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10/10/2024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
        <p:nvSpPr>
          <p:cNvPr id="12" name="Content Placeholder 2">
            <a:extLst>
              <a:ext uri="{FF2B5EF4-FFF2-40B4-BE49-F238E27FC236}">
                <a16:creationId xmlns:a16="http://schemas.microsoft.com/office/drawing/2014/main" id="{CB4536F4-FDF0-40A2-6905-392CB1F8BA8D}"/>
              </a:ext>
            </a:extLst>
          </p:cNvPr>
          <p:cNvSpPr>
            <a:spLocks noGrp="1"/>
          </p:cNvSpPr>
          <p:nvPr>
            <p:ph sz="half" idx="13" hasCustomPrompt="1"/>
          </p:nvPr>
        </p:nvSpPr>
        <p:spPr>
          <a:xfrm>
            <a:off x="5721533" y="3057343"/>
            <a:ext cx="5930536" cy="2486115"/>
          </a:xfrm>
        </p:spPr>
        <p:txBody>
          <a:bodyPr/>
          <a:lstStyle>
            <a:lvl1pPr marL="0" indent="0">
              <a:buNone/>
              <a:defRPr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Breve descripción profesional</a:t>
            </a:r>
            <a:endParaRPr lang="es-MX" sz="2800" dirty="0">
              <a:latin typeface="Proxima Nova Alt Lt" panose="02000506030000020004" pitchFamily="50" charset="0"/>
            </a:endParaRPr>
          </a:p>
        </p:txBody>
      </p:sp>
      <p:sp>
        <p:nvSpPr>
          <p:cNvPr id="15" name="Content Placeholder 2">
            <a:extLst>
              <a:ext uri="{FF2B5EF4-FFF2-40B4-BE49-F238E27FC236}">
                <a16:creationId xmlns:a16="http://schemas.microsoft.com/office/drawing/2014/main" id="{A2AF9B3D-9D9A-6646-10A3-C136B51FA042}"/>
              </a:ext>
            </a:extLst>
          </p:cNvPr>
          <p:cNvSpPr>
            <a:spLocks noGrp="1"/>
          </p:cNvSpPr>
          <p:nvPr>
            <p:ph sz="half" idx="14" hasCustomPrompt="1"/>
          </p:nvPr>
        </p:nvSpPr>
        <p:spPr>
          <a:xfrm>
            <a:off x="2333897" y="2145600"/>
            <a:ext cx="3892730" cy="428588"/>
          </a:xfrm>
        </p:spPr>
        <p:txBody>
          <a:bodyPr>
            <a:noAutofit/>
          </a:bodyPr>
          <a:lstStyle>
            <a:lvl1pPr marL="0" indent="0">
              <a:buNone/>
              <a:defRPr sz="22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Nombre de institución</a:t>
            </a:r>
            <a:endParaRPr lang="es-MX" sz="2800" dirty="0">
              <a:latin typeface="Proxima Nova Alt Lt" panose="02000506030000020004" pitchFamily="50" charset="0"/>
            </a:endParaRPr>
          </a:p>
        </p:txBody>
      </p:sp>
      <p:sp>
        <p:nvSpPr>
          <p:cNvPr id="16" name="Content Placeholder 2">
            <a:extLst>
              <a:ext uri="{FF2B5EF4-FFF2-40B4-BE49-F238E27FC236}">
                <a16:creationId xmlns:a16="http://schemas.microsoft.com/office/drawing/2014/main" id="{DA4C5FD1-D25E-7270-2D03-D91F0F89D19D}"/>
              </a:ext>
            </a:extLst>
          </p:cNvPr>
          <p:cNvSpPr>
            <a:spLocks noGrp="1"/>
          </p:cNvSpPr>
          <p:nvPr>
            <p:ph sz="half" idx="15" hasCustomPrompt="1"/>
          </p:nvPr>
        </p:nvSpPr>
        <p:spPr>
          <a:xfrm>
            <a:off x="2333897" y="2577155"/>
            <a:ext cx="3892730" cy="428588"/>
          </a:xfrm>
        </p:spPr>
        <p:txBody>
          <a:bodyPr>
            <a:noAutofit/>
          </a:bodyPr>
          <a:lstStyle>
            <a:lvl1pPr marL="0" indent="0">
              <a:buNone/>
              <a:defRPr sz="2400" b="1">
                <a:solidFill>
                  <a:srgbClr val="0070C0"/>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r>
              <a:rPr lang="es-ES" sz="2800" dirty="0">
                <a:latin typeface="Proxima Nova Alt Lt" panose="02000506030000020004" pitchFamily="50" charset="0"/>
              </a:rPr>
              <a:t>Correo electrónico</a:t>
            </a:r>
            <a:endParaRPr lang="es-MX" sz="2800" dirty="0">
              <a:latin typeface="Proxima Nova Alt Lt" panose="02000506030000020004" pitchFamily="50" charset="0"/>
            </a:endParaRPr>
          </a:p>
        </p:txBody>
      </p:sp>
    </p:spTree>
    <p:extLst>
      <p:ext uri="{BB962C8B-B14F-4D97-AF65-F5344CB8AC3E}">
        <p14:creationId xmlns:p14="http://schemas.microsoft.com/office/powerpoint/2010/main" val="1994927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DE3ECF3-ADB1-E229-9264-286AAB951E2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87086"/>
            <a:ext cx="12191999" cy="6945086"/>
          </a:xfrm>
          <a:prstGeom prst="rect">
            <a:avLst/>
          </a:prstGeom>
        </p:spPr>
      </p:pic>
      <p:sp>
        <p:nvSpPr>
          <p:cNvPr id="2" name="Title 1">
            <a:extLst>
              <a:ext uri="{FF2B5EF4-FFF2-40B4-BE49-F238E27FC236}">
                <a16:creationId xmlns:a16="http://schemas.microsoft.com/office/drawing/2014/main" id="{9517B3F3-99B3-DA5A-5CC1-5D11BD32363A}"/>
              </a:ext>
            </a:extLst>
          </p:cNvPr>
          <p:cNvSpPr>
            <a:spLocks noGrp="1"/>
          </p:cNvSpPr>
          <p:nvPr>
            <p:ph type="title"/>
          </p:nvPr>
        </p:nvSpPr>
        <p:spPr>
          <a:xfrm>
            <a:off x="838200" y="1280160"/>
            <a:ext cx="10515600" cy="905691"/>
          </a:xfrm>
        </p:spPr>
        <p:txBody>
          <a:bodyPr/>
          <a:lstStyle>
            <a:lvl1pPr>
              <a:defRPr b="1">
                <a:solidFill>
                  <a:srgbClr val="185F9B"/>
                </a:solidFill>
                <a:latin typeface="Proxima Nova Alt Bl" panose="02000506030000020004" pitchFamily="50" charset="0"/>
                <a:ea typeface="Roboto" panose="02000000000000000000" pitchFamily="2"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8FD055BB-ADEC-ED80-00B9-ADF2498882B4}"/>
              </a:ext>
            </a:extLst>
          </p:cNvPr>
          <p:cNvSpPr>
            <a:spLocks noGrp="1"/>
          </p:cNvSpPr>
          <p:nvPr>
            <p:ph idx="1"/>
          </p:nvPr>
        </p:nvSpPr>
        <p:spPr>
          <a:xfrm>
            <a:off x="838200" y="2316480"/>
            <a:ext cx="10515600" cy="3860483"/>
          </a:xfrm>
        </p:spPr>
        <p:txBody>
          <a:bodyPr/>
          <a:lstStyle>
            <a:lvl1pPr>
              <a:defRPr>
                <a:solidFill>
                  <a:srgbClr val="185F9B"/>
                </a:solidFill>
                <a:latin typeface="Proxima Nova Rg" panose="02000506030000020004" pitchFamily="50" charset="0"/>
              </a:defRPr>
            </a:lvl1pPr>
            <a:lvl2pPr>
              <a:defRPr>
                <a:solidFill>
                  <a:srgbClr val="185F9B"/>
                </a:solidFill>
                <a:latin typeface="Proxima Nova Rg" panose="02000506030000020004" pitchFamily="50" charset="0"/>
              </a:defRPr>
            </a:lvl2pPr>
            <a:lvl3pPr>
              <a:defRPr>
                <a:solidFill>
                  <a:srgbClr val="185F9B"/>
                </a:solidFill>
                <a:latin typeface="Proxima Nova Rg" panose="02000506030000020004" pitchFamily="50" charset="0"/>
              </a:defRPr>
            </a:lvl3pPr>
            <a:lvl4pPr>
              <a:defRPr>
                <a:solidFill>
                  <a:srgbClr val="185F9B"/>
                </a:solidFill>
                <a:latin typeface="Proxima Nova Rg" panose="02000506030000020004" pitchFamily="50" charset="0"/>
              </a:defRPr>
            </a:lvl4pPr>
            <a:lvl5pPr>
              <a:defRPr>
                <a:solidFill>
                  <a:srgbClr val="185F9B"/>
                </a:solidFill>
                <a:latin typeface="Proxima Nova Rg" panose="02000506030000020004" pitchFamily="50" charset="0"/>
              </a:defRPr>
            </a:lvl5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Tree>
    <p:extLst>
      <p:ext uri="{BB962C8B-B14F-4D97-AF65-F5344CB8AC3E}">
        <p14:creationId xmlns:p14="http://schemas.microsoft.com/office/powerpoint/2010/main" val="1338675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551A5B0-52B9-464B-BF4C-20B82DE7A4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5794" y="0"/>
            <a:ext cx="12287794" cy="6858000"/>
          </a:xfrm>
          <a:prstGeom prst="rect">
            <a:avLst/>
          </a:prstGeom>
        </p:spPr>
      </p:pic>
      <p:sp>
        <p:nvSpPr>
          <p:cNvPr id="2" name="Title 1">
            <a:extLst>
              <a:ext uri="{FF2B5EF4-FFF2-40B4-BE49-F238E27FC236}">
                <a16:creationId xmlns:a16="http://schemas.microsoft.com/office/drawing/2014/main" id="{CFEA13FB-4559-D47B-0F9D-79132AA0CE3A}"/>
              </a:ext>
            </a:extLst>
          </p:cNvPr>
          <p:cNvSpPr>
            <a:spLocks noGrp="1"/>
          </p:cNvSpPr>
          <p:nvPr>
            <p:ph type="title"/>
          </p:nvPr>
        </p:nvSpPr>
        <p:spPr>
          <a:xfrm>
            <a:off x="709929" y="1219200"/>
            <a:ext cx="11064059" cy="2036989"/>
          </a:xfrm>
        </p:spPr>
        <p:txBody>
          <a:bodyPr anchor="b"/>
          <a:lstStyle>
            <a:lvl1pPr>
              <a:defRPr sz="6000" b="1">
                <a:solidFill>
                  <a:srgbClr val="185F9B"/>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Text Placeholder 2">
            <a:extLst>
              <a:ext uri="{FF2B5EF4-FFF2-40B4-BE49-F238E27FC236}">
                <a16:creationId xmlns:a16="http://schemas.microsoft.com/office/drawing/2014/main" id="{8CE2C0F5-51DB-B2E7-EAE7-8F51C13AC3BC}"/>
              </a:ext>
            </a:extLst>
          </p:cNvPr>
          <p:cNvSpPr>
            <a:spLocks noGrp="1"/>
          </p:cNvSpPr>
          <p:nvPr>
            <p:ph type="body" idx="1"/>
          </p:nvPr>
        </p:nvSpPr>
        <p:spPr>
          <a:xfrm>
            <a:off x="640261" y="3429000"/>
            <a:ext cx="10515600" cy="1500187"/>
          </a:xfrm>
        </p:spPr>
        <p:txBody>
          <a:bodyPr/>
          <a:lstStyle>
            <a:lvl1pPr marL="0" indent="0">
              <a:buNone/>
              <a:defRPr sz="2400">
                <a:solidFill>
                  <a:schemeClr val="bg2">
                    <a:lumMod val="25000"/>
                  </a:schemeClr>
                </a:solidFill>
                <a:latin typeface="Proxima Nova Rg" panose="02000506030000020004"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Tree>
    <p:extLst>
      <p:ext uri="{BB962C8B-B14F-4D97-AF65-F5344CB8AC3E}">
        <p14:creationId xmlns:p14="http://schemas.microsoft.com/office/powerpoint/2010/main" val="2685999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C439FA5E-516A-CA40-3DB1-E4159748747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8378" y="-57311"/>
            <a:ext cx="12331337" cy="6915311"/>
          </a:xfrm>
          <a:prstGeom prst="rect">
            <a:avLst/>
          </a:prstGeom>
        </p:spPr>
      </p:pic>
      <p:sp>
        <p:nvSpPr>
          <p:cNvPr id="2" name="Title 1">
            <a:extLst>
              <a:ext uri="{FF2B5EF4-FFF2-40B4-BE49-F238E27FC236}">
                <a16:creationId xmlns:a16="http://schemas.microsoft.com/office/drawing/2014/main" id="{105F5BEB-645F-97BB-2992-AC1EF783F5A6}"/>
              </a:ext>
            </a:extLst>
          </p:cNvPr>
          <p:cNvSpPr>
            <a:spLocks noGrp="1"/>
          </p:cNvSpPr>
          <p:nvPr>
            <p:ph type="title"/>
          </p:nvPr>
        </p:nvSpPr>
        <p:spPr>
          <a:xfrm>
            <a:off x="2908663" y="365125"/>
            <a:ext cx="6296298" cy="1325563"/>
          </a:xfrm>
        </p:spPr>
        <p:txBody>
          <a:bodyPr/>
          <a:lstStyle>
            <a:lvl1pPr>
              <a:defRPr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FF8D7271-1450-0328-BBE4-DB9651DE0762}"/>
              </a:ext>
            </a:extLst>
          </p:cNvPr>
          <p:cNvSpPr>
            <a:spLocks noGrp="1"/>
          </p:cNvSpPr>
          <p:nvPr>
            <p:ph sz="half" idx="1" hasCustomPrompt="1"/>
          </p:nvPr>
        </p:nvSpPr>
        <p:spPr>
          <a:xfrm>
            <a:off x="838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Content Placeholder 3">
            <a:extLst>
              <a:ext uri="{FF2B5EF4-FFF2-40B4-BE49-F238E27FC236}">
                <a16:creationId xmlns:a16="http://schemas.microsoft.com/office/drawing/2014/main" id="{3BE4BF8E-0AB0-7DAD-9EBA-CA02EF28AC03}"/>
              </a:ext>
            </a:extLst>
          </p:cNvPr>
          <p:cNvSpPr>
            <a:spLocks noGrp="1"/>
          </p:cNvSpPr>
          <p:nvPr>
            <p:ph sz="half" idx="2" hasCustomPrompt="1"/>
          </p:nvPr>
        </p:nvSpPr>
        <p:spPr>
          <a:xfrm>
            <a:off x="6172200" y="1825625"/>
            <a:ext cx="5181600" cy="4351338"/>
          </a:xfrm>
        </p:spPr>
        <p:txBody>
          <a:bodyPr/>
          <a:lstStyle>
            <a:lvl1pPr>
              <a:defRPr b="1">
                <a:solidFill>
                  <a:srgbClr val="186AAD"/>
                </a:solidFill>
                <a:latin typeface="Proxima Nova Rg" panose="02000506030000020004" pitchFamily="50" charset="0"/>
              </a:defRPr>
            </a:lvl1pPr>
            <a:lvl2pPr>
              <a:defRPr>
                <a:solidFill>
                  <a:srgbClr val="186AAD"/>
                </a:solidFill>
                <a:latin typeface="Proxima Nova Rg" panose="02000506030000020004" pitchFamily="50" charset="0"/>
              </a:defRPr>
            </a:lvl2pPr>
            <a:lvl3pPr>
              <a:defRPr>
                <a:solidFill>
                  <a:srgbClr val="186AAD"/>
                </a:solidFill>
                <a:latin typeface="Proxima Nova Rg" panose="02000506030000020004" pitchFamily="50" charset="0"/>
              </a:defRPr>
            </a:lvl3pPr>
            <a:lvl4pPr>
              <a:defRPr>
                <a:solidFill>
                  <a:srgbClr val="186AAD"/>
                </a:solidFill>
                <a:latin typeface="Proxima Nova Rg" panose="02000506030000020004" pitchFamily="50" charset="0"/>
              </a:defRPr>
            </a:lvl4pPr>
            <a:lvl5pPr>
              <a:defRPr>
                <a:solidFill>
                  <a:srgbClr val="186AAD"/>
                </a:solidFill>
                <a:latin typeface="Proxima Nova Rg" panose="02000506030000020004" pitchFamily="50" charset="0"/>
              </a:defRPr>
            </a:lvl5pPr>
          </a:lstStyle>
          <a:p>
            <a:pPr lvl="0"/>
            <a:r>
              <a:rPr lang="es-ES" dirty="0"/>
              <a:t>Agrega tu imagen o texto</a:t>
            </a:r>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5" name="Date Placeholder 4">
            <a:extLst>
              <a:ext uri="{FF2B5EF4-FFF2-40B4-BE49-F238E27FC236}">
                <a16:creationId xmlns:a16="http://schemas.microsoft.com/office/drawing/2014/main" id="{47FAEC90-DDD8-234D-FDFF-F4840C0C3700}"/>
              </a:ext>
            </a:extLst>
          </p:cNvPr>
          <p:cNvSpPr>
            <a:spLocks noGrp="1"/>
          </p:cNvSpPr>
          <p:nvPr>
            <p:ph type="dt" sz="half" idx="10"/>
          </p:nvPr>
        </p:nvSpPr>
        <p:spPr/>
        <p:txBody>
          <a:bodyPr/>
          <a:lstStyle/>
          <a:p>
            <a:fld id="{68AD74F1-855F-4821-BD5D-680D553F7DC4}" type="datetimeFigureOut">
              <a:rPr lang="es-MX" smtClean="0"/>
              <a:t>10/10/2024</a:t>
            </a:fld>
            <a:endParaRPr lang="es-MX"/>
          </a:p>
        </p:txBody>
      </p:sp>
      <p:sp>
        <p:nvSpPr>
          <p:cNvPr id="6" name="Footer Placeholder 5">
            <a:extLst>
              <a:ext uri="{FF2B5EF4-FFF2-40B4-BE49-F238E27FC236}">
                <a16:creationId xmlns:a16="http://schemas.microsoft.com/office/drawing/2014/main" id="{AB226291-F98D-2739-11F9-67334ED9CB6C}"/>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0FF0B6EB-33EC-1EE7-5D08-BC4F996EE93D}"/>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572023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D3A6B568-686C-37E3-43BD-E7E48FF42F9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698" y="-21926"/>
            <a:ext cx="12261395" cy="6879926"/>
          </a:xfrm>
          <a:prstGeom prst="rect">
            <a:avLst/>
          </a:prstGeom>
        </p:spPr>
      </p:pic>
      <p:sp>
        <p:nvSpPr>
          <p:cNvPr id="2" name="Title 1">
            <a:extLst>
              <a:ext uri="{FF2B5EF4-FFF2-40B4-BE49-F238E27FC236}">
                <a16:creationId xmlns:a16="http://schemas.microsoft.com/office/drawing/2014/main" id="{A53E11CD-90F8-9894-C172-602043944D60}"/>
              </a:ext>
            </a:extLst>
          </p:cNvPr>
          <p:cNvSpPr>
            <a:spLocks noGrp="1"/>
          </p:cNvSpPr>
          <p:nvPr>
            <p:ph type="title"/>
          </p:nvPr>
        </p:nvSpPr>
        <p:spPr>
          <a:xfrm>
            <a:off x="839788" y="687976"/>
            <a:ext cx="3932237" cy="1550126"/>
          </a:xfrm>
        </p:spPr>
        <p:txBody>
          <a:bodyPr anchor="b"/>
          <a:lstStyle>
            <a:lvl1pPr>
              <a:defRPr sz="3200" b="1">
                <a:solidFill>
                  <a:srgbClr val="186AAD"/>
                </a:solidFill>
                <a:latin typeface="Proxima Nova Alt Bl" panose="02000506030000020004" pitchFamily="50" charset="0"/>
              </a:defRPr>
            </a:lvl1pPr>
          </a:lstStyle>
          <a:p>
            <a:r>
              <a:rPr lang="es-ES" dirty="0" err="1"/>
              <a:t>Click</a:t>
            </a:r>
            <a:r>
              <a:rPr lang="es-ES" dirty="0"/>
              <a:t> </a:t>
            </a:r>
            <a:r>
              <a:rPr lang="es-ES" dirty="0" err="1"/>
              <a:t>to</a:t>
            </a:r>
            <a:r>
              <a:rPr lang="es-ES" dirty="0"/>
              <a:t> </a:t>
            </a:r>
            <a:r>
              <a:rPr lang="es-ES" dirty="0" err="1"/>
              <a:t>edit</a:t>
            </a:r>
            <a:r>
              <a:rPr lang="es-ES" dirty="0"/>
              <a:t> Master </a:t>
            </a:r>
            <a:r>
              <a:rPr lang="es-ES" dirty="0" err="1"/>
              <a:t>title</a:t>
            </a:r>
            <a:r>
              <a:rPr lang="es-ES" dirty="0"/>
              <a:t> </a:t>
            </a:r>
            <a:r>
              <a:rPr lang="es-ES" dirty="0" err="1"/>
              <a:t>style</a:t>
            </a:r>
            <a:endParaRPr lang="es-MX" dirty="0"/>
          </a:p>
        </p:txBody>
      </p:sp>
      <p:sp>
        <p:nvSpPr>
          <p:cNvPr id="3" name="Content Placeholder 2">
            <a:extLst>
              <a:ext uri="{FF2B5EF4-FFF2-40B4-BE49-F238E27FC236}">
                <a16:creationId xmlns:a16="http://schemas.microsoft.com/office/drawing/2014/main" id="{DA0D0326-E4E4-EA79-E4CB-80B557595409}"/>
              </a:ext>
            </a:extLst>
          </p:cNvPr>
          <p:cNvSpPr>
            <a:spLocks noGrp="1"/>
          </p:cNvSpPr>
          <p:nvPr>
            <p:ph idx="1"/>
          </p:nvPr>
        </p:nvSpPr>
        <p:spPr>
          <a:xfrm>
            <a:off x="5183188" y="987425"/>
            <a:ext cx="6172200" cy="4873625"/>
          </a:xfrm>
        </p:spPr>
        <p:txBody>
          <a:bodyPr/>
          <a:lstStyle>
            <a:lvl1pPr>
              <a:defRPr sz="3200" b="1">
                <a:solidFill>
                  <a:srgbClr val="186AAD"/>
                </a:solidFill>
                <a:latin typeface="Proxima Nova Rg" panose="02000506030000020004" pitchFamily="50" charset="0"/>
              </a:defRPr>
            </a:lvl1pPr>
            <a:lvl2pPr>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a:p>
            <a:pPr lvl="1"/>
            <a:r>
              <a:rPr lang="es-ES" dirty="0" err="1"/>
              <a:t>Second</a:t>
            </a:r>
            <a:r>
              <a:rPr lang="es-ES" dirty="0"/>
              <a:t> </a:t>
            </a:r>
            <a:r>
              <a:rPr lang="es-ES" dirty="0" err="1"/>
              <a:t>level</a:t>
            </a:r>
            <a:endParaRPr lang="es-ES" dirty="0"/>
          </a:p>
          <a:p>
            <a:pPr lvl="2"/>
            <a:r>
              <a:rPr lang="es-ES" dirty="0" err="1"/>
              <a:t>Third</a:t>
            </a:r>
            <a:r>
              <a:rPr lang="es-ES" dirty="0"/>
              <a:t> </a:t>
            </a:r>
            <a:r>
              <a:rPr lang="es-ES" dirty="0" err="1"/>
              <a:t>level</a:t>
            </a:r>
            <a:endParaRPr lang="es-ES" dirty="0"/>
          </a:p>
          <a:p>
            <a:pPr lvl="3"/>
            <a:r>
              <a:rPr lang="es-ES" dirty="0" err="1"/>
              <a:t>Fourth</a:t>
            </a:r>
            <a:r>
              <a:rPr lang="es-ES" dirty="0"/>
              <a:t> </a:t>
            </a:r>
            <a:r>
              <a:rPr lang="es-ES" dirty="0" err="1"/>
              <a:t>level</a:t>
            </a:r>
            <a:endParaRPr lang="es-ES" dirty="0"/>
          </a:p>
          <a:p>
            <a:pPr lvl="4"/>
            <a:r>
              <a:rPr lang="es-ES" dirty="0" err="1"/>
              <a:t>Fifth</a:t>
            </a:r>
            <a:r>
              <a:rPr lang="es-ES" dirty="0"/>
              <a:t> </a:t>
            </a:r>
            <a:r>
              <a:rPr lang="es-ES" dirty="0" err="1"/>
              <a:t>level</a:t>
            </a:r>
            <a:endParaRPr lang="es-MX" dirty="0"/>
          </a:p>
        </p:txBody>
      </p:sp>
      <p:sp>
        <p:nvSpPr>
          <p:cNvPr id="4" name="Text Placeholder 3">
            <a:extLst>
              <a:ext uri="{FF2B5EF4-FFF2-40B4-BE49-F238E27FC236}">
                <a16:creationId xmlns:a16="http://schemas.microsoft.com/office/drawing/2014/main" id="{859FAD70-652F-5AE6-E7EB-ECE11517AA98}"/>
              </a:ext>
            </a:extLst>
          </p:cNvPr>
          <p:cNvSpPr>
            <a:spLocks noGrp="1"/>
          </p:cNvSpPr>
          <p:nvPr>
            <p:ph type="body" sz="half" idx="2"/>
          </p:nvPr>
        </p:nvSpPr>
        <p:spPr>
          <a:xfrm>
            <a:off x="839788" y="2238102"/>
            <a:ext cx="3932237" cy="3630885"/>
          </a:xfrm>
        </p:spPr>
        <p:txBody>
          <a:bodyPr/>
          <a:lstStyle>
            <a:lvl1pPr marL="0" indent="0">
              <a:buNone/>
              <a:defRPr sz="1600">
                <a:latin typeface="Proxima Nova Rg" panose="02000506030000020004" pitchFamily="50"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err="1"/>
              <a:t>Click</a:t>
            </a:r>
            <a:r>
              <a:rPr lang="es-ES" dirty="0"/>
              <a:t> </a:t>
            </a:r>
            <a:r>
              <a:rPr lang="es-ES" dirty="0" err="1"/>
              <a:t>to</a:t>
            </a:r>
            <a:r>
              <a:rPr lang="es-ES" dirty="0"/>
              <a:t> </a:t>
            </a:r>
            <a:r>
              <a:rPr lang="es-ES" dirty="0" err="1"/>
              <a:t>edit</a:t>
            </a:r>
            <a:r>
              <a:rPr lang="es-ES" dirty="0"/>
              <a:t> Master </a:t>
            </a:r>
            <a:r>
              <a:rPr lang="es-ES" dirty="0" err="1"/>
              <a:t>text</a:t>
            </a:r>
            <a:r>
              <a:rPr lang="es-ES" dirty="0"/>
              <a:t> </a:t>
            </a:r>
            <a:r>
              <a:rPr lang="es-ES" dirty="0" err="1"/>
              <a:t>styles</a:t>
            </a:r>
            <a:endParaRPr lang="es-ES" dirty="0"/>
          </a:p>
        </p:txBody>
      </p:sp>
      <p:sp>
        <p:nvSpPr>
          <p:cNvPr id="5" name="Date Placeholder 4">
            <a:extLst>
              <a:ext uri="{FF2B5EF4-FFF2-40B4-BE49-F238E27FC236}">
                <a16:creationId xmlns:a16="http://schemas.microsoft.com/office/drawing/2014/main" id="{F3A8EACF-8AD4-47E4-154D-43AC836DFFC0}"/>
              </a:ext>
            </a:extLst>
          </p:cNvPr>
          <p:cNvSpPr>
            <a:spLocks noGrp="1"/>
          </p:cNvSpPr>
          <p:nvPr>
            <p:ph type="dt" sz="half" idx="10"/>
          </p:nvPr>
        </p:nvSpPr>
        <p:spPr/>
        <p:txBody>
          <a:bodyPr/>
          <a:lstStyle/>
          <a:p>
            <a:fld id="{68AD74F1-855F-4821-BD5D-680D553F7DC4}" type="datetimeFigureOut">
              <a:rPr lang="es-MX" smtClean="0"/>
              <a:t>10/10/2024</a:t>
            </a:fld>
            <a:endParaRPr lang="es-MX"/>
          </a:p>
        </p:txBody>
      </p:sp>
      <p:sp>
        <p:nvSpPr>
          <p:cNvPr id="6" name="Footer Placeholder 5">
            <a:extLst>
              <a:ext uri="{FF2B5EF4-FFF2-40B4-BE49-F238E27FC236}">
                <a16:creationId xmlns:a16="http://schemas.microsoft.com/office/drawing/2014/main" id="{538F69C7-B963-8574-3D57-3AAA19D03200}"/>
              </a:ext>
            </a:extLst>
          </p:cNvPr>
          <p:cNvSpPr>
            <a:spLocks noGrp="1"/>
          </p:cNvSpPr>
          <p:nvPr>
            <p:ph type="ftr" sz="quarter" idx="11"/>
          </p:nvPr>
        </p:nvSpPr>
        <p:spPr/>
        <p:txBody>
          <a:bodyPr/>
          <a:lstStyle/>
          <a:p>
            <a:endParaRPr lang="es-MX"/>
          </a:p>
        </p:txBody>
      </p:sp>
      <p:sp>
        <p:nvSpPr>
          <p:cNvPr id="7" name="Slide Number Placeholder 6">
            <a:extLst>
              <a:ext uri="{FF2B5EF4-FFF2-40B4-BE49-F238E27FC236}">
                <a16:creationId xmlns:a16="http://schemas.microsoft.com/office/drawing/2014/main" id="{A5916C9A-06B7-5F6C-0998-442884D86098}"/>
              </a:ext>
            </a:extLst>
          </p:cNvPr>
          <p:cNvSpPr>
            <a:spLocks noGrp="1"/>
          </p:cNvSpPr>
          <p:nvPr>
            <p:ph type="sldNum" sz="quarter" idx="12"/>
          </p:nvPr>
        </p:nvSpPr>
        <p:spPr/>
        <p:txBody>
          <a:bodyPr/>
          <a:lstStyle/>
          <a:p>
            <a:fld id="{CADBE187-C13F-4B89-BBFD-05A942897C63}" type="slidenum">
              <a:rPr lang="es-MX" smtClean="0"/>
              <a:t>‹Nº›</a:t>
            </a:fld>
            <a:endParaRPr lang="es-MX"/>
          </a:p>
        </p:txBody>
      </p:sp>
    </p:spTree>
    <p:extLst>
      <p:ext uri="{BB962C8B-B14F-4D97-AF65-F5344CB8AC3E}">
        <p14:creationId xmlns:p14="http://schemas.microsoft.com/office/powerpoint/2010/main" val="1918398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3D4184-8892-780C-E66C-839B8454A06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3181" y="-17803"/>
            <a:ext cx="12229654" cy="6914898"/>
          </a:xfrm>
          <a:prstGeom prst="rect">
            <a:avLst/>
          </a:prstGeom>
        </p:spPr>
      </p:pic>
      <p:sp>
        <p:nvSpPr>
          <p:cNvPr id="12" name="Content Placeholder 2">
            <a:extLst>
              <a:ext uri="{FF2B5EF4-FFF2-40B4-BE49-F238E27FC236}">
                <a16:creationId xmlns:a16="http://schemas.microsoft.com/office/drawing/2014/main" id="{A242051A-1D1C-6CB7-C7E5-BE367913D422}"/>
              </a:ext>
            </a:extLst>
          </p:cNvPr>
          <p:cNvSpPr>
            <a:spLocks noGrp="1"/>
          </p:cNvSpPr>
          <p:nvPr>
            <p:ph idx="1" hasCustomPrompt="1"/>
          </p:nvPr>
        </p:nvSpPr>
        <p:spPr>
          <a:xfrm>
            <a:off x="2693126" y="4360884"/>
            <a:ext cx="6797039" cy="513625"/>
          </a:xfrm>
        </p:spPr>
        <p:txBody>
          <a:bodyPr/>
          <a:lstStyle>
            <a:lvl1pPr marL="0" indent="0" algn="ctr">
              <a:buNone/>
              <a:defRPr sz="3200" b="1">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Nombre ponente</a:t>
            </a:r>
          </a:p>
        </p:txBody>
      </p:sp>
      <p:sp>
        <p:nvSpPr>
          <p:cNvPr id="13" name="Content Placeholder 2">
            <a:extLst>
              <a:ext uri="{FF2B5EF4-FFF2-40B4-BE49-F238E27FC236}">
                <a16:creationId xmlns:a16="http://schemas.microsoft.com/office/drawing/2014/main" id="{D5AE1103-5260-B487-94ED-09256AFB2963}"/>
              </a:ext>
            </a:extLst>
          </p:cNvPr>
          <p:cNvSpPr>
            <a:spLocks noGrp="1"/>
          </p:cNvSpPr>
          <p:nvPr>
            <p:ph idx="10" hasCustomPrompt="1"/>
          </p:nvPr>
        </p:nvSpPr>
        <p:spPr>
          <a:xfrm>
            <a:off x="2701835" y="4874509"/>
            <a:ext cx="6797039" cy="513625"/>
          </a:xfrm>
        </p:spPr>
        <p:txBody>
          <a:bodyPr/>
          <a:lstStyle>
            <a:lvl1pPr marL="0" indent="0" algn="ctr">
              <a:buNone/>
              <a:defRPr sz="3200" b="0">
                <a:solidFill>
                  <a:srgbClr val="186AAD"/>
                </a:solidFill>
                <a:latin typeface="Proxima Nova Rg" panose="02000506030000020004" pitchFamily="50" charset="0"/>
              </a:defRPr>
            </a:lvl1pPr>
            <a:lvl2pPr marL="457200" indent="0" algn="ctr">
              <a:buNone/>
              <a:defRPr sz="2800">
                <a:latin typeface="Proxima Nova Rg" panose="02000506030000020004" pitchFamily="50" charset="0"/>
              </a:defRPr>
            </a:lvl2pPr>
            <a:lvl3pPr>
              <a:defRPr sz="2400">
                <a:latin typeface="Proxima Nova Rg" panose="02000506030000020004" pitchFamily="50" charset="0"/>
              </a:defRPr>
            </a:lvl3pPr>
            <a:lvl4pPr>
              <a:defRPr sz="2000">
                <a:latin typeface="Proxima Nova Rg" panose="02000506030000020004" pitchFamily="50" charset="0"/>
              </a:defRPr>
            </a:lvl4pPr>
            <a:lvl5pPr>
              <a:defRPr sz="2000">
                <a:latin typeface="Proxima Nova Rg" panose="02000506030000020004" pitchFamily="50" charset="0"/>
              </a:defRPr>
            </a:lvl5pPr>
            <a:lvl6pPr>
              <a:defRPr sz="2000"/>
            </a:lvl6pPr>
            <a:lvl7pPr>
              <a:defRPr sz="2000"/>
            </a:lvl7pPr>
            <a:lvl8pPr>
              <a:defRPr sz="2000"/>
            </a:lvl8pPr>
            <a:lvl9pPr>
              <a:defRPr sz="2000"/>
            </a:lvl9pPr>
          </a:lstStyle>
          <a:p>
            <a:pPr lvl="0"/>
            <a:r>
              <a:rPr lang="es-ES" dirty="0"/>
              <a:t>Correo electrónico</a:t>
            </a:r>
          </a:p>
        </p:txBody>
      </p:sp>
      <p:sp>
        <p:nvSpPr>
          <p:cNvPr id="15" name="TextBox 14">
            <a:extLst>
              <a:ext uri="{FF2B5EF4-FFF2-40B4-BE49-F238E27FC236}">
                <a16:creationId xmlns:a16="http://schemas.microsoft.com/office/drawing/2014/main" id="{147B23A1-1893-ED95-6D93-1A86DAE82D2D}"/>
              </a:ext>
            </a:extLst>
          </p:cNvPr>
          <p:cNvSpPr txBox="1"/>
          <p:nvPr userDrawn="1"/>
        </p:nvSpPr>
        <p:spPr>
          <a:xfrm>
            <a:off x="422366" y="2588594"/>
            <a:ext cx="11347268" cy="1016755"/>
          </a:xfrm>
          <a:prstGeom prst="rect">
            <a:avLst/>
          </a:prstGeom>
          <a:noFill/>
        </p:spPr>
        <p:txBody>
          <a:bodyPr wrap="square">
            <a:spAutoFit/>
          </a:bodyPr>
          <a:lstStyle/>
          <a:p>
            <a:pPr algn="ctr"/>
            <a:r>
              <a:rPr lang="es-ES" sz="6000" b="1" kern="1200" dirty="0">
                <a:solidFill>
                  <a:srgbClr val="185F9B"/>
                </a:solidFill>
                <a:latin typeface="Proxima Nova Alt Bl" panose="02000506030000020004" pitchFamily="50" charset="0"/>
                <a:ea typeface="+mj-ea"/>
                <a:cs typeface="+mj-cs"/>
              </a:rPr>
              <a:t>Gracias por su atención!</a:t>
            </a:r>
            <a:endParaRPr lang="es-MX" sz="6000" b="1" kern="1200" dirty="0">
              <a:solidFill>
                <a:srgbClr val="185F9B"/>
              </a:solidFill>
              <a:latin typeface="Proxima Nova Alt Bl" panose="02000506030000020004" pitchFamily="50" charset="0"/>
              <a:ea typeface="+mj-ea"/>
              <a:cs typeface="+mj-cs"/>
            </a:endParaRPr>
          </a:p>
        </p:txBody>
      </p:sp>
    </p:spTree>
    <p:extLst>
      <p:ext uri="{BB962C8B-B14F-4D97-AF65-F5344CB8AC3E}">
        <p14:creationId xmlns:p14="http://schemas.microsoft.com/office/powerpoint/2010/main" val="3154286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086C7E-8621-E6FE-FE0A-F6D40F60EB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Click to edit Master title style</a:t>
            </a:r>
            <a:endParaRPr lang="es-MX"/>
          </a:p>
        </p:txBody>
      </p:sp>
      <p:sp>
        <p:nvSpPr>
          <p:cNvPr id="3" name="Text Placeholder 2">
            <a:extLst>
              <a:ext uri="{FF2B5EF4-FFF2-40B4-BE49-F238E27FC236}">
                <a16:creationId xmlns:a16="http://schemas.microsoft.com/office/drawing/2014/main" id="{5CE8BFCC-00AB-2312-2BA8-C9B2D3A9E7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endParaRPr lang="es-MX"/>
          </a:p>
        </p:txBody>
      </p:sp>
      <p:sp>
        <p:nvSpPr>
          <p:cNvPr id="4" name="Date Placeholder 3">
            <a:extLst>
              <a:ext uri="{FF2B5EF4-FFF2-40B4-BE49-F238E27FC236}">
                <a16:creationId xmlns:a16="http://schemas.microsoft.com/office/drawing/2014/main" id="{5727B1ED-1FAB-79E9-10FC-2D0B1A6144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AD74F1-855F-4821-BD5D-680D553F7DC4}" type="datetimeFigureOut">
              <a:rPr lang="es-MX" smtClean="0"/>
              <a:t>10/10/2024</a:t>
            </a:fld>
            <a:endParaRPr lang="es-MX"/>
          </a:p>
        </p:txBody>
      </p:sp>
      <p:sp>
        <p:nvSpPr>
          <p:cNvPr id="5" name="Footer Placeholder 4">
            <a:extLst>
              <a:ext uri="{FF2B5EF4-FFF2-40B4-BE49-F238E27FC236}">
                <a16:creationId xmlns:a16="http://schemas.microsoft.com/office/drawing/2014/main" id="{CEEEEAE2-26EE-A358-2CE0-517FAD5714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a:extLst>
              <a:ext uri="{FF2B5EF4-FFF2-40B4-BE49-F238E27FC236}">
                <a16:creationId xmlns:a16="http://schemas.microsoft.com/office/drawing/2014/main" id="{11723FEE-CFAD-4A43-99AA-B614D87B3D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DBE187-C13F-4B89-BBFD-05A942897C63}" type="slidenum">
              <a:rPr lang="es-MX" smtClean="0"/>
              <a:t>‹Nº›</a:t>
            </a:fld>
            <a:endParaRPr lang="es-MX"/>
          </a:p>
        </p:txBody>
      </p:sp>
    </p:spTree>
    <p:extLst>
      <p:ext uri="{BB962C8B-B14F-4D97-AF65-F5344CB8AC3E}">
        <p14:creationId xmlns:p14="http://schemas.microsoft.com/office/powerpoint/2010/main" val="2956752806"/>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klopez@unan.edu.ni"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oei.int/oficinas/secretaria-general/sello-kalos-virtual-iberoamerica/el-sello-kalos-virtual-iberoamerica" TargetMode="External"/><Relationship Id="rId2" Type="http://schemas.openxmlformats.org/officeDocument/2006/relationships/hyperlink" Target="https://www.caled-ead.org/es/vinculacion/organismos-de-educacion-superior-distancia/organismos-de-educacion-superior-distancia-internacionales" TargetMode="External"/><Relationship Id="rId1" Type="http://schemas.openxmlformats.org/officeDocument/2006/relationships/slideLayout" Target="../slideLayouts/slideLayout3.xml"/><Relationship Id="rId5" Type="http://schemas.openxmlformats.org/officeDocument/2006/relationships/hyperlink" Target="https://www.aneaes.gov.py/instituciones-de-educacion-superior-con-ofertas-academicas-en-la-modalidad-de-educacion-a-distancia-pueden-postular-al-sello-kalos-virtual/" TargetMode="External"/><Relationship Id="rId4" Type="http://schemas.openxmlformats.org/officeDocument/2006/relationships/hyperlink" Target="https://ccacalidad.org/siaces-comparte-criterios-generales-para-la-evaluacion-de-la-educacion-virtual/"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B773A5A-C90D-48B6-4F08-7D4406DAF9E8}"/>
              </a:ext>
            </a:extLst>
          </p:cNvPr>
          <p:cNvSpPr>
            <a:spLocks noGrp="1"/>
          </p:cNvSpPr>
          <p:nvPr>
            <p:ph type="subTitle" idx="1"/>
          </p:nvPr>
        </p:nvSpPr>
        <p:spPr>
          <a:xfrm>
            <a:off x="5068390" y="1446245"/>
            <a:ext cx="6479176" cy="4179492"/>
          </a:xfrm>
        </p:spPr>
        <p:txBody>
          <a:bodyPr/>
          <a:lstStyle/>
          <a:p>
            <a:r>
              <a:rPr lang="es-NI" dirty="0"/>
              <a:t>Evaluación Educativa para el aseguramiento de la Calidad en Programas Académicos ofertados en Modalidad Virtual </a:t>
            </a:r>
            <a:endParaRPr lang="es-MX" dirty="0"/>
          </a:p>
        </p:txBody>
      </p:sp>
    </p:spTree>
    <p:extLst>
      <p:ext uri="{BB962C8B-B14F-4D97-AF65-F5344CB8AC3E}">
        <p14:creationId xmlns:p14="http://schemas.microsoft.com/office/powerpoint/2010/main" val="174769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423-4195-598C-74C0-0792FB0F9BA5}"/>
              </a:ext>
            </a:extLst>
          </p:cNvPr>
          <p:cNvSpPr>
            <a:spLocks noGrp="1"/>
          </p:cNvSpPr>
          <p:nvPr>
            <p:ph type="title"/>
          </p:nvPr>
        </p:nvSpPr>
        <p:spPr/>
        <p:txBody>
          <a:bodyPr>
            <a:normAutofit/>
          </a:bodyPr>
          <a:lstStyle/>
          <a:p>
            <a:r>
              <a:rPr lang="es-ES" dirty="0">
                <a:solidFill>
                  <a:srgbClr val="002060"/>
                </a:solidFill>
                <a:latin typeface="Bahnschrift" panose="020B0502040204020203" pitchFamily="34" charset="0"/>
                <a:ea typeface="Roboto" panose="02000000000000000000" pitchFamily="2" charset="0"/>
              </a:rPr>
              <a:t>Proceso de sistematización</a:t>
            </a:r>
            <a:endParaRPr lang="es-MX" dirty="0"/>
          </a:p>
        </p:txBody>
      </p:sp>
      <p:graphicFrame>
        <p:nvGraphicFramePr>
          <p:cNvPr id="5" name="Diagrama 4">
            <a:extLst>
              <a:ext uri="{FF2B5EF4-FFF2-40B4-BE49-F238E27FC236}">
                <a16:creationId xmlns:a16="http://schemas.microsoft.com/office/drawing/2014/main" id="{26BC54A6-A8F0-D34A-E577-4E5019B4448E}"/>
              </a:ext>
            </a:extLst>
          </p:cNvPr>
          <p:cNvGraphicFramePr/>
          <p:nvPr>
            <p:extLst>
              <p:ext uri="{D42A27DB-BD31-4B8C-83A1-F6EECF244321}">
                <p14:modId xmlns:p14="http://schemas.microsoft.com/office/powerpoint/2010/main" val="3983230490"/>
              </p:ext>
            </p:extLst>
          </p:nvPr>
        </p:nvGraphicFramePr>
        <p:xfrm>
          <a:off x="999041" y="2596900"/>
          <a:ext cx="10075930" cy="30175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ángulo 5">
            <a:extLst>
              <a:ext uri="{FF2B5EF4-FFF2-40B4-BE49-F238E27FC236}">
                <a16:creationId xmlns:a16="http://schemas.microsoft.com/office/drawing/2014/main" id="{3D54A82E-7F51-E350-2474-D8A301A1EBE3}"/>
              </a:ext>
            </a:extLst>
          </p:cNvPr>
          <p:cNvSpPr/>
          <p:nvPr/>
        </p:nvSpPr>
        <p:spPr>
          <a:xfrm>
            <a:off x="3207288" y="4961283"/>
            <a:ext cx="5997673" cy="819220"/>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rtlCol="0" anchor="t"/>
          <a:lstStyle/>
          <a:p>
            <a:pPr marL="285750" indent="-285750">
              <a:buFont typeface="Wingdings" panose="05000000000000000000" pitchFamily="2" charset="2"/>
              <a:buChar char="Ø"/>
            </a:pPr>
            <a:r>
              <a:rPr lang="es-NI" dirty="0">
                <a:solidFill>
                  <a:schemeClr val="accent5">
                    <a:lumMod val="50000"/>
                  </a:schemeClr>
                </a:solidFill>
                <a:latin typeface="Humnst777 BT" panose="020B0603030504020204" pitchFamily="34" charset="0"/>
              </a:rPr>
              <a:t>Seguimiento del plan de acción.</a:t>
            </a:r>
          </a:p>
          <a:p>
            <a:pPr marL="285750" indent="-285750">
              <a:buFont typeface="Wingdings" panose="05000000000000000000" pitchFamily="2" charset="2"/>
              <a:buChar char="Ø"/>
            </a:pPr>
            <a:r>
              <a:rPr lang="es-NI" dirty="0">
                <a:solidFill>
                  <a:schemeClr val="accent5">
                    <a:lumMod val="50000"/>
                  </a:schemeClr>
                </a:solidFill>
                <a:latin typeface="Humnst777 BT" panose="020B0603030504020204" pitchFamily="34" charset="0"/>
              </a:rPr>
              <a:t>Verificar que las mejoras propuestas sean aplicadas.</a:t>
            </a:r>
          </a:p>
        </p:txBody>
      </p:sp>
    </p:spTree>
    <p:extLst>
      <p:ext uri="{BB962C8B-B14F-4D97-AF65-F5344CB8AC3E}">
        <p14:creationId xmlns:p14="http://schemas.microsoft.com/office/powerpoint/2010/main" val="22275942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557CF-58D0-2F0A-668F-87265D784419}"/>
              </a:ext>
            </a:extLst>
          </p:cNvPr>
          <p:cNvSpPr>
            <a:spLocks noGrp="1"/>
          </p:cNvSpPr>
          <p:nvPr>
            <p:ph type="title"/>
          </p:nvPr>
        </p:nvSpPr>
        <p:spPr>
          <a:xfrm>
            <a:off x="839788" y="1046417"/>
            <a:ext cx="3932237" cy="2025727"/>
          </a:xfrm>
        </p:spPr>
        <p:txBody>
          <a:bodyPr>
            <a:normAutofit/>
          </a:bodyPr>
          <a:lstStyle/>
          <a:p>
            <a:pPr algn="ctr"/>
            <a:r>
              <a:rPr lang="es-MX" dirty="0"/>
              <a:t>Beneficios del proceso de evaluación educativa</a:t>
            </a:r>
          </a:p>
        </p:txBody>
      </p:sp>
      <p:sp>
        <p:nvSpPr>
          <p:cNvPr id="3" name="Content Placeholder 2">
            <a:extLst>
              <a:ext uri="{FF2B5EF4-FFF2-40B4-BE49-F238E27FC236}">
                <a16:creationId xmlns:a16="http://schemas.microsoft.com/office/drawing/2014/main" id="{9B94680C-9C77-8310-51AE-E6010F541458}"/>
              </a:ext>
            </a:extLst>
          </p:cNvPr>
          <p:cNvSpPr>
            <a:spLocks noGrp="1"/>
          </p:cNvSpPr>
          <p:nvPr>
            <p:ph idx="1"/>
          </p:nvPr>
        </p:nvSpPr>
        <p:spPr/>
        <p:txBody>
          <a:bodyPr>
            <a:normAutofit fontScale="62500" lnSpcReduction="20000"/>
          </a:bodyPr>
          <a:lstStyle/>
          <a:p>
            <a:pPr algn="just">
              <a:lnSpc>
                <a:spcPct val="170000"/>
              </a:lnSpc>
            </a:pPr>
            <a:r>
              <a:rPr lang="es-MX" dirty="0"/>
              <a:t>Estar preparados para la evaluación institucional y por consecuencia a apuntar por una acreditación nacional e internacional.</a:t>
            </a:r>
          </a:p>
          <a:p>
            <a:pPr algn="just">
              <a:lnSpc>
                <a:spcPct val="170000"/>
              </a:lnSpc>
            </a:pPr>
            <a:r>
              <a:rPr lang="es-MX" dirty="0"/>
              <a:t>Identificar oportunidades de mejora continua a cada uno de los procesos que se ejecutan.</a:t>
            </a:r>
          </a:p>
          <a:p>
            <a:pPr algn="just">
              <a:lnSpc>
                <a:spcPct val="170000"/>
              </a:lnSpc>
            </a:pPr>
            <a:r>
              <a:rPr lang="es-MX" dirty="0"/>
              <a:t>Minimizar el índice de incidencias que se puedan presentar en el proceso de ejecución de un curso.</a:t>
            </a:r>
          </a:p>
          <a:p>
            <a:pPr algn="just">
              <a:lnSpc>
                <a:spcPct val="170000"/>
              </a:lnSpc>
            </a:pPr>
            <a:r>
              <a:rPr lang="es-MX" dirty="0"/>
              <a:t>Detectar necesidades de formación docentes.</a:t>
            </a:r>
          </a:p>
          <a:p>
            <a:pPr algn="just">
              <a:lnSpc>
                <a:spcPct val="170000"/>
              </a:lnSpc>
            </a:pPr>
            <a:r>
              <a:rPr lang="es-MX" dirty="0"/>
              <a:t>Aumento de la oferta educativa.</a:t>
            </a:r>
          </a:p>
          <a:p>
            <a:pPr algn="just">
              <a:lnSpc>
                <a:spcPct val="170000"/>
              </a:lnSpc>
            </a:pPr>
            <a:endParaRPr lang="es-MX" dirty="0"/>
          </a:p>
        </p:txBody>
      </p:sp>
      <p:pic>
        <p:nvPicPr>
          <p:cNvPr id="6" name="Imagen 5" descr="Interfaz de usuario gráfica, Aplicación, Teams&#10;&#10;Descripción generada automáticamente">
            <a:extLst>
              <a:ext uri="{FF2B5EF4-FFF2-40B4-BE49-F238E27FC236}">
                <a16:creationId xmlns:a16="http://schemas.microsoft.com/office/drawing/2014/main" id="{30C8E545-F246-B394-4CB1-1BBF3C7D944A}"/>
              </a:ext>
            </a:extLst>
          </p:cNvPr>
          <p:cNvPicPr>
            <a:picLocks noChangeAspect="1"/>
          </p:cNvPicPr>
          <p:nvPr/>
        </p:nvPicPr>
        <p:blipFill>
          <a:blip r:embed="rId2">
            <a:extLst>
              <a:ext uri="{28A0092B-C50C-407E-A947-70E740481C1C}">
                <a14:useLocalDpi xmlns:a14="http://schemas.microsoft.com/office/drawing/2010/main" val="0"/>
              </a:ext>
            </a:extLst>
          </a:blip>
          <a:srcRect b="7667"/>
          <a:stretch/>
        </p:blipFill>
        <p:spPr>
          <a:xfrm>
            <a:off x="1115192" y="3013152"/>
            <a:ext cx="3381427" cy="3122177"/>
          </a:xfrm>
          <a:prstGeom prst="rect">
            <a:avLst/>
          </a:prstGeom>
        </p:spPr>
      </p:pic>
    </p:spTree>
    <p:extLst>
      <p:ext uri="{BB962C8B-B14F-4D97-AF65-F5344CB8AC3E}">
        <p14:creationId xmlns:p14="http://schemas.microsoft.com/office/powerpoint/2010/main" val="338383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E898B4-9E3D-374A-791A-F9D827763A82}"/>
              </a:ext>
            </a:extLst>
          </p:cNvPr>
          <p:cNvSpPr>
            <a:spLocks noGrp="1"/>
          </p:cNvSpPr>
          <p:nvPr>
            <p:ph type="title"/>
          </p:nvPr>
        </p:nvSpPr>
        <p:spPr>
          <a:xfrm>
            <a:off x="563970" y="1128300"/>
            <a:ext cx="11064059" cy="671004"/>
          </a:xfrm>
        </p:spPr>
        <p:txBody>
          <a:bodyPr>
            <a:normAutofit fontScale="90000"/>
          </a:bodyPr>
          <a:lstStyle/>
          <a:p>
            <a:r>
              <a:rPr lang="es-NI" sz="4400" dirty="0"/>
              <a:t>Conclusiones</a:t>
            </a:r>
            <a:endParaRPr lang="es-MX" sz="4400" dirty="0"/>
          </a:p>
        </p:txBody>
      </p:sp>
      <p:sp>
        <p:nvSpPr>
          <p:cNvPr id="4" name="CuadroTexto 3">
            <a:extLst>
              <a:ext uri="{FF2B5EF4-FFF2-40B4-BE49-F238E27FC236}">
                <a16:creationId xmlns:a16="http://schemas.microsoft.com/office/drawing/2014/main" id="{F2153EAD-0C3C-6C0B-7275-DCECAF15A3F8}"/>
              </a:ext>
            </a:extLst>
          </p:cNvPr>
          <p:cNvSpPr txBox="1"/>
          <p:nvPr/>
        </p:nvSpPr>
        <p:spPr>
          <a:xfrm>
            <a:off x="563971" y="1799304"/>
            <a:ext cx="11190494" cy="4938788"/>
          </a:xfrm>
          <a:prstGeom prst="rect">
            <a:avLst/>
          </a:prstGeom>
          <a:noFill/>
        </p:spPr>
        <p:txBody>
          <a:bodyPr wrap="square">
            <a:spAutoFit/>
          </a:bodyPr>
          <a:lstStyle/>
          <a:p>
            <a:pPr marL="228600" indent="-228600" algn="just">
              <a:lnSpc>
                <a:spcPct val="130000"/>
              </a:lnSpc>
              <a:spcBef>
                <a:spcPts val="1000"/>
              </a:spcBef>
              <a:buFont typeface="Arial" panose="020B0604020202020204" pitchFamily="34" charset="0"/>
              <a:buChar char="•"/>
            </a:pPr>
            <a:r>
              <a:rPr lang="es-NI" sz="1600" dirty="0">
                <a:solidFill>
                  <a:srgbClr val="185F9B"/>
                </a:solidFill>
                <a:latin typeface="Proxima Nova Rg" panose="02000506030000020004" pitchFamily="50" charset="0"/>
              </a:rPr>
              <a:t>La evaluación educativa, es una herramienta esencial que toda institución educativa debe establecer en los distintos procesos que desarrolla, lo anterior, permite generar estrategias de mejora que asegure la calidad de los distintos programas educativos, así como en los procesos administrativos-académicos.</a:t>
            </a:r>
          </a:p>
          <a:p>
            <a:pPr marL="228600" indent="-228600" algn="just">
              <a:lnSpc>
                <a:spcPct val="130000"/>
              </a:lnSpc>
              <a:spcBef>
                <a:spcPts val="1000"/>
              </a:spcBef>
              <a:buFont typeface="Arial" panose="020B0604020202020204" pitchFamily="34" charset="0"/>
              <a:buChar char="•"/>
            </a:pPr>
            <a:r>
              <a:rPr lang="es-NI" sz="1600" dirty="0">
                <a:solidFill>
                  <a:srgbClr val="185F9B"/>
                </a:solidFill>
                <a:latin typeface="Proxima Nova Rg" panose="02000506030000020004" pitchFamily="50" charset="0"/>
              </a:rPr>
              <a:t>Un proceso de evaluación educativa integral, que asegure que todos los elementos que contempla el proceso educativo, así como lo procesos administrativos-académicos, favorece la toma de decisiones oportunamente para asegurar la calidad educativa.</a:t>
            </a:r>
          </a:p>
          <a:p>
            <a:pPr marL="228600" indent="-228600" algn="just">
              <a:lnSpc>
                <a:spcPct val="130000"/>
              </a:lnSpc>
              <a:spcBef>
                <a:spcPts val="1000"/>
              </a:spcBef>
              <a:buFont typeface="Arial" panose="020B0604020202020204" pitchFamily="34" charset="0"/>
              <a:buChar char="•"/>
            </a:pPr>
            <a:r>
              <a:rPr lang="es-NI" sz="1600" dirty="0">
                <a:solidFill>
                  <a:srgbClr val="185F9B"/>
                </a:solidFill>
                <a:latin typeface="Proxima Nova Rg" panose="02000506030000020004" pitchFamily="50" charset="0"/>
              </a:rPr>
              <a:t>La evaluación educativa independientemente de la modalidad debe estar ligada al modelo educativo de la institución, así como a las rutas administrativas-académicas, lo anterior, favorece una evaluación contextualizada a la realidad.</a:t>
            </a:r>
          </a:p>
          <a:p>
            <a:pPr marL="228600" indent="-228600" algn="just">
              <a:lnSpc>
                <a:spcPct val="130000"/>
              </a:lnSpc>
              <a:spcBef>
                <a:spcPts val="1000"/>
              </a:spcBef>
              <a:buFont typeface="Arial" panose="020B0604020202020204" pitchFamily="34" charset="0"/>
              <a:buChar char="•"/>
            </a:pPr>
            <a:r>
              <a:rPr lang="es-NI" sz="1600" dirty="0">
                <a:solidFill>
                  <a:srgbClr val="185F9B"/>
                </a:solidFill>
                <a:latin typeface="Proxima Nova Rg" panose="02000506030000020004" pitchFamily="50" charset="0"/>
              </a:rPr>
              <a:t>Es necesario la definición de catálogos de indicadores que orienten a futuros investigadores en el área, la forma de cálculo, interpretación, actualización y manejo de los datos en el proceso de evaluación educativa </a:t>
            </a:r>
          </a:p>
          <a:p>
            <a:pPr marL="228600" indent="-228600" algn="just">
              <a:lnSpc>
                <a:spcPct val="130000"/>
              </a:lnSpc>
              <a:spcBef>
                <a:spcPts val="1000"/>
              </a:spcBef>
              <a:buFont typeface="Arial" panose="020B0604020202020204" pitchFamily="34" charset="0"/>
              <a:buChar char="•"/>
            </a:pPr>
            <a:r>
              <a:rPr lang="es-NI" sz="1600" dirty="0">
                <a:solidFill>
                  <a:srgbClr val="185F9B"/>
                </a:solidFill>
                <a:latin typeface="Proxima Nova Rg" panose="02000506030000020004" pitchFamily="50" charset="0"/>
              </a:rPr>
              <a:t>se considera pertinente incluir una variable e indicadores que abarquen los aspectos curriculares, hablando específicamente de la microplanificación de los cursos.</a:t>
            </a:r>
          </a:p>
          <a:p>
            <a:endParaRPr lang="es-NI" sz="1600" dirty="0"/>
          </a:p>
          <a:p>
            <a:endParaRPr lang="es-NI" sz="1600" dirty="0"/>
          </a:p>
        </p:txBody>
      </p:sp>
    </p:spTree>
    <p:extLst>
      <p:ext uri="{BB962C8B-B14F-4D97-AF65-F5344CB8AC3E}">
        <p14:creationId xmlns:p14="http://schemas.microsoft.com/office/powerpoint/2010/main" val="993462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E40F603-24A1-B7B3-473E-6DE3A233BC8E}"/>
              </a:ext>
            </a:extLst>
          </p:cNvPr>
          <p:cNvSpPr>
            <a:spLocks noGrp="1"/>
          </p:cNvSpPr>
          <p:nvPr>
            <p:ph idx="1"/>
          </p:nvPr>
        </p:nvSpPr>
        <p:spPr/>
        <p:txBody>
          <a:bodyPr>
            <a:normAutofit lnSpcReduction="10000"/>
          </a:bodyPr>
          <a:lstStyle/>
          <a:p>
            <a:r>
              <a:rPr lang="es-MX" dirty="0"/>
              <a:t>Karla Ivania López Laguna</a:t>
            </a:r>
          </a:p>
        </p:txBody>
      </p:sp>
      <p:sp>
        <p:nvSpPr>
          <p:cNvPr id="9" name="Content Placeholder 8">
            <a:extLst>
              <a:ext uri="{FF2B5EF4-FFF2-40B4-BE49-F238E27FC236}">
                <a16:creationId xmlns:a16="http://schemas.microsoft.com/office/drawing/2014/main" id="{F9DB9175-52DA-DA85-0522-8908CBFE5BFE}"/>
              </a:ext>
            </a:extLst>
          </p:cNvPr>
          <p:cNvSpPr>
            <a:spLocks noGrp="1"/>
          </p:cNvSpPr>
          <p:nvPr>
            <p:ph idx="10"/>
          </p:nvPr>
        </p:nvSpPr>
        <p:spPr/>
        <p:txBody>
          <a:bodyPr>
            <a:normAutofit lnSpcReduction="10000"/>
          </a:bodyPr>
          <a:lstStyle/>
          <a:p>
            <a:r>
              <a:rPr lang="es-MX" dirty="0"/>
              <a:t>klopez@unan.edu.ni</a:t>
            </a:r>
          </a:p>
        </p:txBody>
      </p:sp>
      <p:pic>
        <p:nvPicPr>
          <p:cNvPr id="7" name="Imagen 6">
            <a:extLst>
              <a:ext uri="{FF2B5EF4-FFF2-40B4-BE49-F238E27FC236}">
                <a16:creationId xmlns:a16="http://schemas.microsoft.com/office/drawing/2014/main" id="{47D785AB-2D13-ED4A-FBBB-C3A63B21F55F}"/>
              </a:ext>
            </a:extLst>
          </p:cNvPr>
          <p:cNvPicPr>
            <a:picLocks noChangeAspect="1"/>
          </p:cNvPicPr>
          <p:nvPr/>
        </p:nvPicPr>
        <p:blipFill>
          <a:blip r:embed="rId2"/>
          <a:stretch>
            <a:fillRect/>
          </a:stretch>
        </p:blipFill>
        <p:spPr>
          <a:xfrm>
            <a:off x="8949178" y="546288"/>
            <a:ext cx="2746294" cy="2234837"/>
          </a:xfrm>
          <a:prstGeom prst="rect">
            <a:avLst/>
          </a:prstGeom>
        </p:spPr>
      </p:pic>
    </p:spTree>
    <p:extLst>
      <p:ext uri="{BB962C8B-B14F-4D97-AF65-F5344CB8AC3E}">
        <p14:creationId xmlns:p14="http://schemas.microsoft.com/office/powerpoint/2010/main" val="1705948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65971D5-2467-686C-7C71-4AE6516FD276}"/>
              </a:ext>
            </a:extLst>
          </p:cNvPr>
          <p:cNvSpPr>
            <a:spLocks noGrp="1"/>
          </p:cNvSpPr>
          <p:nvPr>
            <p:ph type="title"/>
          </p:nvPr>
        </p:nvSpPr>
        <p:spPr/>
        <p:txBody>
          <a:bodyPr>
            <a:normAutofit fontScale="90000"/>
          </a:bodyPr>
          <a:lstStyle/>
          <a:p>
            <a:r>
              <a:rPr lang="es-MX" dirty="0"/>
              <a:t>Karla Ivania López Laguna</a:t>
            </a:r>
          </a:p>
        </p:txBody>
      </p:sp>
      <p:pic>
        <p:nvPicPr>
          <p:cNvPr id="9" name="Marcador de contenido 8" descr="Un joven sonriendo con un traje de color negro&#10;&#10;Descripción generada automáticamente">
            <a:extLst>
              <a:ext uri="{FF2B5EF4-FFF2-40B4-BE49-F238E27FC236}">
                <a16:creationId xmlns:a16="http://schemas.microsoft.com/office/drawing/2014/main" id="{892BDEE8-AE97-2590-D6D5-2A5DD8BE00E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861188" y="3094463"/>
            <a:ext cx="1679648" cy="2164719"/>
          </a:xfrm>
        </p:spPr>
      </p:pic>
      <p:sp>
        <p:nvSpPr>
          <p:cNvPr id="6" name="Content Placeholder 5">
            <a:extLst>
              <a:ext uri="{FF2B5EF4-FFF2-40B4-BE49-F238E27FC236}">
                <a16:creationId xmlns:a16="http://schemas.microsoft.com/office/drawing/2014/main" id="{ED5234A4-D1C1-876E-415A-FCBA0F03CF57}"/>
              </a:ext>
            </a:extLst>
          </p:cNvPr>
          <p:cNvSpPr>
            <a:spLocks noGrp="1"/>
          </p:cNvSpPr>
          <p:nvPr>
            <p:ph sz="half" idx="13"/>
          </p:nvPr>
        </p:nvSpPr>
        <p:spPr>
          <a:xfrm>
            <a:off x="5482045" y="1690708"/>
            <a:ext cx="6818109" cy="2486115"/>
          </a:xfrm>
        </p:spPr>
        <p:txBody>
          <a:bodyPr>
            <a:noAutofit/>
          </a:bodyPr>
          <a:lstStyle/>
          <a:p>
            <a:pPr algn="just">
              <a:lnSpc>
                <a:spcPct val="170000"/>
              </a:lnSpc>
            </a:pPr>
            <a:r>
              <a:rPr lang="es-NI" sz="1600" dirty="0">
                <a:effectLst/>
                <a:latin typeface="Calibri" panose="020F0502020204030204" pitchFamily="34" charset="0"/>
                <a:ea typeface="Calibri" panose="020F0502020204030204" pitchFamily="34" charset="0"/>
                <a:cs typeface="Times New Roman" panose="02020603050405020304" pitchFamily="18" charset="0"/>
              </a:rPr>
              <a:t>Máster en Métodos de Investigación Científica por la Universidad Nacional Autónoma de Nicaragua (UNAN-Managua), Licenciada en Ciencias de la Educación con Mención en Informática Educativa (UNAN-Managua), Certificada como Tutora Ha ejercido docencia en formación de grado en la Carrera de Informática Educativa, colaboró en la Dirección de Docencia de Postgrado, en esta unidad se desempeñaba se encargaba del seguimiento y monitoreo de los programas de postgrado en ejecución y administración de la Plataforma Virtual. Colaboró en la DEDV como coordinado</a:t>
            </a:r>
            <a:r>
              <a:rPr lang="es-NI" sz="1600" dirty="0">
                <a:latin typeface="Calibri" panose="020F0502020204030204" pitchFamily="34" charset="0"/>
                <a:ea typeface="Calibri" panose="020F0502020204030204" pitchFamily="34" charset="0"/>
                <a:cs typeface="Times New Roman" panose="02020603050405020304" pitchFamily="18" charset="0"/>
              </a:rPr>
              <a:t>ra del </a:t>
            </a:r>
            <a:r>
              <a:rPr lang="es-NI" sz="1600" dirty="0">
                <a:effectLst/>
                <a:latin typeface="Calibri" panose="020F0502020204030204" pitchFamily="34" charset="0"/>
                <a:ea typeface="Calibri" panose="020F0502020204030204" pitchFamily="34" charset="0"/>
                <a:cs typeface="Times New Roman" panose="02020603050405020304" pitchFamily="18" charset="0"/>
              </a:rPr>
              <a:t> área de Gestión Académica y actualmente como jefa del Departamento.</a:t>
            </a:r>
          </a:p>
          <a:p>
            <a:pPr algn="just">
              <a:lnSpc>
                <a:spcPct val="170000"/>
              </a:lnSpc>
            </a:pPr>
            <a:endParaRPr lang="es-MX" sz="1600" dirty="0"/>
          </a:p>
        </p:txBody>
      </p:sp>
      <p:sp>
        <p:nvSpPr>
          <p:cNvPr id="7" name="Content Placeholder 6">
            <a:extLst>
              <a:ext uri="{FF2B5EF4-FFF2-40B4-BE49-F238E27FC236}">
                <a16:creationId xmlns:a16="http://schemas.microsoft.com/office/drawing/2014/main" id="{6AAA0C1A-8DEB-798D-2F66-3499F59F3224}"/>
              </a:ext>
            </a:extLst>
          </p:cNvPr>
          <p:cNvSpPr>
            <a:spLocks noGrp="1"/>
          </p:cNvSpPr>
          <p:nvPr>
            <p:ph sz="half" idx="14"/>
          </p:nvPr>
        </p:nvSpPr>
        <p:spPr/>
        <p:txBody>
          <a:bodyPr/>
          <a:lstStyle/>
          <a:p>
            <a:r>
              <a:rPr lang="es-MX" dirty="0"/>
              <a:t>UNAN-MANAGUA</a:t>
            </a:r>
          </a:p>
        </p:txBody>
      </p:sp>
      <p:sp>
        <p:nvSpPr>
          <p:cNvPr id="8" name="Content Placeholder 7">
            <a:extLst>
              <a:ext uri="{FF2B5EF4-FFF2-40B4-BE49-F238E27FC236}">
                <a16:creationId xmlns:a16="http://schemas.microsoft.com/office/drawing/2014/main" id="{205E0533-72BA-8362-BBB7-A3FFCDDA3841}"/>
              </a:ext>
            </a:extLst>
          </p:cNvPr>
          <p:cNvSpPr>
            <a:spLocks noGrp="1"/>
          </p:cNvSpPr>
          <p:nvPr>
            <p:ph sz="half" idx="15"/>
          </p:nvPr>
        </p:nvSpPr>
        <p:spPr>
          <a:xfrm>
            <a:off x="2333897" y="2577155"/>
            <a:ext cx="3892730" cy="428588"/>
          </a:xfrm>
        </p:spPr>
        <p:txBody>
          <a:bodyPr/>
          <a:lstStyle/>
          <a:p>
            <a:r>
              <a:rPr lang="es-MX" dirty="0">
                <a:hlinkClick r:id="rId3"/>
              </a:rPr>
              <a:t>klopez@unan.edu.ni</a:t>
            </a:r>
            <a:r>
              <a:rPr lang="es-MX" dirty="0"/>
              <a:t>	</a:t>
            </a:r>
          </a:p>
        </p:txBody>
      </p:sp>
    </p:spTree>
    <p:extLst>
      <p:ext uri="{BB962C8B-B14F-4D97-AF65-F5344CB8AC3E}">
        <p14:creationId xmlns:p14="http://schemas.microsoft.com/office/powerpoint/2010/main" val="3041421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p:txBody>
          <a:bodyPr/>
          <a:lstStyle/>
          <a:p>
            <a:r>
              <a:rPr lang="es-MX" dirty="0"/>
              <a:t>Evaluación Educativa</a:t>
            </a:r>
          </a:p>
        </p:txBody>
      </p:sp>
      <p:sp>
        <p:nvSpPr>
          <p:cNvPr id="3" name="Content Placeholder 2">
            <a:extLst>
              <a:ext uri="{FF2B5EF4-FFF2-40B4-BE49-F238E27FC236}">
                <a16:creationId xmlns:a16="http://schemas.microsoft.com/office/drawing/2014/main" id="{1C5B3191-96B7-7075-DD90-E3831A5A3013}"/>
              </a:ext>
            </a:extLst>
          </p:cNvPr>
          <p:cNvSpPr>
            <a:spLocks noGrp="1"/>
          </p:cNvSpPr>
          <p:nvPr>
            <p:ph idx="1"/>
          </p:nvPr>
        </p:nvSpPr>
        <p:spPr/>
        <p:txBody>
          <a:bodyPr>
            <a:normAutofit lnSpcReduction="10000"/>
          </a:bodyPr>
          <a:lstStyle/>
          <a:p>
            <a:pPr marL="0" indent="0" algn="just">
              <a:lnSpc>
                <a:spcPct val="150000"/>
              </a:lnSpc>
              <a:buNone/>
            </a:pPr>
            <a:r>
              <a:rPr lang="es-NI" dirty="0"/>
              <a:t>Es una etapa del proceso educativo que tiene como propósito obtener sistemáticamente información utilizable, de manera que se compruebe en qué medida se han logrado los resultados previstos y proceder a la toma de decisiones a fin de mejorar el proceso educativo con todos sus componentes (Castillo y Cabrerizo, 2010).</a:t>
            </a:r>
          </a:p>
          <a:p>
            <a:pPr algn="just">
              <a:lnSpc>
                <a:spcPct val="150000"/>
              </a:lnSpc>
            </a:pPr>
            <a:endParaRPr lang="es-MX" dirty="0"/>
          </a:p>
        </p:txBody>
      </p:sp>
      <p:pic>
        <p:nvPicPr>
          <p:cNvPr id="4" name="Imagen 3">
            <a:extLst>
              <a:ext uri="{FF2B5EF4-FFF2-40B4-BE49-F238E27FC236}">
                <a16:creationId xmlns:a16="http://schemas.microsoft.com/office/drawing/2014/main" id="{41F35EF7-C005-E10C-BB7A-2DEABE2EE9D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36441" y="719331"/>
            <a:ext cx="2129533" cy="1597149"/>
          </a:xfrm>
          <a:prstGeom prst="rect">
            <a:avLst/>
          </a:prstGeom>
        </p:spPr>
      </p:pic>
    </p:spTree>
    <p:extLst>
      <p:ext uri="{BB962C8B-B14F-4D97-AF65-F5344CB8AC3E}">
        <p14:creationId xmlns:p14="http://schemas.microsoft.com/office/powerpoint/2010/main" val="41888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p:txBody>
          <a:bodyPr>
            <a:normAutofit fontScale="90000"/>
          </a:bodyPr>
          <a:lstStyle/>
          <a:p>
            <a:r>
              <a:rPr lang="es-MX" dirty="0"/>
              <a:t>Elementos que intervienen en la evaluación educativa</a:t>
            </a:r>
          </a:p>
        </p:txBody>
      </p:sp>
      <p:sp>
        <p:nvSpPr>
          <p:cNvPr id="3" name="Content Placeholder 2">
            <a:extLst>
              <a:ext uri="{FF2B5EF4-FFF2-40B4-BE49-F238E27FC236}">
                <a16:creationId xmlns:a16="http://schemas.microsoft.com/office/drawing/2014/main" id="{1C5B3191-96B7-7075-DD90-E3831A5A3013}"/>
              </a:ext>
            </a:extLst>
          </p:cNvPr>
          <p:cNvSpPr>
            <a:spLocks noGrp="1"/>
          </p:cNvSpPr>
          <p:nvPr>
            <p:ph idx="1"/>
          </p:nvPr>
        </p:nvSpPr>
        <p:spPr/>
        <p:txBody>
          <a:bodyPr>
            <a:normAutofit fontScale="70000" lnSpcReduction="20000"/>
          </a:bodyPr>
          <a:lstStyle/>
          <a:p>
            <a:pPr algn="just">
              <a:lnSpc>
                <a:spcPct val="150000"/>
              </a:lnSpc>
            </a:pPr>
            <a:r>
              <a:rPr lang="es-MX" dirty="0"/>
              <a:t>Recursos tecnológicos y pedagógicos</a:t>
            </a:r>
          </a:p>
          <a:p>
            <a:pPr algn="just">
              <a:lnSpc>
                <a:spcPct val="150000"/>
              </a:lnSpc>
            </a:pPr>
            <a:r>
              <a:rPr lang="es-MX" dirty="0"/>
              <a:t>Evaluación al desempeño docente</a:t>
            </a:r>
          </a:p>
          <a:p>
            <a:pPr algn="just">
              <a:lnSpc>
                <a:spcPct val="150000"/>
              </a:lnSpc>
            </a:pPr>
            <a:r>
              <a:rPr lang="es-MX" dirty="0"/>
              <a:t>Evaluación al diseño del curso</a:t>
            </a:r>
          </a:p>
          <a:p>
            <a:pPr algn="just">
              <a:lnSpc>
                <a:spcPct val="150000"/>
              </a:lnSpc>
            </a:pPr>
            <a:r>
              <a:rPr lang="es-MX" dirty="0"/>
              <a:t>Macro, mezo, y microplanificación.</a:t>
            </a:r>
          </a:p>
          <a:p>
            <a:pPr algn="just">
              <a:lnSpc>
                <a:spcPct val="150000"/>
              </a:lnSpc>
            </a:pPr>
            <a:r>
              <a:rPr lang="es-MX" dirty="0"/>
              <a:t>Atención a los estudiantes.</a:t>
            </a:r>
          </a:p>
          <a:p>
            <a:pPr algn="just">
              <a:lnSpc>
                <a:spcPct val="150000"/>
              </a:lnSpc>
            </a:pPr>
            <a:r>
              <a:rPr lang="es-MX" dirty="0"/>
              <a:t>Servicios administrativos.</a:t>
            </a:r>
          </a:p>
          <a:p>
            <a:pPr algn="just">
              <a:lnSpc>
                <a:spcPct val="150000"/>
              </a:lnSpc>
            </a:pPr>
            <a:r>
              <a:rPr lang="es-MX" dirty="0"/>
              <a:t>Atención al estudiante.</a:t>
            </a:r>
          </a:p>
        </p:txBody>
      </p:sp>
      <p:pic>
        <p:nvPicPr>
          <p:cNvPr id="6" name="Imagen 5">
            <a:extLst>
              <a:ext uri="{FF2B5EF4-FFF2-40B4-BE49-F238E27FC236}">
                <a16:creationId xmlns:a16="http://schemas.microsoft.com/office/drawing/2014/main" id="{F745D1FC-FFA2-D615-D940-6FB923F3CFBE}"/>
              </a:ext>
            </a:extLst>
          </p:cNvPr>
          <p:cNvPicPr>
            <a:picLocks noChangeAspect="1"/>
          </p:cNvPicPr>
          <p:nvPr/>
        </p:nvPicPr>
        <p:blipFill>
          <a:blip r:embed="rId2"/>
          <a:stretch>
            <a:fillRect/>
          </a:stretch>
        </p:blipFill>
        <p:spPr>
          <a:xfrm>
            <a:off x="7653594" y="2478712"/>
            <a:ext cx="4078508" cy="3261360"/>
          </a:xfrm>
          <a:prstGeom prst="rect">
            <a:avLst/>
          </a:prstGeom>
        </p:spPr>
      </p:pic>
    </p:spTree>
    <p:extLst>
      <p:ext uri="{BB962C8B-B14F-4D97-AF65-F5344CB8AC3E}">
        <p14:creationId xmlns:p14="http://schemas.microsoft.com/office/powerpoint/2010/main" val="2149462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p:txBody>
          <a:bodyPr>
            <a:normAutofit fontScale="90000"/>
          </a:bodyPr>
          <a:lstStyle/>
          <a:p>
            <a:r>
              <a:rPr lang="es-MX" dirty="0"/>
              <a:t>Agencias referentes para evaluación de cursos virtuales</a:t>
            </a:r>
          </a:p>
        </p:txBody>
      </p:sp>
      <p:sp>
        <p:nvSpPr>
          <p:cNvPr id="3" name="Content Placeholder 2">
            <a:extLst>
              <a:ext uri="{FF2B5EF4-FFF2-40B4-BE49-F238E27FC236}">
                <a16:creationId xmlns:a16="http://schemas.microsoft.com/office/drawing/2014/main" id="{1C5B3191-96B7-7075-DD90-E3831A5A3013}"/>
              </a:ext>
            </a:extLst>
          </p:cNvPr>
          <p:cNvSpPr>
            <a:spLocks noGrp="1"/>
          </p:cNvSpPr>
          <p:nvPr>
            <p:ph idx="1"/>
          </p:nvPr>
        </p:nvSpPr>
        <p:spPr/>
        <p:txBody>
          <a:bodyPr>
            <a:normAutofit fontScale="62500" lnSpcReduction="20000"/>
          </a:bodyPr>
          <a:lstStyle/>
          <a:p>
            <a:pPr algn="just">
              <a:lnSpc>
                <a:spcPct val="150000"/>
              </a:lnSpc>
            </a:pPr>
            <a:r>
              <a:rPr lang="es-MX" dirty="0"/>
              <a:t>CALED: </a:t>
            </a:r>
            <a:r>
              <a:rPr lang="es-MX" dirty="0">
                <a:hlinkClick r:id="rId2"/>
              </a:rPr>
              <a:t>https://www.caled-ead.org/es/vinculacion/organismos-de-educacion-superior-distancia/organismos-de-educacion-superior-distancia-internacionales</a:t>
            </a:r>
            <a:endParaRPr lang="es-MX" dirty="0"/>
          </a:p>
          <a:p>
            <a:pPr algn="just">
              <a:lnSpc>
                <a:spcPct val="150000"/>
              </a:lnSpc>
            </a:pPr>
            <a:r>
              <a:rPr lang="es-MX" dirty="0"/>
              <a:t>KALOS: </a:t>
            </a:r>
            <a:r>
              <a:rPr lang="es-MX" dirty="0">
                <a:hlinkClick r:id="rId3"/>
              </a:rPr>
              <a:t>https://oei.int/oficinas/secretaria-general/sello-kalos-virtual-iberoamerica/el-sello-kalos-virtual-iberoamerica</a:t>
            </a:r>
            <a:endParaRPr lang="es-MX" dirty="0"/>
          </a:p>
          <a:p>
            <a:pPr algn="just">
              <a:lnSpc>
                <a:spcPct val="150000"/>
              </a:lnSpc>
            </a:pPr>
            <a:r>
              <a:rPr lang="es-MX" dirty="0"/>
              <a:t>SIACES: </a:t>
            </a:r>
            <a:r>
              <a:rPr lang="es-MX" dirty="0">
                <a:hlinkClick r:id="rId4"/>
              </a:rPr>
              <a:t>https://ccacalidad.org/siaces-comparte-criterios-generales-para-la-evaluacion-de-la-educacion-virtual/</a:t>
            </a:r>
            <a:endParaRPr lang="es-MX" dirty="0"/>
          </a:p>
          <a:p>
            <a:pPr algn="just">
              <a:lnSpc>
                <a:spcPct val="150000"/>
              </a:lnSpc>
            </a:pPr>
            <a:r>
              <a:rPr lang="es-MX" dirty="0"/>
              <a:t>ANEAES: </a:t>
            </a:r>
            <a:r>
              <a:rPr lang="es-MX" dirty="0">
                <a:hlinkClick r:id="rId5"/>
              </a:rPr>
              <a:t>https://www.aneaes.gov.py/instituciones-de-educacion-superior-con-ofertas-academicas-en-la-modalidad-de-educacion-a-distancia-pueden-postular-al-sello-kalos-virtual/</a:t>
            </a:r>
            <a:r>
              <a:rPr lang="es-MX" dirty="0"/>
              <a:t> </a:t>
            </a:r>
          </a:p>
          <a:p>
            <a:pPr algn="just">
              <a:lnSpc>
                <a:spcPct val="150000"/>
              </a:lnSpc>
            </a:pPr>
            <a:endParaRPr lang="es-MX" dirty="0"/>
          </a:p>
        </p:txBody>
      </p:sp>
    </p:spTree>
    <p:extLst>
      <p:ext uri="{BB962C8B-B14F-4D97-AF65-F5344CB8AC3E}">
        <p14:creationId xmlns:p14="http://schemas.microsoft.com/office/powerpoint/2010/main" val="130611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9FF85-552B-AECF-903F-0CA44E2FD6C6}"/>
              </a:ext>
            </a:extLst>
          </p:cNvPr>
          <p:cNvSpPr>
            <a:spLocks noGrp="1"/>
          </p:cNvSpPr>
          <p:nvPr>
            <p:ph type="title"/>
          </p:nvPr>
        </p:nvSpPr>
        <p:spPr>
          <a:xfrm>
            <a:off x="761840" y="1138265"/>
            <a:ext cx="4544762" cy="1401183"/>
          </a:xfrm>
        </p:spPr>
        <p:txBody>
          <a:bodyPr anchor="t">
            <a:normAutofit/>
          </a:bodyPr>
          <a:lstStyle/>
          <a:p>
            <a:r>
              <a:rPr lang="es-MX" sz="2700"/>
              <a:t>Ejemplo de indicadores implementados por las agencias</a:t>
            </a:r>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C5B3191-96B7-7075-DD90-E3831A5A3013}"/>
              </a:ext>
            </a:extLst>
          </p:cNvPr>
          <p:cNvSpPr>
            <a:spLocks noGrp="1"/>
          </p:cNvSpPr>
          <p:nvPr>
            <p:ph idx="1"/>
          </p:nvPr>
        </p:nvSpPr>
        <p:spPr>
          <a:xfrm>
            <a:off x="761840" y="2551176"/>
            <a:ext cx="6538612" cy="3602935"/>
          </a:xfrm>
        </p:spPr>
        <p:txBody>
          <a:bodyPr>
            <a:normAutofit/>
          </a:bodyPr>
          <a:lstStyle/>
          <a:p>
            <a:r>
              <a:rPr lang="es-NI" sz="1400" dirty="0"/>
              <a:t>INDICADORES DE CALIDAD PARA EL APOYO INSTITUCIONAL</a:t>
            </a:r>
          </a:p>
          <a:p>
            <a:r>
              <a:rPr lang="es-NI" sz="1400" dirty="0"/>
              <a:t>INDICADORES DE CALIDAD PARA EL APOYO TECNOLÓGICO</a:t>
            </a:r>
          </a:p>
          <a:p>
            <a:r>
              <a:rPr lang="es-NI" sz="1400" dirty="0"/>
              <a:t>INDICADORES DE CALIDAD PARA EL DESARROLLO Y DISEÑO INSTRUCCIONAL DE LOS CURSOS EN LÍNEA</a:t>
            </a:r>
          </a:p>
          <a:p>
            <a:r>
              <a:rPr lang="es-NI" sz="1400" dirty="0"/>
              <a:t>INDICADORES DE CALIDAD PARA LA ESTRUCTURA DEL PROGRAMA EN LÍNEA</a:t>
            </a:r>
          </a:p>
          <a:p>
            <a:r>
              <a:rPr lang="es-NI" sz="1400" dirty="0"/>
              <a:t>INDICADORES DE CALIDAD PARA ENSEÑANZA Y APRENDIZAJE</a:t>
            </a:r>
          </a:p>
          <a:p>
            <a:r>
              <a:rPr lang="es-NI" sz="1400" dirty="0"/>
              <a:t>INDICADORES DE CALIDAD PARA LA PARTICIPACIÓN SOCIAL Y ESTUDIANTIL</a:t>
            </a:r>
          </a:p>
          <a:p>
            <a:r>
              <a:rPr lang="es-NI" sz="1400" dirty="0"/>
              <a:t>INDICADORES DE CALIDAD PARA APOYO DOCENTE</a:t>
            </a:r>
          </a:p>
          <a:p>
            <a:r>
              <a:rPr lang="es-NI" sz="1400" dirty="0"/>
              <a:t>INDICADORES DE CALIDAD PARA APOYO A LOS ALUMNOS</a:t>
            </a:r>
          </a:p>
          <a:p>
            <a:r>
              <a:rPr lang="es-NI" sz="1400" dirty="0"/>
              <a:t>INDICADORES DE CALIDAD PARA EVALUACIÓN Y VALORACIÓN</a:t>
            </a:r>
            <a:endParaRPr lang="es-MX" sz="1400" dirty="0"/>
          </a:p>
        </p:txBody>
      </p:sp>
      <p:pic>
        <p:nvPicPr>
          <p:cNvPr id="5" name="Imagen 4" descr="Diagrama&#10;&#10;Descripción generada automáticamente">
            <a:extLst>
              <a:ext uri="{FF2B5EF4-FFF2-40B4-BE49-F238E27FC236}">
                <a16:creationId xmlns:a16="http://schemas.microsoft.com/office/drawing/2014/main" id="{3E187F83-8B30-773B-F979-30DA8BE94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7693" y="1115922"/>
            <a:ext cx="4626156" cy="4626156"/>
          </a:xfrm>
          <a:prstGeom prst="rect">
            <a:avLst/>
          </a:prstGeom>
        </p:spPr>
      </p:pic>
    </p:spTree>
    <p:extLst>
      <p:ext uri="{BB962C8B-B14F-4D97-AF65-F5344CB8AC3E}">
        <p14:creationId xmlns:p14="http://schemas.microsoft.com/office/powerpoint/2010/main" val="2836274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E898B4-9E3D-374A-791A-F9D827763A82}"/>
              </a:ext>
            </a:extLst>
          </p:cNvPr>
          <p:cNvSpPr>
            <a:spLocks noGrp="1"/>
          </p:cNvSpPr>
          <p:nvPr>
            <p:ph type="title"/>
          </p:nvPr>
        </p:nvSpPr>
        <p:spPr>
          <a:xfrm>
            <a:off x="386990" y="1036904"/>
            <a:ext cx="11064059" cy="1202285"/>
          </a:xfrm>
        </p:spPr>
        <p:txBody>
          <a:bodyPr>
            <a:normAutofit fontScale="90000"/>
          </a:bodyPr>
          <a:lstStyle/>
          <a:p>
            <a:r>
              <a:rPr lang="es-NI" sz="4400" dirty="0"/>
              <a:t>Variables que intervienen en la evaluación educativas desde la DEDV</a:t>
            </a:r>
            <a:endParaRPr lang="es-MX" sz="4400" dirty="0"/>
          </a:p>
        </p:txBody>
      </p:sp>
      <p:graphicFrame>
        <p:nvGraphicFramePr>
          <p:cNvPr id="2" name="Diagrama 1">
            <a:extLst>
              <a:ext uri="{FF2B5EF4-FFF2-40B4-BE49-F238E27FC236}">
                <a16:creationId xmlns:a16="http://schemas.microsoft.com/office/drawing/2014/main" id="{5DE68D07-E2A0-3492-5314-EF0BFAF24B4B}"/>
              </a:ext>
            </a:extLst>
          </p:cNvPr>
          <p:cNvGraphicFramePr/>
          <p:nvPr>
            <p:extLst>
              <p:ext uri="{D42A27DB-BD31-4B8C-83A1-F6EECF244321}">
                <p14:modId xmlns:p14="http://schemas.microsoft.com/office/powerpoint/2010/main" val="1552098424"/>
              </p:ext>
            </p:extLst>
          </p:nvPr>
        </p:nvGraphicFramePr>
        <p:xfrm>
          <a:off x="1151529" y="2239189"/>
          <a:ext cx="9888941" cy="4281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1314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7423-4195-598C-74C0-0792FB0F9BA5}"/>
              </a:ext>
            </a:extLst>
          </p:cNvPr>
          <p:cNvSpPr>
            <a:spLocks noGrp="1"/>
          </p:cNvSpPr>
          <p:nvPr>
            <p:ph type="title"/>
          </p:nvPr>
        </p:nvSpPr>
        <p:spPr>
          <a:xfrm>
            <a:off x="2834921" y="0"/>
            <a:ext cx="6296298" cy="1325563"/>
          </a:xfrm>
        </p:spPr>
        <p:txBody>
          <a:bodyPr>
            <a:normAutofit fontScale="90000"/>
          </a:bodyPr>
          <a:lstStyle/>
          <a:p>
            <a:r>
              <a:rPr lang="es-ES" sz="4400" b="1" dirty="0">
                <a:solidFill>
                  <a:srgbClr val="002060"/>
                </a:solidFill>
                <a:latin typeface="Bahnschrift" panose="020B0502040204020203" pitchFamily="34" charset="0"/>
                <a:ea typeface="Roboto" panose="02000000000000000000" pitchFamily="2" charset="0"/>
              </a:rPr>
              <a:t>Etapas de ejecución de los programas académicos</a:t>
            </a:r>
            <a:endParaRPr lang="es-MX" dirty="0"/>
          </a:p>
        </p:txBody>
      </p:sp>
      <p:graphicFrame>
        <p:nvGraphicFramePr>
          <p:cNvPr id="5" name="Marcador de contenido 4">
            <a:extLst>
              <a:ext uri="{FF2B5EF4-FFF2-40B4-BE49-F238E27FC236}">
                <a16:creationId xmlns:a16="http://schemas.microsoft.com/office/drawing/2014/main" id="{3C35DD06-3ABA-6201-00B2-57AA193A8094}"/>
              </a:ext>
            </a:extLst>
          </p:cNvPr>
          <p:cNvGraphicFramePr>
            <a:graphicFrameLocks noGrp="1"/>
          </p:cNvGraphicFramePr>
          <p:nvPr>
            <p:ph sz="half" idx="2"/>
            <p:extLst>
              <p:ext uri="{D42A27DB-BD31-4B8C-83A1-F6EECF244321}">
                <p14:modId xmlns:p14="http://schemas.microsoft.com/office/powerpoint/2010/main" val="3554705982"/>
              </p:ext>
            </p:extLst>
          </p:nvPr>
        </p:nvGraphicFramePr>
        <p:xfrm>
          <a:off x="1902543" y="1588677"/>
          <a:ext cx="9158010" cy="4635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67176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DE898B4-9E3D-374A-791A-F9D827763A82}"/>
              </a:ext>
            </a:extLst>
          </p:cNvPr>
          <p:cNvSpPr>
            <a:spLocks noGrp="1"/>
          </p:cNvSpPr>
          <p:nvPr>
            <p:ph type="title"/>
          </p:nvPr>
        </p:nvSpPr>
        <p:spPr>
          <a:xfrm>
            <a:off x="324464" y="921821"/>
            <a:ext cx="9320981" cy="1202285"/>
          </a:xfrm>
        </p:spPr>
        <p:txBody>
          <a:bodyPr>
            <a:normAutofit fontScale="90000"/>
          </a:bodyPr>
          <a:lstStyle/>
          <a:p>
            <a:r>
              <a:rPr lang="es-NI" sz="4400" dirty="0"/>
              <a:t>Ruta para asegurar la calidad en un curso ejecutado en modalidad virtual</a:t>
            </a:r>
            <a:endParaRPr lang="es-MX" sz="4400" dirty="0"/>
          </a:p>
        </p:txBody>
      </p:sp>
      <p:graphicFrame>
        <p:nvGraphicFramePr>
          <p:cNvPr id="3" name="Diagrama 2">
            <a:extLst>
              <a:ext uri="{FF2B5EF4-FFF2-40B4-BE49-F238E27FC236}">
                <a16:creationId xmlns:a16="http://schemas.microsoft.com/office/drawing/2014/main" id="{472F3C07-0C1A-D550-EDA4-BD7FCF741C37}"/>
              </a:ext>
            </a:extLst>
          </p:cNvPr>
          <p:cNvGraphicFramePr/>
          <p:nvPr>
            <p:extLst>
              <p:ext uri="{D42A27DB-BD31-4B8C-83A1-F6EECF244321}">
                <p14:modId xmlns:p14="http://schemas.microsoft.com/office/powerpoint/2010/main" val="1746987946"/>
              </p:ext>
            </p:extLst>
          </p:nvPr>
        </p:nvGraphicFramePr>
        <p:xfrm>
          <a:off x="393291" y="1111881"/>
          <a:ext cx="11474245" cy="5229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92624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29cf2beb-2a90-4b61-8d27-952eb8af79dd" xsi:nil="true"/>
    <lcf76f155ced4ddcb4097134ff3c332f xmlns="309d00ff-01a2-4a8e-a8d7-1015cd4eb33b">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947A1352E6FC5641A77F53D1892FD453" ma:contentTypeVersion="14" ma:contentTypeDescription="Crear nuevo documento." ma:contentTypeScope="" ma:versionID="4c5ac5d89ff37a1cfdd7fd2441742fa9">
  <xsd:schema xmlns:xsd="http://www.w3.org/2001/XMLSchema" xmlns:xs="http://www.w3.org/2001/XMLSchema" xmlns:p="http://schemas.microsoft.com/office/2006/metadata/properties" xmlns:ns2="309d00ff-01a2-4a8e-a8d7-1015cd4eb33b" xmlns:ns3="29cf2beb-2a90-4b61-8d27-952eb8af79dd" targetNamespace="http://schemas.microsoft.com/office/2006/metadata/properties" ma:root="true" ma:fieldsID="d3b706daaaf319412d185d1f4678d7bf" ns2:_="" ns3:_="">
    <xsd:import namespace="309d00ff-01a2-4a8e-a8d7-1015cd4eb33b"/>
    <xsd:import namespace="29cf2beb-2a90-4b61-8d27-952eb8af79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d00ff-01a2-4a8e-a8d7-1015cd4eb3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bbd16b73-22a5-4c2b-a29d-62afeadb1b93"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cf2beb-2a90-4b61-8d27-952eb8af79d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4a424a01-9fbf-4f51-9e14-41e864dd37c3}" ma:internalName="TaxCatchAll" ma:showField="CatchAllData" ma:web="29cf2beb-2a90-4b61-8d27-952eb8af79d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23F1192-1F0B-4734-8FE8-2F0AF069A2B8}">
  <ds:schemaRefs>
    <ds:schemaRef ds:uri="http://schemas.microsoft.com/office/2006/metadata/properties"/>
    <ds:schemaRef ds:uri="http://schemas.microsoft.com/office/infopath/2007/PartnerControls"/>
    <ds:schemaRef ds:uri="29cf2beb-2a90-4b61-8d27-952eb8af79dd"/>
    <ds:schemaRef ds:uri="309d00ff-01a2-4a8e-a8d7-1015cd4eb33b"/>
  </ds:schemaRefs>
</ds:datastoreItem>
</file>

<file path=customXml/itemProps2.xml><?xml version="1.0" encoding="utf-8"?>
<ds:datastoreItem xmlns:ds="http://schemas.openxmlformats.org/officeDocument/2006/customXml" ds:itemID="{296ECBCC-65A8-48BC-BABB-06EA113913BB}">
  <ds:schemaRefs>
    <ds:schemaRef ds:uri="http://schemas.microsoft.com/sharepoint/v3/contenttype/forms"/>
  </ds:schemaRefs>
</ds:datastoreItem>
</file>

<file path=customXml/itemProps3.xml><?xml version="1.0" encoding="utf-8"?>
<ds:datastoreItem xmlns:ds="http://schemas.openxmlformats.org/officeDocument/2006/customXml" ds:itemID="{6D500CE7-E5B1-475B-97C9-23FFEADB57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9d00ff-01a2-4a8e-a8d7-1015cd4eb33b"/>
    <ds:schemaRef ds:uri="29cf2beb-2a90-4b61-8d27-952eb8af79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205</TotalTime>
  <Words>1061</Words>
  <Application>Microsoft Office PowerPoint</Application>
  <PresentationFormat>Panorámica</PresentationFormat>
  <Paragraphs>105</Paragraphs>
  <Slides>13</Slides>
  <Notes>3</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13</vt:i4>
      </vt:variant>
    </vt:vector>
  </HeadingPairs>
  <TitlesOfParts>
    <vt:vector size="24" baseType="lpstr">
      <vt:lpstr>Calibri Light</vt:lpstr>
      <vt:lpstr>Arial</vt:lpstr>
      <vt:lpstr>Proxima Nova Alt Lt</vt:lpstr>
      <vt:lpstr>Proxima Nova Alt Bl</vt:lpstr>
      <vt:lpstr>Humnst777</vt:lpstr>
      <vt:lpstr>Calibri</vt:lpstr>
      <vt:lpstr>Humnst777 BT</vt:lpstr>
      <vt:lpstr>Bahnschrift</vt:lpstr>
      <vt:lpstr>Proxima Nova Rg</vt:lpstr>
      <vt:lpstr>Wingdings</vt:lpstr>
      <vt:lpstr>Office Theme</vt:lpstr>
      <vt:lpstr>Presentación de PowerPoint</vt:lpstr>
      <vt:lpstr>Karla Ivania López Laguna</vt:lpstr>
      <vt:lpstr>Evaluación Educativa</vt:lpstr>
      <vt:lpstr>Elementos que intervienen en la evaluación educativa</vt:lpstr>
      <vt:lpstr>Agencias referentes para evaluación de cursos virtuales</vt:lpstr>
      <vt:lpstr>Ejemplo de indicadores implementados por las agencias</vt:lpstr>
      <vt:lpstr>Variables que intervienen en la evaluación educativas desde la DEDV</vt:lpstr>
      <vt:lpstr>Etapas de ejecución de los programas académicos</vt:lpstr>
      <vt:lpstr>Ruta para asegurar la calidad en un curso ejecutado en modalidad virtual</vt:lpstr>
      <vt:lpstr>Proceso de sistematización</vt:lpstr>
      <vt:lpstr>Beneficios del proceso de evaluación educativa</vt:lpstr>
      <vt:lpstr>Conclusiones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 Manuel Blanco Brenes</dc:creator>
  <cp:lastModifiedBy>Karla Ivania Lopez Laguna</cp:lastModifiedBy>
  <cp:revision>43</cp:revision>
  <dcterms:created xsi:type="dcterms:W3CDTF">2024-08-09T20:35:45Z</dcterms:created>
  <dcterms:modified xsi:type="dcterms:W3CDTF">2024-10-11T03:03:28Z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0x010100947A1352E6FC5641A77F53D1892FD453</vt:lpwstr>
  </property>
</Properties>
</file>