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257" r:id="rId6"/>
    <p:sldId id="258" r:id="rId7"/>
    <p:sldId id="265" r:id="rId8"/>
    <p:sldId id="264" r:id="rId9"/>
    <p:sldId id="266" r:id="rId10"/>
    <p:sldId id="267" r:id="rId11"/>
    <p:sldId id="268" r:id="rId12"/>
    <p:sldId id="269" r:id="rId13"/>
    <p:sldId id="270" r:id="rId14"/>
    <p:sldId id="262"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Lora" pitchFamily="2" charset="0"/>
      <p:regular r:id="rId23"/>
      <p:bold r:id="rId24"/>
      <p:italic r:id="rId25"/>
      <p:boldItalic r:id="rId26"/>
    </p:embeddedFont>
    <p:embeddedFont>
      <p:font typeface="Proxima Nova Alt Bl" panose="02000506030000020004" charset="0"/>
      <p:bold r:id="rId27"/>
      <p:boldItalic r:id="rId28"/>
    </p:embeddedFont>
    <p:embeddedFont>
      <p:font typeface="Proxima Nova Alt Lt" panose="02000506030000020004" charset="0"/>
      <p:regular r:id="rId29"/>
      <p:italic r:id="rId30"/>
    </p:embeddedFont>
    <p:embeddedFont>
      <p:font typeface="Proxima Nova Rg" panose="02000506030000020004" charset="0"/>
      <p:regular r:id="rId31"/>
      <p:bold r:id="rId32"/>
      <p:italic r:id="rId33"/>
      <p:boldItalic r:id="rId34"/>
    </p:embeddedFont>
    <p:embeddedFont>
      <p:font typeface="Source Sans Pro" panose="020B0503030403020204" pitchFamily="34" charset="0"/>
      <p:regular r:id="rId35"/>
      <p:bold r:id="rId36"/>
      <p:italic r:id="rId37"/>
      <p:boldItalic r:id="rId38"/>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CAC6"/>
    <a:srgbClr val="186AAD"/>
    <a:srgbClr val="185F9B"/>
    <a:srgbClr val="3C2B55"/>
    <a:srgbClr val="3F1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6" autoAdjust="0"/>
    <p:restoredTop sz="94660"/>
  </p:normalViewPr>
  <p:slideViewPr>
    <p:cSldViewPr snapToGrid="0">
      <p:cViewPr varScale="1">
        <p:scale>
          <a:sx n="68" d="100"/>
          <a:sy n="68" d="100"/>
        </p:scale>
        <p:origin x="1080" y="60"/>
      </p:cViewPr>
      <p:guideLst/>
    </p:cSldViewPr>
  </p:slideViewPr>
  <p:notesTextViewPr>
    <p:cViewPr>
      <p:scale>
        <a:sx n="1" d="1"/>
        <a:sy n="1" d="1"/>
      </p:scale>
      <p:origin x="0" y="0"/>
    </p:cViewPr>
  </p:notesTextViewPr>
  <p:notesViewPr>
    <p:cSldViewPr snapToGrid="0">
      <p:cViewPr varScale="1">
        <p:scale>
          <a:sx n="83" d="100"/>
          <a:sy n="83"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presProps" Target="presProps.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s>
</file>

<file path=ppt/diagrams/_rels/data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fif"/><Relationship Id="rId1" Type="http://schemas.openxmlformats.org/officeDocument/2006/relationships/image" Target="../media/image8.jpg"/><Relationship Id="rId4"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fif"/><Relationship Id="rId1" Type="http://schemas.openxmlformats.org/officeDocument/2006/relationships/image" Target="../media/image8.jp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82031-AAA5-4E9C-9DBB-7E6E808AFF21}" type="doc">
      <dgm:prSet loTypeId="urn:microsoft.com/office/officeart/2005/8/layout/hList6" loCatId="list" qsTypeId="urn:microsoft.com/office/officeart/2005/8/quickstyle/simple5" qsCatId="simple" csTypeId="urn:microsoft.com/office/officeart/2005/8/colors/colorful5" csCatId="colorful" phldr="1"/>
      <dgm:spPr/>
      <dgm:t>
        <a:bodyPr/>
        <a:lstStyle/>
        <a:p>
          <a:endParaRPr lang="es-NI"/>
        </a:p>
      </dgm:t>
    </dgm:pt>
    <dgm:pt modelId="{490AA752-1443-4170-B020-7FDD088EC46A}">
      <dgm:prSet phldrT="[Texto]" custT="1"/>
      <dgm:spPr/>
      <dgm:t>
        <a:bodyPr/>
        <a:lstStyle/>
        <a:p>
          <a:pPr algn="l">
            <a:lnSpc>
              <a:spcPct val="90000"/>
            </a:lnSpc>
            <a:buNone/>
          </a:pPr>
          <a:r>
            <a:rPr lang="en-US" sz="2000" dirty="0">
              <a:solidFill>
                <a:schemeClr val="bg1"/>
              </a:solidFill>
              <a:latin typeface="Proxima Nova Alt Bl" panose="02000506030000020004" charset="0"/>
              <a:ea typeface="Lora" pitchFamily="34" charset="-122"/>
              <a:cs typeface="Lora" pitchFamily="34" charset="-120"/>
            </a:rPr>
            <a:t>Plataformas de Aprendizaje</a:t>
          </a:r>
        </a:p>
        <a:p>
          <a:pPr algn="l">
            <a:lnSpc>
              <a:spcPct val="150000"/>
            </a:lnSpc>
            <a:buNone/>
          </a:pPr>
          <a:r>
            <a:rPr lang="es-MX" sz="1200" b="1" dirty="0">
              <a:solidFill>
                <a:schemeClr val="bg1"/>
              </a:solidFill>
              <a:latin typeface="Proxima Nova Alt Bl" panose="02000506030000020004" charset="0"/>
              <a:cs typeface="Arial" panose="020B0604020202020204" pitchFamily="34" charset="0"/>
            </a:rPr>
            <a:t>Las redes sociales ofrecen un espacio ideal para la creación de comunidades de aprendizaje. Plataformas como Facebook, Twitter, Instagram y YouTube permiten a los docentes conectar con sus estudiantes, compartir recursos educativos, fomentar la colaboración y el intercambio de ideas.</a:t>
          </a:r>
          <a:endParaRPr lang="es-NI" sz="1200" b="1" dirty="0">
            <a:solidFill>
              <a:schemeClr val="bg1"/>
            </a:solidFill>
            <a:latin typeface="Proxima Nova Alt Bl" panose="02000506030000020004" charset="0"/>
            <a:cs typeface="Arial" panose="020B0604020202020204" pitchFamily="34" charset="0"/>
          </a:endParaRPr>
        </a:p>
        <a:p>
          <a:pPr algn="l">
            <a:lnSpc>
              <a:spcPct val="90000"/>
            </a:lnSpc>
            <a:buNone/>
          </a:pPr>
          <a:endParaRPr lang="es-NI" sz="2000" dirty="0">
            <a:solidFill>
              <a:schemeClr val="bg1"/>
            </a:solidFill>
            <a:latin typeface="Proxima Nova Alt Bl" panose="02000506030000020004" charset="0"/>
          </a:endParaRPr>
        </a:p>
      </dgm:t>
    </dgm:pt>
    <dgm:pt modelId="{0617C280-9D8A-4A62-8CC8-776D87F33293}" type="parTrans" cxnId="{57F4B99E-966D-4213-80DA-85EB67F869D8}">
      <dgm:prSet/>
      <dgm:spPr/>
      <dgm:t>
        <a:bodyPr/>
        <a:lstStyle/>
        <a:p>
          <a:endParaRPr lang="es-NI"/>
        </a:p>
      </dgm:t>
    </dgm:pt>
    <dgm:pt modelId="{56202718-2962-4751-89FE-C91C29659E2E}" type="sibTrans" cxnId="{57F4B99E-966D-4213-80DA-85EB67F869D8}">
      <dgm:prSet/>
      <dgm:spPr/>
      <dgm:t>
        <a:bodyPr/>
        <a:lstStyle/>
        <a:p>
          <a:endParaRPr lang="es-NI"/>
        </a:p>
      </dgm:t>
    </dgm:pt>
    <dgm:pt modelId="{7D3121C8-2A3F-455A-9293-69F17D8216DD}">
      <dgm:prSet phldrT="[Texto]" custT="1"/>
      <dgm:spPr/>
      <dgm:t>
        <a:bodyPr/>
        <a:lstStyle/>
        <a:p>
          <a:pPr marL="0" lvl="0" indent="0" algn="l" defTabSz="889000">
            <a:lnSpc>
              <a:spcPct val="90000"/>
            </a:lnSpc>
            <a:spcBef>
              <a:spcPct val="0"/>
            </a:spcBef>
            <a:spcAft>
              <a:spcPct val="35000"/>
            </a:spcAft>
            <a:buNone/>
          </a:pPr>
          <a:r>
            <a:rPr lang="es-NI" sz="2000" kern="1200" dirty="0">
              <a:solidFill>
                <a:prstClr val="white"/>
              </a:solidFill>
              <a:latin typeface="Proxima Nova Alt Bl" panose="02000506030000020004" charset="0"/>
              <a:ea typeface="Lora" pitchFamily="34" charset="-122"/>
              <a:cs typeface="Lora" pitchFamily="34" charset="-120"/>
            </a:rPr>
            <a:t>Interacción y Colaboración</a:t>
          </a:r>
        </a:p>
        <a:p>
          <a:pPr marL="0" lvl="0" indent="0" algn="l" defTabSz="889000">
            <a:lnSpc>
              <a:spcPct val="150000"/>
            </a:lnSpc>
            <a:spcBef>
              <a:spcPct val="0"/>
            </a:spcBef>
            <a:spcAft>
              <a:spcPct val="35000"/>
            </a:spcAft>
            <a:buNone/>
          </a:pPr>
          <a:r>
            <a:rPr lang="es-MX" sz="1200" b="0" kern="1200" dirty="0">
              <a:solidFill>
                <a:prstClr val="white"/>
              </a:solidFill>
              <a:latin typeface="Proxima Nova Alt Bl" panose="02000506030000020004" charset="0"/>
              <a:ea typeface="+mn-ea"/>
              <a:cs typeface="Arial" panose="020B0604020202020204" pitchFamily="34" charset="0"/>
            </a:rPr>
            <a:t>Las redes sociales fomentan la interacción y la colaboración entre los estudiantes, creando un ambiente de aprendizaje dinámico y participativo. Los estudiantes pueden trabajar en proyectos, realizar debates, resolver dudas y compartir sus experiencias a través de diferentes herramientas y recursos digitales</a:t>
          </a:r>
          <a:endParaRPr lang="es-NI" sz="1200" b="0" kern="1200" dirty="0">
            <a:solidFill>
              <a:prstClr val="white"/>
            </a:solidFill>
            <a:latin typeface="Proxima Nova Alt Bl" panose="02000506030000020004" charset="0"/>
            <a:ea typeface="+mn-ea"/>
            <a:cs typeface="Arial" panose="020B0604020202020204" pitchFamily="34" charset="0"/>
          </a:endParaRPr>
        </a:p>
      </dgm:t>
    </dgm:pt>
    <dgm:pt modelId="{E46D6820-104E-43CC-AAA6-B6194D743057}" type="parTrans" cxnId="{EBB27C53-5FE3-4429-866F-E72DFBD263CA}">
      <dgm:prSet/>
      <dgm:spPr/>
      <dgm:t>
        <a:bodyPr/>
        <a:lstStyle/>
        <a:p>
          <a:endParaRPr lang="es-NI"/>
        </a:p>
      </dgm:t>
    </dgm:pt>
    <dgm:pt modelId="{24028FB6-4471-4231-A57F-CBA733EE4620}" type="sibTrans" cxnId="{EBB27C53-5FE3-4429-866F-E72DFBD263CA}">
      <dgm:prSet/>
      <dgm:spPr/>
      <dgm:t>
        <a:bodyPr/>
        <a:lstStyle/>
        <a:p>
          <a:endParaRPr lang="es-NI"/>
        </a:p>
      </dgm:t>
    </dgm:pt>
    <dgm:pt modelId="{C090484F-B8FB-4511-8A26-61DCC466D2D1}">
      <dgm:prSet phldrT="[Texto]" custT="1"/>
      <dgm:spPr/>
      <dgm:t>
        <a:bodyPr/>
        <a:lstStyle/>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r>
            <a:rPr lang="en-US" sz="2000" kern="1200" dirty="0">
              <a:solidFill>
                <a:prstClr val="white"/>
              </a:solidFill>
              <a:latin typeface="Proxima Nova Alt Bl" panose="02000506030000020004" charset="0"/>
              <a:ea typeface="Lora" pitchFamily="34" charset="-122"/>
              <a:cs typeface="Lora" pitchFamily="34" charset="-120"/>
            </a:rPr>
            <a:t>Desarrollo de la Competencias Digital</a:t>
          </a:r>
        </a:p>
        <a:p>
          <a:pPr marL="0" lvl="0" indent="0" algn="l" defTabSz="889000">
            <a:lnSpc>
              <a:spcPct val="150000"/>
            </a:lnSpc>
            <a:spcBef>
              <a:spcPct val="0"/>
            </a:spcBef>
            <a:spcAft>
              <a:spcPct val="35000"/>
            </a:spcAft>
            <a:buNone/>
          </a:pPr>
          <a:r>
            <a:rPr lang="en-US" sz="1200" kern="1200" dirty="0">
              <a:solidFill>
                <a:prstClr val="white"/>
              </a:solidFill>
              <a:latin typeface="Proxima Nova Alt Bl" panose="02000506030000020004" charset="0"/>
              <a:ea typeface="+mn-ea"/>
              <a:cs typeface="Arial" panose="020B0604020202020204" pitchFamily="34" charset="0"/>
            </a:rPr>
            <a:t>El uso de las redes sociales en el aprendizaje promueve el desarrollo de la competencia digital en los estudiantes. Se fomenta el uso responsable de las tecnologías, la búsqueda de información confiable, el pensamiento crítico y la comunicación digital efectiva.</a:t>
          </a: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dgm:t>
    </dgm:pt>
    <dgm:pt modelId="{0574A4E3-5CC1-45E8-B896-7E89A199EDDE}" type="parTrans" cxnId="{394E0590-7CA6-4532-8C38-A9D7BAEE056F}">
      <dgm:prSet/>
      <dgm:spPr/>
      <dgm:t>
        <a:bodyPr/>
        <a:lstStyle/>
        <a:p>
          <a:endParaRPr lang="es-NI"/>
        </a:p>
      </dgm:t>
    </dgm:pt>
    <dgm:pt modelId="{9BA6CBF1-17CE-4555-8EE5-3891577034A8}" type="sibTrans" cxnId="{394E0590-7CA6-4532-8C38-A9D7BAEE056F}">
      <dgm:prSet/>
      <dgm:spPr/>
      <dgm:t>
        <a:bodyPr/>
        <a:lstStyle/>
        <a:p>
          <a:endParaRPr lang="es-NI"/>
        </a:p>
      </dgm:t>
    </dgm:pt>
    <dgm:pt modelId="{0D28230A-D5CB-40A7-8C8A-94899FD218AA}">
      <dgm:prSet/>
      <dgm:spPr/>
      <dgm:t>
        <a:bodyPr/>
        <a:lstStyle/>
        <a:p>
          <a:pPr marL="228600" lvl="1" indent="0" algn="l" defTabSz="889000">
            <a:lnSpc>
              <a:spcPct val="90000"/>
            </a:lnSpc>
            <a:spcBef>
              <a:spcPct val="0"/>
            </a:spcBef>
            <a:spcAft>
              <a:spcPct val="15000"/>
            </a:spcAft>
          </a:pPr>
          <a:endParaRPr lang="es-NI" sz="2000" kern="1200" dirty="0"/>
        </a:p>
      </dgm:t>
    </dgm:pt>
    <dgm:pt modelId="{8850C46F-A561-463A-ACB4-B65ACEB6E3B2}" type="parTrans" cxnId="{881334DD-A25B-45E8-8383-F7806A5C527A}">
      <dgm:prSet/>
      <dgm:spPr/>
      <dgm:t>
        <a:bodyPr/>
        <a:lstStyle/>
        <a:p>
          <a:endParaRPr lang="es-NI"/>
        </a:p>
      </dgm:t>
    </dgm:pt>
    <dgm:pt modelId="{9B19DC73-AF56-4D13-869C-6360D4A4D933}" type="sibTrans" cxnId="{881334DD-A25B-45E8-8383-F7806A5C527A}">
      <dgm:prSet/>
      <dgm:spPr/>
      <dgm:t>
        <a:bodyPr/>
        <a:lstStyle/>
        <a:p>
          <a:endParaRPr lang="es-NI"/>
        </a:p>
      </dgm:t>
    </dgm:pt>
    <dgm:pt modelId="{10065B64-FA39-4A90-B236-978EDDD06E2F}">
      <dgm:prSet custT="1"/>
      <dgm:spPr/>
      <dgm:t>
        <a:bodyPr/>
        <a:lstStyle/>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r>
            <a:rPr lang="es-NI" sz="2000" kern="1200" dirty="0">
              <a:solidFill>
                <a:prstClr val="white"/>
              </a:solidFill>
              <a:latin typeface="Proxima Nova Alt Bl" panose="02000506030000020004" charset="0"/>
              <a:ea typeface="Lora" pitchFamily="34" charset="-122"/>
              <a:cs typeface="Lora" pitchFamily="34" charset="-120"/>
            </a:rPr>
            <a:t>Acceso a la Información</a:t>
          </a:r>
        </a:p>
        <a:p>
          <a:pPr marL="0" lvl="0" indent="0" algn="l" defTabSz="889000">
            <a:lnSpc>
              <a:spcPct val="150000"/>
            </a:lnSpc>
            <a:spcBef>
              <a:spcPct val="0"/>
            </a:spcBef>
            <a:spcAft>
              <a:spcPct val="35000"/>
            </a:spcAft>
            <a:buNone/>
          </a:pPr>
          <a:r>
            <a:rPr lang="es-MX" sz="1200" kern="1200" dirty="0">
              <a:solidFill>
                <a:prstClr val="white"/>
              </a:solidFill>
              <a:latin typeface="Proxima Nova Alt Bl" panose="02000506030000020004" charset="0"/>
              <a:cs typeface="Arial" panose="020B0604020202020204" pitchFamily="34" charset="0"/>
            </a:rPr>
            <a:t>Las redes sociales son una fuente inagotable de información actualizada y relevante. Los docentes pueden utilizar las redes sociales para compartir noticias, artículos, videos y recursos educativos con sus estudiantes, ampliando el acceso a información de calidad.</a:t>
          </a:r>
          <a:endParaRPr lang="es-NI" sz="1200" kern="1200" dirty="0">
            <a:solidFill>
              <a:prstClr val="white"/>
            </a:solidFill>
            <a:latin typeface="Proxima Nova Alt Bl" panose="02000506030000020004" charset="0"/>
            <a:cs typeface="Arial" panose="020B0604020202020204" pitchFamily="34" charset="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dgm:t>
    </dgm:pt>
    <dgm:pt modelId="{509FD6E4-0F09-4458-9015-091A212934F7}" type="parTrans" cxnId="{DD6EB355-2958-46DE-95B1-4CD6C5088968}">
      <dgm:prSet/>
      <dgm:spPr/>
      <dgm:t>
        <a:bodyPr/>
        <a:lstStyle/>
        <a:p>
          <a:endParaRPr lang="es-NI"/>
        </a:p>
      </dgm:t>
    </dgm:pt>
    <dgm:pt modelId="{7120FC87-EB6C-45E9-9D50-3C0B1CD39B70}" type="sibTrans" cxnId="{DD6EB355-2958-46DE-95B1-4CD6C5088968}">
      <dgm:prSet/>
      <dgm:spPr/>
      <dgm:t>
        <a:bodyPr/>
        <a:lstStyle/>
        <a:p>
          <a:endParaRPr lang="es-NI"/>
        </a:p>
      </dgm:t>
    </dgm:pt>
    <dgm:pt modelId="{F64E477A-9F1B-4442-9243-D2484380F1C3}" type="pres">
      <dgm:prSet presAssocID="{C9582031-AAA5-4E9C-9DBB-7E6E808AFF21}" presName="Name0" presStyleCnt="0">
        <dgm:presLayoutVars>
          <dgm:dir/>
          <dgm:resizeHandles val="exact"/>
        </dgm:presLayoutVars>
      </dgm:prSet>
      <dgm:spPr/>
    </dgm:pt>
    <dgm:pt modelId="{5B1624E2-CF74-433D-A9E1-8633B400BCC1}" type="pres">
      <dgm:prSet presAssocID="{490AA752-1443-4170-B020-7FDD088EC46A}" presName="node" presStyleLbl="node1" presStyleIdx="0" presStyleCnt="4">
        <dgm:presLayoutVars>
          <dgm:bulletEnabled val="1"/>
        </dgm:presLayoutVars>
      </dgm:prSet>
      <dgm:spPr/>
    </dgm:pt>
    <dgm:pt modelId="{B7C26324-418C-409B-AC51-5AFBDD0D3787}" type="pres">
      <dgm:prSet presAssocID="{56202718-2962-4751-89FE-C91C29659E2E}" presName="sibTrans" presStyleCnt="0"/>
      <dgm:spPr/>
    </dgm:pt>
    <dgm:pt modelId="{D75DFDEA-DF1A-4476-BA5A-728081F9792F}" type="pres">
      <dgm:prSet presAssocID="{7D3121C8-2A3F-455A-9293-69F17D8216DD}" presName="node" presStyleLbl="node1" presStyleIdx="1" presStyleCnt="4" custScaleX="106013" custLinFactX="-3464" custLinFactNeighborX="-100000" custLinFactNeighborY="729">
        <dgm:presLayoutVars>
          <dgm:bulletEnabled val="1"/>
        </dgm:presLayoutVars>
      </dgm:prSet>
      <dgm:spPr/>
    </dgm:pt>
    <dgm:pt modelId="{1E322CBA-DD16-45A6-9C4B-1C1EF82A24CC}" type="pres">
      <dgm:prSet presAssocID="{24028FB6-4471-4231-A57F-CBA733EE4620}" presName="sibTrans" presStyleCnt="0"/>
      <dgm:spPr/>
    </dgm:pt>
    <dgm:pt modelId="{D746EE17-29AC-4180-B0E5-9AC02A961AE3}" type="pres">
      <dgm:prSet presAssocID="{10065B64-FA39-4A90-B236-978EDDD06E2F}" presName="node" presStyleLbl="node1" presStyleIdx="2" presStyleCnt="4" custScaleX="101737" custLinFactX="-2916" custLinFactNeighborX="-100000" custLinFactNeighborY="-1093">
        <dgm:presLayoutVars>
          <dgm:bulletEnabled val="1"/>
        </dgm:presLayoutVars>
      </dgm:prSet>
      <dgm:spPr/>
    </dgm:pt>
    <dgm:pt modelId="{1561D0B8-87DC-467A-8104-EA422FD3E45F}" type="pres">
      <dgm:prSet presAssocID="{7120FC87-EB6C-45E9-9D50-3C0B1CD39B70}" presName="sibTrans" presStyleCnt="0"/>
      <dgm:spPr/>
    </dgm:pt>
    <dgm:pt modelId="{188148FD-36EF-47FD-B774-825598065D52}" type="pres">
      <dgm:prSet presAssocID="{C090484F-B8FB-4511-8A26-61DCC466D2D1}" presName="node" presStyleLbl="node1" presStyleIdx="3" presStyleCnt="4" custLinFactNeighborX="1359" custLinFactNeighborY="1093">
        <dgm:presLayoutVars>
          <dgm:bulletEnabled val="1"/>
        </dgm:presLayoutVars>
      </dgm:prSet>
      <dgm:spPr/>
    </dgm:pt>
  </dgm:ptLst>
  <dgm:cxnLst>
    <dgm:cxn modelId="{E525AB22-275A-44A4-A83B-A19891CFDC62}" type="presOf" srcId="{10065B64-FA39-4A90-B236-978EDDD06E2F}" destId="{D746EE17-29AC-4180-B0E5-9AC02A961AE3}" srcOrd="0" destOrd="0" presId="urn:microsoft.com/office/officeart/2005/8/layout/hList6"/>
    <dgm:cxn modelId="{244F4C2A-03D4-4DDC-8066-D49C57D59E44}" type="presOf" srcId="{490AA752-1443-4170-B020-7FDD088EC46A}" destId="{5B1624E2-CF74-433D-A9E1-8633B400BCC1}" srcOrd="0" destOrd="0" presId="urn:microsoft.com/office/officeart/2005/8/layout/hList6"/>
    <dgm:cxn modelId="{EBB27C53-5FE3-4429-866F-E72DFBD263CA}" srcId="{C9582031-AAA5-4E9C-9DBB-7E6E808AFF21}" destId="{7D3121C8-2A3F-455A-9293-69F17D8216DD}" srcOrd="1" destOrd="0" parTransId="{E46D6820-104E-43CC-AAA6-B6194D743057}" sibTransId="{24028FB6-4471-4231-A57F-CBA733EE4620}"/>
    <dgm:cxn modelId="{DD6EB355-2958-46DE-95B1-4CD6C5088968}" srcId="{C9582031-AAA5-4E9C-9DBB-7E6E808AFF21}" destId="{10065B64-FA39-4A90-B236-978EDDD06E2F}" srcOrd="2" destOrd="0" parTransId="{509FD6E4-0F09-4458-9015-091A212934F7}" sibTransId="{7120FC87-EB6C-45E9-9D50-3C0B1CD39B70}"/>
    <dgm:cxn modelId="{394E0590-7CA6-4532-8C38-A9D7BAEE056F}" srcId="{C9582031-AAA5-4E9C-9DBB-7E6E808AFF21}" destId="{C090484F-B8FB-4511-8A26-61DCC466D2D1}" srcOrd="3" destOrd="0" parTransId="{0574A4E3-5CC1-45E8-B896-7E89A199EDDE}" sibTransId="{9BA6CBF1-17CE-4555-8EE5-3891577034A8}"/>
    <dgm:cxn modelId="{D8D19093-77A4-48AB-858D-67A63745A8E8}" type="presOf" srcId="{C9582031-AAA5-4E9C-9DBB-7E6E808AFF21}" destId="{F64E477A-9F1B-4442-9243-D2484380F1C3}" srcOrd="0" destOrd="0" presId="urn:microsoft.com/office/officeart/2005/8/layout/hList6"/>
    <dgm:cxn modelId="{57F4B99E-966D-4213-80DA-85EB67F869D8}" srcId="{C9582031-AAA5-4E9C-9DBB-7E6E808AFF21}" destId="{490AA752-1443-4170-B020-7FDD088EC46A}" srcOrd="0" destOrd="0" parTransId="{0617C280-9D8A-4A62-8CC8-776D87F33293}" sibTransId="{56202718-2962-4751-89FE-C91C29659E2E}"/>
    <dgm:cxn modelId="{5215ACAC-75AA-448F-B262-5F65061007D0}" type="presOf" srcId="{0D28230A-D5CB-40A7-8C8A-94899FD218AA}" destId="{D75DFDEA-DF1A-4476-BA5A-728081F9792F}" srcOrd="0" destOrd="1" presId="urn:microsoft.com/office/officeart/2005/8/layout/hList6"/>
    <dgm:cxn modelId="{969D5CCD-187E-451F-A178-CBE635356A7D}" type="presOf" srcId="{7D3121C8-2A3F-455A-9293-69F17D8216DD}" destId="{D75DFDEA-DF1A-4476-BA5A-728081F9792F}" srcOrd="0" destOrd="0" presId="urn:microsoft.com/office/officeart/2005/8/layout/hList6"/>
    <dgm:cxn modelId="{881334DD-A25B-45E8-8383-F7806A5C527A}" srcId="{7D3121C8-2A3F-455A-9293-69F17D8216DD}" destId="{0D28230A-D5CB-40A7-8C8A-94899FD218AA}" srcOrd="0" destOrd="0" parTransId="{8850C46F-A561-463A-ACB4-B65ACEB6E3B2}" sibTransId="{9B19DC73-AF56-4D13-869C-6360D4A4D933}"/>
    <dgm:cxn modelId="{63A57BE8-7F60-4AD2-AC0B-A6DBA7A4AEF7}" type="presOf" srcId="{C090484F-B8FB-4511-8A26-61DCC466D2D1}" destId="{188148FD-36EF-47FD-B774-825598065D52}" srcOrd="0" destOrd="0" presId="urn:microsoft.com/office/officeart/2005/8/layout/hList6"/>
    <dgm:cxn modelId="{E4DFA1F3-7A4D-4682-AF8E-027062C70D46}" type="presParOf" srcId="{F64E477A-9F1B-4442-9243-D2484380F1C3}" destId="{5B1624E2-CF74-433D-A9E1-8633B400BCC1}" srcOrd="0" destOrd="0" presId="urn:microsoft.com/office/officeart/2005/8/layout/hList6"/>
    <dgm:cxn modelId="{456E980D-3BB8-4B6F-9B56-97AE71F2F8BC}" type="presParOf" srcId="{F64E477A-9F1B-4442-9243-D2484380F1C3}" destId="{B7C26324-418C-409B-AC51-5AFBDD0D3787}" srcOrd="1" destOrd="0" presId="urn:microsoft.com/office/officeart/2005/8/layout/hList6"/>
    <dgm:cxn modelId="{AF6E7999-F1DA-409F-B29C-946F88F57EE2}" type="presParOf" srcId="{F64E477A-9F1B-4442-9243-D2484380F1C3}" destId="{D75DFDEA-DF1A-4476-BA5A-728081F9792F}" srcOrd="2" destOrd="0" presId="urn:microsoft.com/office/officeart/2005/8/layout/hList6"/>
    <dgm:cxn modelId="{3BA411A8-4F93-42A0-8A5E-B576CB7247A1}" type="presParOf" srcId="{F64E477A-9F1B-4442-9243-D2484380F1C3}" destId="{1E322CBA-DD16-45A6-9C4B-1C1EF82A24CC}" srcOrd="3" destOrd="0" presId="urn:microsoft.com/office/officeart/2005/8/layout/hList6"/>
    <dgm:cxn modelId="{6CD559D7-0043-423E-AC9B-8FBA64C9D8D8}" type="presParOf" srcId="{F64E477A-9F1B-4442-9243-D2484380F1C3}" destId="{D746EE17-29AC-4180-B0E5-9AC02A961AE3}" srcOrd="4" destOrd="0" presId="urn:microsoft.com/office/officeart/2005/8/layout/hList6"/>
    <dgm:cxn modelId="{F98BFACF-8D23-4D83-8FF7-204D8638B4D9}" type="presParOf" srcId="{F64E477A-9F1B-4442-9243-D2484380F1C3}" destId="{1561D0B8-87DC-467A-8104-EA422FD3E45F}" srcOrd="5" destOrd="0" presId="urn:microsoft.com/office/officeart/2005/8/layout/hList6"/>
    <dgm:cxn modelId="{9BB4D607-365C-4077-B50E-8EBDCE483D7C}" type="presParOf" srcId="{F64E477A-9F1B-4442-9243-D2484380F1C3}" destId="{188148FD-36EF-47FD-B774-825598065D52}"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A42179-7743-4383-9109-A17ED7379D45}" type="doc">
      <dgm:prSet loTypeId="urn:microsoft.com/office/officeart/2005/8/layout/hList6" loCatId="list" qsTypeId="urn:microsoft.com/office/officeart/2005/8/quickstyle/simple3" qsCatId="simple" csTypeId="urn:microsoft.com/office/officeart/2005/8/colors/accent1_5" csCatId="accent1" phldr="1"/>
      <dgm:spPr/>
      <dgm:t>
        <a:bodyPr/>
        <a:lstStyle/>
        <a:p>
          <a:endParaRPr lang="es-NI"/>
        </a:p>
      </dgm:t>
    </dgm:pt>
    <dgm:pt modelId="{701E5596-756C-4C7D-B667-8BA1B8444A80}" type="pres">
      <dgm:prSet presAssocID="{07A42179-7743-4383-9109-A17ED7379D45}" presName="Name0" presStyleCnt="0">
        <dgm:presLayoutVars>
          <dgm:dir/>
          <dgm:resizeHandles val="exact"/>
        </dgm:presLayoutVars>
      </dgm:prSet>
      <dgm:spPr/>
    </dgm:pt>
  </dgm:ptLst>
  <dgm:cxnLst>
    <dgm:cxn modelId="{4E2C8162-53AA-4E7E-8F5B-A21D4AD73C7C}" type="presOf" srcId="{07A42179-7743-4383-9109-A17ED7379D45}" destId="{701E5596-756C-4C7D-B667-8BA1B8444A80}"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1BC03A-4EAF-43BC-8E6F-9E734EE900AB}" type="doc">
      <dgm:prSet loTypeId="urn:microsoft.com/office/officeart/2008/layout/VerticalCurvedList" loCatId="list" qsTypeId="urn:microsoft.com/office/officeart/2005/8/quickstyle/3d4" qsCatId="3D" csTypeId="urn:microsoft.com/office/officeart/2005/8/colors/colorful4" csCatId="colorful" phldr="1"/>
      <dgm:spPr/>
      <dgm:t>
        <a:bodyPr/>
        <a:lstStyle/>
        <a:p>
          <a:endParaRPr lang="es-NI"/>
        </a:p>
      </dgm:t>
    </dgm:pt>
    <dgm:pt modelId="{BBAA961C-28E8-4086-BDEE-669725AEDE58}">
      <dgm:prSet phldrT="[Texto]"/>
      <dgm:spPr/>
      <dgm:t>
        <a:bodyPr/>
        <a:lstStyle/>
        <a:p>
          <a:pPr>
            <a:buNone/>
          </a:pPr>
          <a:r>
            <a:rPr lang="en-US" dirty="0" err="1">
              <a:latin typeface="Proxima Nova Alt Bl" panose="02000506030000020004" charset="0"/>
              <a:ea typeface="Lora" pitchFamily="34" charset="-122"/>
              <a:cs typeface="Lora" pitchFamily="34" charset="-120"/>
            </a:rPr>
            <a:t>Plataformas</a:t>
          </a:r>
          <a:r>
            <a:rPr lang="en-US" dirty="0">
              <a:latin typeface="Proxima Nova Alt Bl" panose="02000506030000020004" charset="0"/>
              <a:ea typeface="Lora" pitchFamily="34" charset="-122"/>
              <a:cs typeface="Lora" pitchFamily="34" charset="-120"/>
            </a:rPr>
            <a:t> </a:t>
          </a:r>
          <a:r>
            <a:rPr lang="en-US" dirty="0" err="1">
              <a:latin typeface="Proxima Nova Alt Bl" panose="02000506030000020004" charset="0"/>
              <a:ea typeface="Lora" pitchFamily="34" charset="-122"/>
              <a:cs typeface="Lora" pitchFamily="34" charset="-120"/>
            </a:rPr>
            <a:t>Virtuales</a:t>
          </a:r>
          <a:endParaRPr lang="es-NI" dirty="0">
            <a:latin typeface="Proxima Nova Alt Bl" panose="02000506030000020004" charset="0"/>
          </a:endParaRPr>
        </a:p>
      </dgm:t>
    </dgm:pt>
    <dgm:pt modelId="{91C43BD5-4C50-41E8-8E52-7AC7AC1C21F0}" type="parTrans" cxnId="{DCF53134-3E96-4C07-B3D9-132A15AE5BF8}">
      <dgm:prSet/>
      <dgm:spPr/>
      <dgm:t>
        <a:bodyPr/>
        <a:lstStyle/>
        <a:p>
          <a:endParaRPr lang="es-NI"/>
        </a:p>
      </dgm:t>
    </dgm:pt>
    <dgm:pt modelId="{F1641E96-0F79-4ECD-8BEE-D400763F210E}" type="sibTrans" cxnId="{DCF53134-3E96-4C07-B3D9-132A15AE5BF8}">
      <dgm:prSet/>
      <dgm:spPr/>
      <dgm:t>
        <a:bodyPr/>
        <a:lstStyle/>
        <a:p>
          <a:endParaRPr lang="es-NI"/>
        </a:p>
      </dgm:t>
    </dgm:pt>
    <dgm:pt modelId="{CBF06888-418C-4EA1-A1E0-A9B73E7D44B9}">
      <dgm:prSet phldrT="[Texto]"/>
      <dgm:spPr/>
      <dgm:t>
        <a:bodyPr/>
        <a:lstStyle/>
        <a:p>
          <a:pPr>
            <a:buNone/>
          </a:pPr>
          <a:r>
            <a:rPr lang="en-US" dirty="0" err="1">
              <a:latin typeface="Proxima Nova Alt Bl" panose="02000506030000020004" charset="0"/>
              <a:ea typeface="Lora" pitchFamily="34" charset="-122"/>
              <a:cs typeface="Lora" pitchFamily="34" charset="-120"/>
            </a:rPr>
            <a:t>Recursos</a:t>
          </a:r>
          <a:r>
            <a:rPr lang="en-US" dirty="0">
              <a:latin typeface="Proxima Nova Alt Bl" panose="02000506030000020004" charset="0"/>
              <a:ea typeface="Lora" pitchFamily="34" charset="-122"/>
              <a:cs typeface="Lora" pitchFamily="34" charset="-120"/>
            </a:rPr>
            <a:t> </a:t>
          </a:r>
          <a:r>
            <a:rPr lang="en-US" dirty="0" err="1">
              <a:latin typeface="Proxima Nova Alt Bl" panose="02000506030000020004" charset="0"/>
              <a:ea typeface="Lora" pitchFamily="34" charset="-122"/>
              <a:cs typeface="Lora" pitchFamily="34" charset="-120"/>
            </a:rPr>
            <a:t>Digitales</a:t>
          </a:r>
          <a:endParaRPr lang="es-NI" dirty="0">
            <a:latin typeface="Proxima Nova Alt Bl" panose="02000506030000020004" charset="0"/>
          </a:endParaRPr>
        </a:p>
      </dgm:t>
    </dgm:pt>
    <dgm:pt modelId="{98F27C6E-E1A3-4B30-9FF4-3325381E4353}" type="parTrans" cxnId="{65D9FD14-FD9C-45FD-83EF-93A2ED4B0352}">
      <dgm:prSet/>
      <dgm:spPr/>
      <dgm:t>
        <a:bodyPr/>
        <a:lstStyle/>
        <a:p>
          <a:endParaRPr lang="es-NI"/>
        </a:p>
      </dgm:t>
    </dgm:pt>
    <dgm:pt modelId="{388EBED2-5D22-4722-9B64-D03692E50988}" type="sibTrans" cxnId="{65D9FD14-FD9C-45FD-83EF-93A2ED4B0352}">
      <dgm:prSet/>
      <dgm:spPr/>
      <dgm:t>
        <a:bodyPr/>
        <a:lstStyle/>
        <a:p>
          <a:endParaRPr lang="es-NI"/>
        </a:p>
      </dgm:t>
    </dgm:pt>
    <dgm:pt modelId="{4D8CCF7F-1E56-46EA-A900-E69367F4D05F}">
      <dgm:prSet/>
      <dgm:spPr/>
      <dgm:t>
        <a:bodyPr/>
        <a:lstStyle/>
        <a:p>
          <a:r>
            <a:rPr lang="en-US" dirty="0" err="1">
              <a:latin typeface="Proxima Nova Alt Bl" panose="02000506030000020004" charset="0"/>
              <a:ea typeface="Lora" pitchFamily="34" charset="-122"/>
              <a:cs typeface="Lora" pitchFamily="34" charset="-120"/>
            </a:rPr>
            <a:t>AsíncronaComunicación</a:t>
          </a:r>
          <a:endParaRPr lang="es-NI" dirty="0">
            <a:latin typeface="Proxima Nova Alt Bl" panose="02000506030000020004" charset="0"/>
          </a:endParaRPr>
        </a:p>
      </dgm:t>
    </dgm:pt>
    <dgm:pt modelId="{BCE5F40D-7255-40B7-9496-A023AEA99B4F}" type="parTrans" cxnId="{AB695030-79B0-4475-AF7F-705B72FA72F5}">
      <dgm:prSet/>
      <dgm:spPr/>
      <dgm:t>
        <a:bodyPr/>
        <a:lstStyle/>
        <a:p>
          <a:endParaRPr lang="es-NI"/>
        </a:p>
      </dgm:t>
    </dgm:pt>
    <dgm:pt modelId="{FE543D90-3F10-483F-BA2C-369BFE001DE7}" type="sibTrans" cxnId="{AB695030-79B0-4475-AF7F-705B72FA72F5}">
      <dgm:prSet/>
      <dgm:spPr/>
      <dgm:t>
        <a:bodyPr/>
        <a:lstStyle/>
        <a:p>
          <a:endParaRPr lang="es-NI"/>
        </a:p>
      </dgm:t>
    </dgm:pt>
    <dgm:pt modelId="{2DC6B42D-0E0C-45C3-98AB-598AE551067A}">
      <dgm:prSet/>
      <dgm:spPr/>
      <dgm:t>
        <a:bodyPr/>
        <a:lstStyle/>
        <a:p>
          <a:pPr>
            <a:buNone/>
          </a:pPr>
          <a:r>
            <a:rPr lang="en-US" dirty="0" err="1">
              <a:latin typeface="Proxima Nova Alt Bl" panose="02000506030000020004" charset="0"/>
              <a:ea typeface="Lora" pitchFamily="34" charset="-122"/>
              <a:cs typeface="Lora" pitchFamily="34" charset="-120"/>
            </a:rPr>
            <a:t>Evaluación</a:t>
          </a:r>
          <a:r>
            <a:rPr lang="en-US" dirty="0">
              <a:latin typeface="Proxima Nova Alt Bl" panose="02000506030000020004" charset="0"/>
              <a:ea typeface="Lora" pitchFamily="34" charset="-122"/>
              <a:cs typeface="Lora" pitchFamily="34" charset="-120"/>
            </a:rPr>
            <a:t> Continua</a:t>
          </a:r>
          <a:endParaRPr lang="en-US" dirty="0">
            <a:latin typeface="Proxima Nova Alt Bl" panose="02000506030000020004" charset="0"/>
          </a:endParaRPr>
        </a:p>
      </dgm:t>
    </dgm:pt>
    <dgm:pt modelId="{7C758834-8CDB-4AFA-9B22-B58D101BEEA6}" type="parTrans" cxnId="{0F47FF99-C8BC-4DEF-BC9D-447E98297283}">
      <dgm:prSet/>
      <dgm:spPr/>
      <dgm:t>
        <a:bodyPr/>
        <a:lstStyle/>
        <a:p>
          <a:endParaRPr lang="es-NI"/>
        </a:p>
      </dgm:t>
    </dgm:pt>
    <dgm:pt modelId="{10D95CA5-ABEA-4B49-9C49-D02DA652E2A0}" type="sibTrans" cxnId="{0F47FF99-C8BC-4DEF-BC9D-447E98297283}">
      <dgm:prSet/>
      <dgm:spPr/>
      <dgm:t>
        <a:bodyPr/>
        <a:lstStyle/>
        <a:p>
          <a:endParaRPr lang="es-NI"/>
        </a:p>
      </dgm:t>
    </dgm:pt>
    <dgm:pt modelId="{C4049B9C-6B4E-462E-AC55-49BDD5464E44}" type="pres">
      <dgm:prSet presAssocID="{EE1BC03A-4EAF-43BC-8E6F-9E734EE900AB}" presName="Name0" presStyleCnt="0">
        <dgm:presLayoutVars>
          <dgm:chMax val="7"/>
          <dgm:chPref val="7"/>
          <dgm:dir/>
        </dgm:presLayoutVars>
      </dgm:prSet>
      <dgm:spPr/>
    </dgm:pt>
    <dgm:pt modelId="{BC503EAD-3496-4C2B-91CF-53AD75485DD0}" type="pres">
      <dgm:prSet presAssocID="{EE1BC03A-4EAF-43BC-8E6F-9E734EE900AB}" presName="Name1" presStyleCnt="0"/>
      <dgm:spPr/>
    </dgm:pt>
    <dgm:pt modelId="{7FFE1499-1F16-403B-94E3-1A0A27F24EEE}" type="pres">
      <dgm:prSet presAssocID="{EE1BC03A-4EAF-43BC-8E6F-9E734EE900AB}" presName="cycle" presStyleCnt="0"/>
      <dgm:spPr/>
    </dgm:pt>
    <dgm:pt modelId="{031C3552-FC4F-4799-B324-F7B17C4F6145}" type="pres">
      <dgm:prSet presAssocID="{EE1BC03A-4EAF-43BC-8E6F-9E734EE900AB}" presName="srcNode" presStyleLbl="node1" presStyleIdx="0" presStyleCnt="4"/>
      <dgm:spPr/>
    </dgm:pt>
    <dgm:pt modelId="{37E4B467-0193-4656-A132-5C026CEB8DDE}" type="pres">
      <dgm:prSet presAssocID="{EE1BC03A-4EAF-43BC-8E6F-9E734EE900AB}" presName="conn" presStyleLbl="parChTrans1D2" presStyleIdx="0" presStyleCnt="1"/>
      <dgm:spPr/>
    </dgm:pt>
    <dgm:pt modelId="{D2F22F54-77F0-4476-9088-97166115507C}" type="pres">
      <dgm:prSet presAssocID="{EE1BC03A-4EAF-43BC-8E6F-9E734EE900AB}" presName="extraNode" presStyleLbl="node1" presStyleIdx="0" presStyleCnt="4"/>
      <dgm:spPr/>
    </dgm:pt>
    <dgm:pt modelId="{74EC117D-B7FE-4C1E-BCAE-63153E2C632C}" type="pres">
      <dgm:prSet presAssocID="{EE1BC03A-4EAF-43BC-8E6F-9E734EE900AB}" presName="dstNode" presStyleLbl="node1" presStyleIdx="0" presStyleCnt="4"/>
      <dgm:spPr/>
    </dgm:pt>
    <dgm:pt modelId="{F273E7A2-987D-4844-9F68-FF2D2D223AAA}" type="pres">
      <dgm:prSet presAssocID="{BBAA961C-28E8-4086-BDEE-669725AEDE58}" presName="text_1" presStyleLbl="node1" presStyleIdx="0" presStyleCnt="4" custLinFactNeighborX="-2087" custLinFactNeighborY="4099">
        <dgm:presLayoutVars>
          <dgm:bulletEnabled val="1"/>
        </dgm:presLayoutVars>
      </dgm:prSet>
      <dgm:spPr/>
    </dgm:pt>
    <dgm:pt modelId="{E705E150-B2BD-4020-8AE9-07B1D8D5A335}" type="pres">
      <dgm:prSet presAssocID="{BBAA961C-28E8-4086-BDEE-669725AEDE58}" presName="accent_1" presStyleCnt="0"/>
      <dgm:spPr/>
    </dgm:pt>
    <dgm:pt modelId="{DFDE9D4E-9323-4A5C-A20A-DB1902163A72}" type="pres">
      <dgm:prSet presAssocID="{BBAA961C-28E8-4086-BDEE-669725AEDE58}" presName="accentRepeatNode" presStyleLbl="solidFgAcc1" presStyleIdx="0" presStyleCnt="4"/>
      <dgm:spPr/>
    </dgm:pt>
    <dgm:pt modelId="{03F168FB-7AB3-40DC-AE1A-59140C6166F9}" type="pres">
      <dgm:prSet presAssocID="{CBF06888-418C-4EA1-A1E0-A9B73E7D44B9}" presName="text_2" presStyleLbl="node1" presStyleIdx="1" presStyleCnt="4">
        <dgm:presLayoutVars>
          <dgm:bulletEnabled val="1"/>
        </dgm:presLayoutVars>
      </dgm:prSet>
      <dgm:spPr/>
    </dgm:pt>
    <dgm:pt modelId="{C3BFCF01-149F-4A87-B3BE-4F392D8BC788}" type="pres">
      <dgm:prSet presAssocID="{CBF06888-418C-4EA1-A1E0-A9B73E7D44B9}" presName="accent_2" presStyleCnt="0"/>
      <dgm:spPr/>
    </dgm:pt>
    <dgm:pt modelId="{467AC1BC-A10E-4D63-9DA1-9C7A7AE52034}" type="pres">
      <dgm:prSet presAssocID="{CBF06888-418C-4EA1-A1E0-A9B73E7D44B9}" presName="accentRepeatNode" presStyleLbl="solidFgAcc1" presStyleIdx="1" presStyleCnt="4"/>
      <dgm:spPr/>
    </dgm:pt>
    <dgm:pt modelId="{C17C298C-2346-4788-A09E-CE775DAD8C6B}" type="pres">
      <dgm:prSet presAssocID="{4D8CCF7F-1E56-46EA-A900-E69367F4D05F}" presName="text_3" presStyleLbl="node1" presStyleIdx="2" presStyleCnt="4">
        <dgm:presLayoutVars>
          <dgm:bulletEnabled val="1"/>
        </dgm:presLayoutVars>
      </dgm:prSet>
      <dgm:spPr/>
    </dgm:pt>
    <dgm:pt modelId="{1328BC65-4E36-42EC-88CB-DF504FCE93DF}" type="pres">
      <dgm:prSet presAssocID="{4D8CCF7F-1E56-46EA-A900-E69367F4D05F}" presName="accent_3" presStyleCnt="0"/>
      <dgm:spPr/>
    </dgm:pt>
    <dgm:pt modelId="{376AD0B2-0C5F-4E8E-8011-F3C398ABF887}" type="pres">
      <dgm:prSet presAssocID="{4D8CCF7F-1E56-46EA-A900-E69367F4D05F}" presName="accentRepeatNode" presStyleLbl="solidFgAcc1" presStyleIdx="2" presStyleCnt="4"/>
      <dgm:spPr/>
    </dgm:pt>
    <dgm:pt modelId="{D528AA85-6C28-4532-9020-E1A3CA3B7BFD}" type="pres">
      <dgm:prSet presAssocID="{2DC6B42D-0E0C-45C3-98AB-598AE551067A}" presName="text_4" presStyleLbl="node1" presStyleIdx="3" presStyleCnt="4">
        <dgm:presLayoutVars>
          <dgm:bulletEnabled val="1"/>
        </dgm:presLayoutVars>
      </dgm:prSet>
      <dgm:spPr/>
    </dgm:pt>
    <dgm:pt modelId="{447E257B-4326-4D0D-962F-2EE720E807FE}" type="pres">
      <dgm:prSet presAssocID="{2DC6B42D-0E0C-45C3-98AB-598AE551067A}" presName="accent_4" presStyleCnt="0"/>
      <dgm:spPr/>
    </dgm:pt>
    <dgm:pt modelId="{3A06761C-FDD1-4D30-9B53-9CE896DEBE20}" type="pres">
      <dgm:prSet presAssocID="{2DC6B42D-0E0C-45C3-98AB-598AE551067A}" presName="accentRepeatNode" presStyleLbl="solidFgAcc1" presStyleIdx="3" presStyleCnt="4"/>
      <dgm:spPr/>
    </dgm:pt>
  </dgm:ptLst>
  <dgm:cxnLst>
    <dgm:cxn modelId="{65D9FD14-FD9C-45FD-83EF-93A2ED4B0352}" srcId="{EE1BC03A-4EAF-43BC-8E6F-9E734EE900AB}" destId="{CBF06888-418C-4EA1-A1E0-A9B73E7D44B9}" srcOrd="1" destOrd="0" parTransId="{98F27C6E-E1A3-4B30-9FF4-3325381E4353}" sibTransId="{388EBED2-5D22-4722-9B64-D03692E50988}"/>
    <dgm:cxn modelId="{AB695030-79B0-4475-AF7F-705B72FA72F5}" srcId="{EE1BC03A-4EAF-43BC-8E6F-9E734EE900AB}" destId="{4D8CCF7F-1E56-46EA-A900-E69367F4D05F}" srcOrd="2" destOrd="0" parTransId="{BCE5F40D-7255-40B7-9496-A023AEA99B4F}" sibTransId="{FE543D90-3F10-483F-BA2C-369BFE001DE7}"/>
    <dgm:cxn modelId="{DCF53134-3E96-4C07-B3D9-132A15AE5BF8}" srcId="{EE1BC03A-4EAF-43BC-8E6F-9E734EE900AB}" destId="{BBAA961C-28E8-4086-BDEE-669725AEDE58}" srcOrd="0" destOrd="0" parTransId="{91C43BD5-4C50-41E8-8E52-7AC7AC1C21F0}" sibTransId="{F1641E96-0F79-4ECD-8BEE-D400763F210E}"/>
    <dgm:cxn modelId="{4DE6AD5F-61A2-4A85-A145-05FB80884272}" type="presOf" srcId="{EE1BC03A-4EAF-43BC-8E6F-9E734EE900AB}" destId="{C4049B9C-6B4E-462E-AC55-49BDD5464E44}" srcOrd="0" destOrd="0" presId="urn:microsoft.com/office/officeart/2008/layout/VerticalCurvedList"/>
    <dgm:cxn modelId="{40D46355-B107-4325-BBCC-8BCADFDFFED7}" type="presOf" srcId="{BBAA961C-28E8-4086-BDEE-669725AEDE58}" destId="{F273E7A2-987D-4844-9F68-FF2D2D223AAA}" srcOrd="0" destOrd="0" presId="urn:microsoft.com/office/officeart/2008/layout/VerticalCurvedList"/>
    <dgm:cxn modelId="{4015AC78-B45F-4520-B4C8-53B5FCFE0A85}" type="presOf" srcId="{CBF06888-418C-4EA1-A1E0-A9B73E7D44B9}" destId="{03F168FB-7AB3-40DC-AE1A-59140C6166F9}" srcOrd="0" destOrd="0" presId="urn:microsoft.com/office/officeart/2008/layout/VerticalCurvedList"/>
    <dgm:cxn modelId="{ADD7AA81-D073-40EF-B74E-CB73D1818DB9}" type="presOf" srcId="{F1641E96-0F79-4ECD-8BEE-D400763F210E}" destId="{37E4B467-0193-4656-A132-5C026CEB8DDE}" srcOrd="0" destOrd="0" presId="urn:microsoft.com/office/officeart/2008/layout/VerticalCurvedList"/>
    <dgm:cxn modelId="{0F47FF99-C8BC-4DEF-BC9D-447E98297283}" srcId="{EE1BC03A-4EAF-43BC-8E6F-9E734EE900AB}" destId="{2DC6B42D-0E0C-45C3-98AB-598AE551067A}" srcOrd="3" destOrd="0" parTransId="{7C758834-8CDB-4AFA-9B22-B58D101BEEA6}" sibTransId="{10D95CA5-ABEA-4B49-9C49-D02DA652E2A0}"/>
    <dgm:cxn modelId="{1400FFC7-E68B-42AB-84EB-DCC33BA2501D}" type="presOf" srcId="{4D8CCF7F-1E56-46EA-A900-E69367F4D05F}" destId="{C17C298C-2346-4788-A09E-CE775DAD8C6B}" srcOrd="0" destOrd="0" presId="urn:microsoft.com/office/officeart/2008/layout/VerticalCurvedList"/>
    <dgm:cxn modelId="{40D24CCF-B7D3-4248-BA2D-4D9B14863488}" type="presOf" srcId="{2DC6B42D-0E0C-45C3-98AB-598AE551067A}" destId="{D528AA85-6C28-4532-9020-E1A3CA3B7BFD}" srcOrd="0" destOrd="0" presId="urn:microsoft.com/office/officeart/2008/layout/VerticalCurvedList"/>
    <dgm:cxn modelId="{C8E4387B-155A-4A3A-873D-DD5A222E2CED}" type="presParOf" srcId="{C4049B9C-6B4E-462E-AC55-49BDD5464E44}" destId="{BC503EAD-3496-4C2B-91CF-53AD75485DD0}" srcOrd="0" destOrd="0" presId="urn:microsoft.com/office/officeart/2008/layout/VerticalCurvedList"/>
    <dgm:cxn modelId="{E3DBAC29-0973-4968-975B-8FEA3998A92A}" type="presParOf" srcId="{BC503EAD-3496-4C2B-91CF-53AD75485DD0}" destId="{7FFE1499-1F16-403B-94E3-1A0A27F24EEE}" srcOrd="0" destOrd="0" presId="urn:microsoft.com/office/officeart/2008/layout/VerticalCurvedList"/>
    <dgm:cxn modelId="{054AD465-969F-4EBA-BF34-618839A75EE4}" type="presParOf" srcId="{7FFE1499-1F16-403B-94E3-1A0A27F24EEE}" destId="{031C3552-FC4F-4799-B324-F7B17C4F6145}" srcOrd="0" destOrd="0" presId="urn:microsoft.com/office/officeart/2008/layout/VerticalCurvedList"/>
    <dgm:cxn modelId="{36A67527-F332-4640-AD79-746ECEB177D3}" type="presParOf" srcId="{7FFE1499-1F16-403B-94E3-1A0A27F24EEE}" destId="{37E4B467-0193-4656-A132-5C026CEB8DDE}" srcOrd="1" destOrd="0" presId="urn:microsoft.com/office/officeart/2008/layout/VerticalCurvedList"/>
    <dgm:cxn modelId="{55782BD5-E368-421D-BA5A-3139EA25EB5A}" type="presParOf" srcId="{7FFE1499-1F16-403B-94E3-1A0A27F24EEE}" destId="{D2F22F54-77F0-4476-9088-97166115507C}" srcOrd="2" destOrd="0" presId="urn:microsoft.com/office/officeart/2008/layout/VerticalCurvedList"/>
    <dgm:cxn modelId="{F7E32A07-88E7-4B8B-897D-0EE48570259C}" type="presParOf" srcId="{7FFE1499-1F16-403B-94E3-1A0A27F24EEE}" destId="{74EC117D-B7FE-4C1E-BCAE-63153E2C632C}" srcOrd="3" destOrd="0" presId="urn:microsoft.com/office/officeart/2008/layout/VerticalCurvedList"/>
    <dgm:cxn modelId="{F6FFFB60-601C-45AD-A7BC-4DEC77FEC5CB}" type="presParOf" srcId="{BC503EAD-3496-4C2B-91CF-53AD75485DD0}" destId="{F273E7A2-987D-4844-9F68-FF2D2D223AAA}" srcOrd="1" destOrd="0" presId="urn:microsoft.com/office/officeart/2008/layout/VerticalCurvedList"/>
    <dgm:cxn modelId="{F3C00747-5ADF-42BE-9D98-53EFDAE108F6}" type="presParOf" srcId="{BC503EAD-3496-4C2B-91CF-53AD75485DD0}" destId="{E705E150-B2BD-4020-8AE9-07B1D8D5A335}" srcOrd="2" destOrd="0" presId="urn:microsoft.com/office/officeart/2008/layout/VerticalCurvedList"/>
    <dgm:cxn modelId="{CDBEF2AD-5716-47ED-B794-71381D7B58F2}" type="presParOf" srcId="{E705E150-B2BD-4020-8AE9-07B1D8D5A335}" destId="{DFDE9D4E-9323-4A5C-A20A-DB1902163A72}" srcOrd="0" destOrd="0" presId="urn:microsoft.com/office/officeart/2008/layout/VerticalCurvedList"/>
    <dgm:cxn modelId="{AD5480F3-3EA1-4551-B960-17939F4A2244}" type="presParOf" srcId="{BC503EAD-3496-4C2B-91CF-53AD75485DD0}" destId="{03F168FB-7AB3-40DC-AE1A-59140C6166F9}" srcOrd="3" destOrd="0" presId="urn:microsoft.com/office/officeart/2008/layout/VerticalCurvedList"/>
    <dgm:cxn modelId="{0FE4442D-5ADD-41ED-8FFD-DCC8D52326BB}" type="presParOf" srcId="{BC503EAD-3496-4C2B-91CF-53AD75485DD0}" destId="{C3BFCF01-149F-4A87-B3BE-4F392D8BC788}" srcOrd="4" destOrd="0" presId="urn:microsoft.com/office/officeart/2008/layout/VerticalCurvedList"/>
    <dgm:cxn modelId="{C6894560-1C53-40D9-909A-604118D55CF2}" type="presParOf" srcId="{C3BFCF01-149F-4A87-B3BE-4F392D8BC788}" destId="{467AC1BC-A10E-4D63-9DA1-9C7A7AE52034}" srcOrd="0" destOrd="0" presId="urn:microsoft.com/office/officeart/2008/layout/VerticalCurvedList"/>
    <dgm:cxn modelId="{521893A0-6B56-4DC9-8417-62CF2C638AB3}" type="presParOf" srcId="{BC503EAD-3496-4C2B-91CF-53AD75485DD0}" destId="{C17C298C-2346-4788-A09E-CE775DAD8C6B}" srcOrd="5" destOrd="0" presId="urn:microsoft.com/office/officeart/2008/layout/VerticalCurvedList"/>
    <dgm:cxn modelId="{9A5940BE-66D7-4740-BFE6-FF907522A7C8}" type="presParOf" srcId="{BC503EAD-3496-4C2B-91CF-53AD75485DD0}" destId="{1328BC65-4E36-42EC-88CB-DF504FCE93DF}" srcOrd="6" destOrd="0" presId="urn:microsoft.com/office/officeart/2008/layout/VerticalCurvedList"/>
    <dgm:cxn modelId="{601A4B4C-ADCF-46E7-8E9D-AF0DC6C9CD62}" type="presParOf" srcId="{1328BC65-4E36-42EC-88CB-DF504FCE93DF}" destId="{376AD0B2-0C5F-4E8E-8011-F3C398ABF887}" srcOrd="0" destOrd="0" presId="urn:microsoft.com/office/officeart/2008/layout/VerticalCurvedList"/>
    <dgm:cxn modelId="{BA54E659-47E9-4BE7-9661-3E7B9AAB6B56}" type="presParOf" srcId="{BC503EAD-3496-4C2B-91CF-53AD75485DD0}" destId="{D528AA85-6C28-4532-9020-E1A3CA3B7BFD}" srcOrd="7" destOrd="0" presId="urn:microsoft.com/office/officeart/2008/layout/VerticalCurvedList"/>
    <dgm:cxn modelId="{5FDB9820-049C-454F-BADC-DFAE688EB46C}" type="presParOf" srcId="{BC503EAD-3496-4C2B-91CF-53AD75485DD0}" destId="{447E257B-4326-4D0D-962F-2EE720E807FE}" srcOrd="8" destOrd="0" presId="urn:microsoft.com/office/officeart/2008/layout/VerticalCurvedList"/>
    <dgm:cxn modelId="{7BA2A1B8-7D2F-4E80-AB14-83A666000E12}" type="presParOf" srcId="{447E257B-4326-4D0D-962F-2EE720E807FE}" destId="{3A06761C-FDD1-4D30-9B53-9CE896DEBE20}"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E5E2E7-F010-4BD0-8CFE-98AF9599F00A}"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NI"/>
        </a:p>
      </dgm:t>
    </dgm:pt>
    <dgm:pt modelId="{8844582E-5997-42C1-B29B-7DE17CB7EB13}">
      <dgm:prSet phldrT="[Texto]"/>
      <dgm:spPr/>
      <dgm:t>
        <a:bodyPr/>
        <a:lstStyle/>
        <a:p>
          <a:r>
            <a:rPr lang="es-MX" dirty="0"/>
            <a:t>1</a:t>
          </a:r>
          <a:endParaRPr lang="es-NI" dirty="0"/>
        </a:p>
      </dgm:t>
    </dgm:pt>
    <dgm:pt modelId="{B96E4D23-F56C-4A89-B2AE-E52E596C7FA1}" type="parTrans" cxnId="{4364221B-05E5-42D6-9CC0-747499CAB832}">
      <dgm:prSet/>
      <dgm:spPr/>
      <dgm:t>
        <a:bodyPr/>
        <a:lstStyle/>
        <a:p>
          <a:endParaRPr lang="es-NI"/>
        </a:p>
      </dgm:t>
    </dgm:pt>
    <dgm:pt modelId="{589B0A73-E98C-415A-9C2F-28CDDF6E3511}" type="sibTrans" cxnId="{4364221B-05E5-42D6-9CC0-747499CAB832}">
      <dgm:prSet/>
      <dgm:spPr/>
      <dgm:t>
        <a:bodyPr/>
        <a:lstStyle/>
        <a:p>
          <a:endParaRPr lang="es-NI"/>
        </a:p>
      </dgm:t>
    </dgm:pt>
    <dgm:pt modelId="{A09C5CA9-5313-4F5D-BEC2-5F94ACC8D1EB}">
      <dgm:prSet phldrT="[Texto]"/>
      <dgm:spPr/>
      <dgm:t>
        <a:bodyPr/>
        <a:lstStyle/>
        <a:p>
          <a:pPr>
            <a:lnSpc>
              <a:spcPct val="150000"/>
            </a:lnSpc>
            <a:buNone/>
          </a:pPr>
          <a:r>
            <a:rPr lang="en-US" dirty="0">
              <a:solidFill>
                <a:schemeClr val="bg2">
                  <a:lumMod val="50000"/>
                </a:schemeClr>
              </a:solidFill>
              <a:latin typeface="Proxima Nova Alt Bl" panose="02000506030000020004" charset="0"/>
              <a:ea typeface="Source Sans Pro" pitchFamily="34" charset="-122"/>
              <a:cs typeface="Source Sans Pro" pitchFamily="34" charset="-120"/>
            </a:rPr>
            <a:t> </a:t>
          </a:r>
          <a:r>
            <a:rPr lang="es-NI" b="1" noProof="0" dirty="0">
              <a:solidFill>
                <a:schemeClr val="bg2">
                  <a:lumMod val="50000"/>
                </a:schemeClr>
              </a:solidFill>
              <a:latin typeface="Proxima Nova Alt Bl" panose="02000506030000020004" charset="0"/>
              <a:ea typeface="Lora" pitchFamily="34" charset="-122"/>
              <a:cs typeface="Lora" pitchFamily="34" charset="-120"/>
            </a:rPr>
            <a:t>Empatía: </a:t>
          </a:r>
          <a:r>
            <a:rPr lang="es-NI" noProof="0" dirty="0">
              <a:solidFill>
                <a:schemeClr val="bg2">
                  <a:lumMod val="50000"/>
                </a:schemeClr>
              </a:solidFill>
              <a:latin typeface="Proxima Nova Alt Bl" panose="02000506030000020004" charset="0"/>
              <a:ea typeface="Source Sans Pro" pitchFamily="34" charset="-122"/>
              <a:cs typeface="Source Sans Pro" pitchFamily="34" charset="-120"/>
            </a:rPr>
            <a:t>La comunicación afectiva en las redes sociales requiere empatía. Los docentes deben ser capaces de entender las emociones de sus estudiantes y de responder de manera compasiva y comprensiva a sus necesidades.</a:t>
          </a:r>
          <a:endParaRPr lang="es-NI" noProof="0" dirty="0">
            <a:solidFill>
              <a:schemeClr val="bg2">
                <a:lumMod val="50000"/>
              </a:schemeClr>
            </a:solidFill>
            <a:latin typeface="Proxima Nova Alt Bl" panose="02000506030000020004" charset="0"/>
          </a:endParaRPr>
        </a:p>
      </dgm:t>
    </dgm:pt>
    <dgm:pt modelId="{B9EAC4BB-F912-4AC1-A940-0AA28915776A}" type="parTrans" cxnId="{5ED54C0E-2B65-4143-94A0-6CD49E2BA4FF}">
      <dgm:prSet/>
      <dgm:spPr/>
      <dgm:t>
        <a:bodyPr/>
        <a:lstStyle/>
        <a:p>
          <a:endParaRPr lang="es-NI"/>
        </a:p>
      </dgm:t>
    </dgm:pt>
    <dgm:pt modelId="{1BAA976C-BE09-4E7D-A448-E8FCA428CEB5}" type="sibTrans" cxnId="{5ED54C0E-2B65-4143-94A0-6CD49E2BA4FF}">
      <dgm:prSet/>
      <dgm:spPr/>
      <dgm:t>
        <a:bodyPr/>
        <a:lstStyle/>
        <a:p>
          <a:endParaRPr lang="es-NI"/>
        </a:p>
      </dgm:t>
    </dgm:pt>
    <dgm:pt modelId="{06AC25C4-E520-4D55-84B3-9DD0D29AB0A0}">
      <dgm:prSet phldrT="[Texto]"/>
      <dgm:spPr/>
      <dgm:t>
        <a:bodyPr/>
        <a:lstStyle/>
        <a:p>
          <a:r>
            <a:rPr lang="es-MX" dirty="0"/>
            <a:t>2</a:t>
          </a:r>
          <a:endParaRPr lang="es-NI" dirty="0"/>
        </a:p>
      </dgm:t>
    </dgm:pt>
    <dgm:pt modelId="{D685ADD5-E364-4D8C-B385-F539CFB34D45}" type="parTrans" cxnId="{45BD5608-929C-4293-BA1F-336880CB605F}">
      <dgm:prSet/>
      <dgm:spPr/>
      <dgm:t>
        <a:bodyPr/>
        <a:lstStyle/>
        <a:p>
          <a:endParaRPr lang="es-NI"/>
        </a:p>
      </dgm:t>
    </dgm:pt>
    <dgm:pt modelId="{06D78CC3-5CCF-4235-9BF2-0CDF257CA175}" type="sibTrans" cxnId="{45BD5608-929C-4293-BA1F-336880CB605F}">
      <dgm:prSet/>
      <dgm:spPr/>
      <dgm:t>
        <a:bodyPr/>
        <a:lstStyle/>
        <a:p>
          <a:endParaRPr lang="es-NI"/>
        </a:p>
      </dgm:t>
    </dgm:pt>
    <dgm:pt modelId="{6707C055-C516-410A-8B04-165482905E3E}">
      <dgm:prSet phldrT="[Texto]"/>
      <dgm:spPr/>
      <dgm:t>
        <a:bodyPr/>
        <a:lstStyle/>
        <a:p>
          <a:pPr>
            <a:buNone/>
          </a:pPr>
          <a:r>
            <a:rPr lang="es-NI" b="1" noProof="0" dirty="0">
              <a:solidFill>
                <a:schemeClr val="bg2">
                  <a:lumMod val="50000"/>
                </a:schemeClr>
              </a:solidFill>
              <a:latin typeface="Proxima Nova Alt Bl" panose="02000506030000020004" charset="0"/>
              <a:ea typeface="Lora" pitchFamily="34" charset="-122"/>
              <a:cs typeface="Lora" pitchFamily="34" charset="-120"/>
            </a:rPr>
            <a:t>Escucha Activa: </a:t>
          </a:r>
          <a:r>
            <a:rPr lang="es-NI" noProof="0" dirty="0">
              <a:solidFill>
                <a:schemeClr val="bg2">
                  <a:lumMod val="50000"/>
                </a:schemeClr>
              </a:solidFill>
              <a:latin typeface="Proxima Nova Alt Bl" panose="02000506030000020004" charset="0"/>
              <a:ea typeface="Source Sans Pro" pitchFamily="34" charset="-122"/>
              <a:cs typeface="Source Sans Pro" pitchFamily="34" charset="-120"/>
            </a:rPr>
            <a:t>Escuchar activamente a los estudiantes implica prestar atención a sus ideas, preguntas y comentarios, tanto en las interacciones online como en las presenciales. Esto ayuda a construir una relación de confianza y a crear un ambiente de aprendizaje inclusivo.</a:t>
          </a:r>
          <a:endParaRPr lang="es-NI" noProof="0" dirty="0">
            <a:solidFill>
              <a:schemeClr val="bg2">
                <a:lumMod val="50000"/>
              </a:schemeClr>
            </a:solidFill>
            <a:latin typeface="Proxima Nova Alt Bl" panose="02000506030000020004" charset="0"/>
          </a:endParaRPr>
        </a:p>
      </dgm:t>
    </dgm:pt>
    <dgm:pt modelId="{EE4DF25E-B15A-496A-8241-14755B1D225C}" type="parTrans" cxnId="{39EC22B6-667F-43C7-8A63-9621BB42B3FF}">
      <dgm:prSet/>
      <dgm:spPr/>
      <dgm:t>
        <a:bodyPr/>
        <a:lstStyle/>
        <a:p>
          <a:endParaRPr lang="es-NI"/>
        </a:p>
      </dgm:t>
    </dgm:pt>
    <dgm:pt modelId="{92F6E07A-76BD-4953-8F5A-D6414CD13331}" type="sibTrans" cxnId="{39EC22B6-667F-43C7-8A63-9621BB42B3FF}">
      <dgm:prSet/>
      <dgm:spPr/>
      <dgm:t>
        <a:bodyPr/>
        <a:lstStyle/>
        <a:p>
          <a:endParaRPr lang="es-NI"/>
        </a:p>
      </dgm:t>
    </dgm:pt>
    <dgm:pt modelId="{5ECE3313-0F7E-4A87-BDAB-973FF9ABF5FC}">
      <dgm:prSet phldrT="[Texto]"/>
      <dgm:spPr/>
      <dgm:t>
        <a:bodyPr/>
        <a:lstStyle/>
        <a:p>
          <a:r>
            <a:rPr lang="es-MX" dirty="0"/>
            <a:t>4</a:t>
          </a:r>
          <a:endParaRPr lang="es-NI" dirty="0"/>
        </a:p>
      </dgm:t>
    </dgm:pt>
    <dgm:pt modelId="{5602D0E0-791E-4621-BB5E-27B4F5E2E69A}" type="parTrans" cxnId="{DAD0286E-6C82-48DB-9F50-E7494ECA53E2}">
      <dgm:prSet/>
      <dgm:spPr/>
      <dgm:t>
        <a:bodyPr/>
        <a:lstStyle/>
        <a:p>
          <a:endParaRPr lang="es-NI"/>
        </a:p>
      </dgm:t>
    </dgm:pt>
    <dgm:pt modelId="{BF35F690-A680-4960-A4E2-0F04DD1F77F2}" type="sibTrans" cxnId="{DAD0286E-6C82-48DB-9F50-E7494ECA53E2}">
      <dgm:prSet/>
      <dgm:spPr/>
      <dgm:t>
        <a:bodyPr/>
        <a:lstStyle/>
        <a:p>
          <a:endParaRPr lang="es-NI"/>
        </a:p>
      </dgm:t>
    </dgm:pt>
    <dgm:pt modelId="{F366D57B-BEB0-4632-87BC-D74F8948A3DD}">
      <dgm:prSet phldrT="[Texto]"/>
      <dgm:spPr/>
      <dgm:t>
        <a:bodyPr/>
        <a:lstStyle/>
        <a:p>
          <a:pPr algn="l">
            <a:buNone/>
          </a:pPr>
          <a:r>
            <a:rPr lang="es-NI" b="1" noProof="0" dirty="0">
              <a:solidFill>
                <a:schemeClr val="bg2">
                  <a:lumMod val="50000"/>
                </a:schemeClr>
              </a:solidFill>
              <a:latin typeface="Proxima Nova Alt Bl" panose="02000506030000020004" charset="0"/>
              <a:ea typeface="Lora" pitchFamily="34" charset="-122"/>
              <a:cs typeface="Lora" pitchFamily="34" charset="-120"/>
            </a:rPr>
            <a:t>Comunicación Positiva: </a:t>
          </a:r>
          <a:r>
            <a:rPr lang="es-NI" noProof="0" dirty="0">
              <a:solidFill>
                <a:schemeClr val="bg2">
                  <a:lumMod val="50000"/>
                </a:schemeClr>
              </a:solidFill>
              <a:latin typeface="Proxima Nova Alt Bl" panose="02000506030000020004" charset="0"/>
              <a:ea typeface="Source Sans Pro" pitchFamily="34" charset="-122"/>
              <a:cs typeface="Source Sans Pro" pitchFamily="34" charset="-120"/>
            </a:rPr>
            <a:t>Mantener una comunicación positiva y motivadora con los estudiantes a través de las redes sociales es esencial para crear un ambiente de aprendizaje positivo y efectivo. Evitar el tono negativo o las críticas destructivas, y enfocarse en el desarrollo y el aprendizaje.</a:t>
          </a:r>
          <a:endParaRPr lang="es-NI" noProof="0" dirty="0">
            <a:solidFill>
              <a:schemeClr val="bg2">
                <a:lumMod val="50000"/>
              </a:schemeClr>
            </a:solidFill>
            <a:latin typeface="Proxima Nova Alt Bl" panose="02000506030000020004" charset="0"/>
          </a:endParaRPr>
        </a:p>
      </dgm:t>
    </dgm:pt>
    <dgm:pt modelId="{9F4E8CC1-D79F-44ED-ACAF-19E3A85C62B3}" type="parTrans" cxnId="{62D97CD3-7F44-4DD4-8C4D-17406F859139}">
      <dgm:prSet/>
      <dgm:spPr/>
      <dgm:t>
        <a:bodyPr/>
        <a:lstStyle/>
        <a:p>
          <a:endParaRPr lang="es-NI"/>
        </a:p>
      </dgm:t>
    </dgm:pt>
    <dgm:pt modelId="{8089CAF7-FF67-4A6A-8D34-1996C48D06AF}" type="sibTrans" cxnId="{62D97CD3-7F44-4DD4-8C4D-17406F859139}">
      <dgm:prSet/>
      <dgm:spPr/>
      <dgm:t>
        <a:bodyPr/>
        <a:lstStyle/>
        <a:p>
          <a:endParaRPr lang="es-NI"/>
        </a:p>
      </dgm:t>
    </dgm:pt>
    <dgm:pt modelId="{A41155C5-319D-4EFF-B7C3-3CCB516949BF}">
      <dgm:prSet/>
      <dgm:spPr/>
      <dgm:t>
        <a:bodyPr/>
        <a:lstStyle/>
        <a:p>
          <a:r>
            <a:rPr lang="es-MX" dirty="0"/>
            <a:t>3</a:t>
          </a:r>
          <a:endParaRPr lang="es-NI" dirty="0"/>
        </a:p>
      </dgm:t>
    </dgm:pt>
    <dgm:pt modelId="{FB334204-F753-4556-918A-8F256CEDA7C6}" type="parTrans" cxnId="{C27A90FB-A739-4378-8B18-D8FD6A9AA556}">
      <dgm:prSet/>
      <dgm:spPr/>
      <dgm:t>
        <a:bodyPr/>
        <a:lstStyle/>
        <a:p>
          <a:endParaRPr lang="es-NI"/>
        </a:p>
      </dgm:t>
    </dgm:pt>
    <dgm:pt modelId="{5AE79CE0-465A-474A-A884-99DDF3CAD4ED}" type="sibTrans" cxnId="{C27A90FB-A739-4378-8B18-D8FD6A9AA556}">
      <dgm:prSet/>
      <dgm:spPr/>
      <dgm:t>
        <a:bodyPr/>
        <a:lstStyle/>
        <a:p>
          <a:endParaRPr lang="es-NI"/>
        </a:p>
      </dgm:t>
    </dgm:pt>
    <dgm:pt modelId="{C9BA9B16-F807-4156-A1D0-AFC4E8357317}">
      <dgm:prSet/>
      <dgm:spPr/>
      <dgm:t>
        <a:bodyPr/>
        <a:lstStyle/>
        <a:p>
          <a:pPr>
            <a:buNone/>
          </a:pPr>
          <a:r>
            <a:rPr lang="es-NI" b="1" noProof="0" dirty="0" err="1">
              <a:solidFill>
                <a:schemeClr val="bg2">
                  <a:lumMod val="50000"/>
                </a:schemeClr>
              </a:solidFill>
              <a:latin typeface="Proxima Nova Alt Bl" panose="02000506030000020004" charset="0"/>
              <a:ea typeface="Lora" pitchFamily="34" charset="-122"/>
              <a:cs typeface="Lora" pitchFamily="34" charset="-120"/>
            </a:rPr>
            <a:t>Feedback</a:t>
          </a:r>
          <a:r>
            <a:rPr lang="es-NI" b="1" noProof="0" dirty="0">
              <a:solidFill>
                <a:schemeClr val="bg2">
                  <a:lumMod val="50000"/>
                </a:schemeClr>
              </a:solidFill>
              <a:latin typeface="Proxima Nova Alt Bl" panose="02000506030000020004" charset="0"/>
              <a:ea typeface="Lora" pitchFamily="34" charset="-122"/>
              <a:cs typeface="Lora" pitchFamily="34" charset="-120"/>
            </a:rPr>
            <a:t> Positivo</a:t>
          </a:r>
          <a:r>
            <a:rPr lang="es-NI" noProof="0" dirty="0">
              <a:solidFill>
                <a:schemeClr val="bg2">
                  <a:lumMod val="50000"/>
                </a:schemeClr>
              </a:solidFill>
              <a:latin typeface="Proxima Nova Alt Bl" panose="02000506030000020004" charset="0"/>
              <a:ea typeface="Lora" pitchFamily="34" charset="-122"/>
              <a:cs typeface="Lora" pitchFamily="34" charset="-120"/>
            </a:rPr>
            <a:t>: </a:t>
          </a:r>
          <a:r>
            <a:rPr lang="es-NI" noProof="0" dirty="0">
              <a:solidFill>
                <a:schemeClr val="bg2">
                  <a:lumMod val="50000"/>
                </a:schemeClr>
              </a:solidFill>
              <a:latin typeface="Proxima Nova Alt Bl" panose="02000506030000020004" charset="0"/>
              <a:ea typeface="Source Sans Pro" pitchFamily="34" charset="-122"/>
              <a:cs typeface="Source Sans Pro" pitchFamily="34" charset="-120"/>
            </a:rPr>
            <a:t>Los docentes deben brindar </a:t>
          </a:r>
          <a:r>
            <a:rPr lang="es-NI" noProof="0" dirty="0" err="1">
              <a:solidFill>
                <a:schemeClr val="bg2">
                  <a:lumMod val="50000"/>
                </a:schemeClr>
              </a:solidFill>
              <a:latin typeface="Proxima Nova Alt Bl" panose="02000506030000020004" charset="0"/>
              <a:ea typeface="Source Sans Pro" pitchFamily="34" charset="-122"/>
              <a:cs typeface="Source Sans Pro" pitchFamily="34" charset="-120"/>
            </a:rPr>
            <a:t>feedback</a:t>
          </a:r>
          <a:r>
            <a:rPr lang="es-NI" noProof="0" dirty="0">
              <a:solidFill>
                <a:schemeClr val="bg2">
                  <a:lumMod val="50000"/>
                </a:schemeClr>
              </a:solidFill>
              <a:latin typeface="Proxima Nova Alt Bl" panose="02000506030000020004" charset="0"/>
              <a:ea typeface="Source Sans Pro" pitchFamily="34" charset="-122"/>
              <a:cs typeface="Source Sans Pro" pitchFamily="34" charset="-120"/>
            </a:rPr>
            <a:t> positivo y constructivo a sus estudiantes, reconociendo sus logros y esfuerzo. Esto motiva a los estudiantes y les ayuda a sentir que están aprendiendo y progresando</a:t>
          </a:r>
          <a:endParaRPr lang="es-NI" noProof="0" dirty="0">
            <a:solidFill>
              <a:schemeClr val="bg2">
                <a:lumMod val="50000"/>
              </a:schemeClr>
            </a:solidFill>
            <a:latin typeface="Proxima Nova Alt Bl" panose="02000506030000020004" charset="0"/>
          </a:endParaRPr>
        </a:p>
      </dgm:t>
    </dgm:pt>
    <dgm:pt modelId="{678A4A40-0D7D-431F-A522-E285368DA6DC}" type="parTrans" cxnId="{B971916A-662D-41B9-A45B-588BD85EE051}">
      <dgm:prSet/>
      <dgm:spPr/>
      <dgm:t>
        <a:bodyPr/>
        <a:lstStyle/>
        <a:p>
          <a:endParaRPr lang="es-NI"/>
        </a:p>
      </dgm:t>
    </dgm:pt>
    <dgm:pt modelId="{6337958F-0476-4161-862A-0D07FD4BE878}" type="sibTrans" cxnId="{B971916A-662D-41B9-A45B-588BD85EE051}">
      <dgm:prSet/>
      <dgm:spPr/>
      <dgm:t>
        <a:bodyPr/>
        <a:lstStyle/>
        <a:p>
          <a:endParaRPr lang="es-NI"/>
        </a:p>
      </dgm:t>
    </dgm:pt>
    <dgm:pt modelId="{FC6CC5FE-70E4-4C6B-9E23-F2B1C87D9B1E}" type="pres">
      <dgm:prSet presAssocID="{78E5E2E7-F010-4BD0-8CFE-98AF9599F00A}" presName="linearFlow" presStyleCnt="0">
        <dgm:presLayoutVars>
          <dgm:dir/>
          <dgm:animLvl val="lvl"/>
          <dgm:resizeHandles val="exact"/>
        </dgm:presLayoutVars>
      </dgm:prSet>
      <dgm:spPr/>
    </dgm:pt>
    <dgm:pt modelId="{F1850186-E863-41D5-BAC8-DE335E02BB51}" type="pres">
      <dgm:prSet presAssocID="{8844582E-5997-42C1-B29B-7DE17CB7EB13}" presName="composite" presStyleCnt="0"/>
      <dgm:spPr/>
    </dgm:pt>
    <dgm:pt modelId="{8DC86A42-C34F-48A2-B23F-7572D6BE23ED}" type="pres">
      <dgm:prSet presAssocID="{8844582E-5997-42C1-B29B-7DE17CB7EB13}" presName="parentText" presStyleLbl="alignNode1" presStyleIdx="0" presStyleCnt="4">
        <dgm:presLayoutVars>
          <dgm:chMax val="1"/>
          <dgm:bulletEnabled val="1"/>
        </dgm:presLayoutVars>
      </dgm:prSet>
      <dgm:spPr/>
    </dgm:pt>
    <dgm:pt modelId="{4D0A2AE7-152C-4F5F-8374-9E07E81F1E1F}" type="pres">
      <dgm:prSet presAssocID="{8844582E-5997-42C1-B29B-7DE17CB7EB13}" presName="descendantText" presStyleLbl="alignAcc1" presStyleIdx="0" presStyleCnt="4">
        <dgm:presLayoutVars>
          <dgm:bulletEnabled val="1"/>
        </dgm:presLayoutVars>
      </dgm:prSet>
      <dgm:spPr/>
    </dgm:pt>
    <dgm:pt modelId="{8D2344AB-D800-481E-AF13-F7610F15852E}" type="pres">
      <dgm:prSet presAssocID="{589B0A73-E98C-415A-9C2F-28CDDF6E3511}" presName="sp" presStyleCnt="0"/>
      <dgm:spPr/>
    </dgm:pt>
    <dgm:pt modelId="{04816DBE-4D56-4CE9-8180-8E41257E464F}" type="pres">
      <dgm:prSet presAssocID="{06AC25C4-E520-4D55-84B3-9DD0D29AB0A0}" presName="composite" presStyleCnt="0"/>
      <dgm:spPr/>
    </dgm:pt>
    <dgm:pt modelId="{3B45745B-DE90-47B6-9B05-A83C7B2206DA}" type="pres">
      <dgm:prSet presAssocID="{06AC25C4-E520-4D55-84B3-9DD0D29AB0A0}" presName="parentText" presStyleLbl="alignNode1" presStyleIdx="1" presStyleCnt="4">
        <dgm:presLayoutVars>
          <dgm:chMax val="1"/>
          <dgm:bulletEnabled val="1"/>
        </dgm:presLayoutVars>
      </dgm:prSet>
      <dgm:spPr/>
    </dgm:pt>
    <dgm:pt modelId="{E2968465-B9B3-4C19-8C23-3E0F57BC2F45}" type="pres">
      <dgm:prSet presAssocID="{06AC25C4-E520-4D55-84B3-9DD0D29AB0A0}" presName="descendantText" presStyleLbl="alignAcc1" presStyleIdx="1" presStyleCnt="4" custLinFactNeighborX="0" custLinFactNeighborY="1191">
        <dgm:presLayoutVars>
          <dgm:bulletEnabled val="1"/>
        </dgm:presLayoutVars>
      </dgm:prSet>
      <dgm:spPr/>
    </dgm:pt>
    <dgm:pt modelId="{05154C0E-E4B1-4097-BE68-93D056DF0F36}" type="pres">
      <dgm:prSet presAssocID="{06D78CC3-5CCF-4235-9BF2-0CDF257CA175}" presName="sp" presStyleCnt="0"/>
      <dgm:spPr/>
    </dgm:pt>
    <dgm:pt modelId="{0AF59863-896E-4BB3-9F5F-AD8FF78C7F13}" type="pres">
      <dgm:prSet presAssocID="{A41155C5-319D-4EFF-B7C3-3CCB516949BF}" presName="composite" presStyleCnt="0"/>
      <dgm:spPr/>
    </dgm:pt>
    <dgm:pt modelId="{394BA719-F6CF-4634-8726-8D49EBE2FB07}" type="pres">
      <dgm:prSet presAssocID="{A41155C5-319D-4EFF-B7C3-3CCB516949BF}" presName="parentText" presStyleLbl="alignNode1" presStyleIdx="2" presStyleCnt="4">
        <dgm:presLayoutVars>
          <dgm:chMax val="1"/>
          <dgm:bulletEnabled val="1"/>
        </dgm:presLayoutVars>
      </dgm:prSet>
      <dgm:spPr/>
    </dgm:pt>
    <dgm:pt modelId="{19AE844A-F181-4942-A4A0-74D7CD56A8F3}" type="pres">
      <dgm:prSet presAssocID="{A41155C5-319D-4EFF-B7C3-3CCB516949BF}" presName="descendantText" presStyleLbl="alignAcc1" presStyleIdx="2" presStyleCnt="4">
        <dgm:presLayoutVars>
          <dgm:bulletEnabled val="1"/>
        </dgm:presLayoutVars>
      </dgm:prSet>
      <dgm:spPr/>
    </dgm:pt>
    <dgm:pt modelId="{208DA681-0585-412B-BD29-166FA4C5F38C}" type="pres">
      <dgm:prSet presAssocID="{5AE79CE0-465A-474A-A884-99DDF3CAD4ED}" presName="sp" presStyleCnt="0"/>
      <dgm:spPr/>
    </dgm:pt>
    <dgm:pt modelId="{1D5501DE-36BF-40AB-8265-BF4368B3C634}" type="pres">
      <dgm:prSet presAssocID="{5ECE3313-0F7E-4A87-BDAB-973FF9ABF5FC}" presName="composite" presStyleCnt="0"/>
      <dgm:spPr/>
    </dgm:pt>
    <dgm:pt modelId="{CAAA6782-5270-42F7-BFFE-6131E05A1987}" type="pres">
      <dgm:prSet presAssocID="{5ECE3313-0F7E-4A87-BDAB-973FF9ABF5FC}" presName="parentText" presStyleLbl="alignNode1" presStyleIdx="3" presStyleCnt="4">
        <dgm:presLayoutVars>
          <dgm:chMax val="1"/>
          <dgm:bulletEnabled val="1"/>
        </dgm:presLayoutVars>
      </dgm:prSet>
      <dgm:spPr/>
    </dgm:pt>
    <dgm:pt modelId="{72A77E9D-A372-4454-BE59-E1DE95FB80E4}" type="pres">
      <dgm:prSet presAssocID="{5ECE3313-0F7E-4A87-BDAB-973FF9ABF5FC}" presName="descendantText" presStyleLbl="alignAcc1" presStyleIdx="3" presStyleCnt="4">
        <dgm:presLayoutVars>
          <dgm:bulletEnabled val="1"/>
        </dgm:presLayoutVars>
      </dgm:prSet>
      <dgm:spPr/>
    </dgm:pt>
  </dgm:ptLst>
  <dgm:cxnLst>
    <dgm:cxn modelId="{45BD5608-929C-4293-BA1F-336880CB605F}" srcId="{78E5E2E7-F010-4BD0-8CFE-98AF9599F00A}" destId="{06AC25C4-E520-4D55-84B3-9DD0D29AB0A0}" srcOrd="1" destOrd="0" parTransId="{D685ADD5-E364-4D8C-B385-F539CFB34D45}" sibTransId="{06D78CC3-5CCF-4235-9BF2-0CDF257CA175}"/>
    <dgm:cxn modelId="{5ED54C0E-2B65-4143-94A0-6CD49E2BA4FF}" srcId="{8844582E-5997-42C1-B29B-7DE17CB7EB13}" destId="{A09C5CA9-5313-4F5D-BEC2-5F94ACC8D1EB}" srcOrd="0" destOrd="0" parTransId="{B9EAC4BB-F912-4AC1-A940-0AA28915776A}" sibTransId="{1BAA976C-BE09-4E7D-A448-E8FCA428CEB5}"/>
    <dgm:cxn modelId="{4364221B-05E5-42D6-9CC0-747499CAB832}" srcId="{78E5E2E7-F010-4BD0-8CFE-98AF9599F00A}" destId="{8844582E-5997-42C1-B29B-7DE17CB7EB13}" srcOrd="0" destOrd="0" parTransId="{B96E4D23-F56C-4A89-B2AE-E52E596C7FA1}" sibTransId="{589B0A73-E98C-415A-9C2F-28CDDF6E3511}"/>
    <dgm:cxn modelId="{EC9F0966-EB90-49D7-9DF8-8955CE79346D}" type="presOf" srcId="{A41155C5-319D-4EFF-B7C3-3CCB516949BF}" destId="{394BA719-F6CF-4634-8726-8D49EBE2FB07}" srcOrd="0" destOrd="0" presId="urn:microsoft.com/office/officeart/2005/8/layout/chevron2"/>
    <dgm:cxn modelId="{BE715A4A-7AF7-4ECA-8726-B672D2461E72}" type="presOf" srcId="{C9BA9B16-F807-4156-A1D0-AFC4E8357317}" destId="{19AE844A-F181-4942-A4A0-74D7CD56A8F3}" srcOrd="0" destOrd="0" presId="urn:microsoft.com/office/officeart/2005/8/layout/chevron2"/>
    <dgm:cxn modelId="{B971916A-662D-41B9-A45B-588BD85EE051}" srcId="{A41155C5-319D-4EFF-B7C3-3CCB516949BF}" destId="{C9BA9B16-F807-4156-A1D0-AFC4E8357317}" srcOrd="0" destOrd="0" parTransId="{678A4A40-0D7D-431F-A522-E285368DA6DC}" sibTransId="{6337958F-0476-4161-862A-0D07FD4BE878}"/>
    <dgm:cxn modelId="{DAD0286E-6C82-48DB-9F50-E7494ECA53E2}" srcId="{78E5E2E7-F010-4BD0-8CFE-98AF9599F00A}" destId="{5ECE3313-0F7E-4A87-BDAB-973FF9ABF5FC}" srcOrd="3" destOrd="0" parTransId="{5602D0E0-791E-4621-BB5E-27B4F5E2E69A}" sibTransId="{BF35F690-A680-4960-A4E2-0F04DD1F77F2}"/>
    <dgm:cxn modelId="{BA70FE79-E314-4E04-8E5A-EE2152916E2B}" type="presOf" srcId="{6707C055-C516-410A-8B04-165482905E3E}" destId="{E2968465-B9B3-4C19-8C23-3E0F57BC2F45}" srcOrd="0" destOrd="0" presId="urn:microsoft.com/office/officeart/2005/8/layout/chevron2"/>
    <dgm:cxn modelId="{1C2E998D-1678-4C2D-894E-D4469554E447}" type="presOf" srcId="{78E5E2E7-F010-4BD0-8CFE-98AF9599F00A}" destId="{FC6CC5FE-70E4-4C6B-9E23-F2B1C87D9B1E}" srcOrd="0" destOrd="0" presId="urn:microsoft.com/office/officeart/2005/8/layout/chevron2"/>
    <dgm:cxn modelId="{507A99AD-2827-42EF-A59A-66CAE1F55D43}" type="presOf" srcId="{F366D57B-BEB0-4632-87BC-D74F8948A3DD}" destId="{72A77E9D-A372-4454-BE59-E1DE95FB80E4}" srcOrd="0" destOrd="0" presId="urn:microsoft.com/office/officeart/2005/8/layout/chevron2"/>
    <dgm:cxn modelId="{39EC22B6-667F-43C7-8A63-9621BB42B3FF}" srcId="{06AC25C4-E520-4D55-84B3-9DD0D29AB0A0}" destId="{6707C055-C516-410A-8B04-165482905E3E}" srcOrd="0" destOrd="0" parTransId="{EE4DF25E-B15A-496A-8241-14755B1D225C}" sibTransId="{92F6E07A-76BD-4953-8F5A-D6414CD13331}"/>
    <dgm:cxn modelId="{F2D9D5CD-62DE-48BB-8796-2F44FB2D5DAE}" type="presOf" srcId="{8844582E-5997-42C1-B29B-7DE17CB7EB13}" destId="{8DC86A42-C34F-48A2-B23F-7572D6BE23ED}" srcOrd="0" destOrd="0" presId="urn:microsoft.com/office/officeart/2005/8/layout/chevron2"/>
    <dgm:cxn modelId="{62D97CD3-7F44-4DD4-8C4D-17406F859139}" srcId="{5ECE3313-0F7E-4A87-BDAB-973FF9ABF5FC}" destId="{F366D57B-BEB0-4632-87BC-D74F8948A3DD}" srcOrd="0" destOrd="0" parTransId="{9F4E8CC1-D79F-44ED-ACAF-19E3A85C62B3}" sibTransId="{8089CAF7-FF67-4A6A-8D34-1996C48D06AF}"/>
    <dgm:cxn modelId="{F96EF7DF-36C1-4C59-8D83-4F07737192D4}" type="presOf" srcId="{06AC25C4-E520-4D55-84B3-9DD0D29AB0A0}" destId="{3B45745B-DE90-47B6-9B05-A83C7B2206DA}" srcOrd="0" destOrd="0" presId="urn:microsoft.com/office/officeart/2005/8/layout/chevron2"/>
    <dgm:cxn modelId="{760759E8-CDB0-4424-B3E8-06B8FE431F4D}" type="presOf" srcId="{5ECE3313-0F7E-4A87-BDAB-973FF9ABF5FC}" destId="{CAAA6782-5270-42F7-BFFE-6131E05A1987}" srcOrd="0" destOrd="0" presId="urn:microsoft.com/office/officeart/2005/8/layout/chevron2"/>
    <dgm:cxn modelId="{C27A90FB-A739-4378-8B18-D8FD6A9AA556}" srcId="{78E5E2E7-F010-4BD0-8CFE-98AF9599F00A}" destId="{A41155C5-319D-4EFF-B7C3-3CCB516949BF}" srcOrd="2" destOrd="0" parTransId="{FB334204-F753-4556-918A-8F256CEDA7C6}" sibTransId="{5AE79CE0-465A-474A-A884-99DDF3CAD4ED}"/>
    <dgm:cxn modelId="{237166FF-899C-4C9F-8372-5C9EF012F63E}" type="presOf" srcId="{A09C5CA9-5313-4F5D-BEC2-5F94ACC8D1EB}" destId="{4D0A2AE7-152C-4F5F-8374-9E07E81F1E1F}" srcOrd="0" destOrd="0" presId="urn:microsoft.com/office/officeart/2005/8/layout/chevron2"/>
    <dgm:cxn modelId="{46F4E143-485E-4A92-AD74-56A339B26A06}" type="presParOf" srcId="{FC6CC5FE-70E4-4C6B-9E23-F2B1C87D9B1E}" destId="{F1850186-E863-41D5-BAC8-DE335E02BB51}" srcOrd="0" destOrd="0" presId="urn:microsoft.com/office/officeart/2005/8/layout/chevron2"/>
    <dgm:cxn modelId="{A93C41A3-A321-4B41-B047-62AECCDCF0AB}" type="presParOf" srcId="{F1850186-E863-41D5-BAC8-DE335E02BB51}" destId="{8DC86A42-C34F-48A2-B23F-7572D6BE23ED}" srcOrd="0" destOrd="0" presId="urn:microsoft.com/office/officeart/2005/8/layout/chevron2"/>
    <dgm:cxn modelId="{7C5D2D70-3FC1-4994-8A59-8403B4F4AFEC}" type="presParOf" srcId="{F1850186-E863-41D5-BAC8-DE335E02BB51}" destId="{4D0A2AE7-152C-4F5F-8374-9E07E81F1E1F}" srcOrd="1" destOrd="0" presId="urn:microsoft.com/office/officeart/2005/8/layout/chevron2"/>
    <dgm:cxn modelId="{00CC5ABB-E011-4D21-8870-8548A541DB93}" type="presParOf" srcId="{FC6CC5FE-70E4-4C6B-9E23-F2B1C87D9B1E}" destId="{8D2344AB-D800-481E-AF13-F7610F15852E}" srcOrd="1" destOrd="0" presId="urn:microsoft.com/office/officeart/2005/8/layout/chevron2"/>
    <dgm:cxn modelId="{B1E7B630-583F-46B7-BCE7-FAC8331EB8E5}" type="presParOf" srcId="{FC6CC5FE-70E4-4C6B-9E23-F2B1C87D9B1E}" destId="{04816DBE-4D56-4CE9-8180-8E41257E464F}" srcOrd="2" destOrd="0" presId="urn:microsoft.com/office/officeart/2005/8/layout/chevron2"/>
    <dgm:cxn modelId="{128FEF2E-6AB8-4306-B82F-F34C240DEC6A}" type="presParOf" srcId="{04816DBE-4D56-4CE9-8180-8E41257E464F}" destId="{3B45745B-DE90-47B6-9B05-A83C7B2206DA}" srcOrd="0" destOrd="0" presId="urn:microsoft.com/office/officeart/2005/8/layout/chevron2"/>
    <dgm:cxn modelId="{39C20147-812A-44DF-AD66-F0E03BA5DD73}" type="presParOf" srcId="{04816DBE-4D56-4CE9-8180-8E41257E464F}" destId="{E2968465-B9B3-4C19-8C23-3E0F57BC2F45}" srcOrd="1" destOrd="0" presId="urn:microsoft.com/office/officeart/2005/8/layout/chevron2"/>
    <dgm:cxn modelId="{4B171ED4-3A8D-434E-AB5A-14868B211688}" type="presParOf" srcId="{FC6CC5FE-70E4-4C6B-9E23-F2B1C87D9B1E}" destId="{05154C0E-E4B1-4097-BE68-93D056DF0F36}" srcOrd="3" destOrd="0" presId="urn:microsoft.com/office/officeart/2005/8/layout/chevron2"/>
    <dgm:cxn modelId="{3B85C34E-D81F-4307-8A74-A0AD26F45450}" type="presParOf" srcId="{FC6CC5FE-70E4-4C6B-9E23-F2B1C87D9B1E}" destId="{0AF59863-896E-4BB3-9F5F-AD8FF78C7F13}" srcOrd="4" destOrd="0" presId="urn:microsoft.com/office/officeart/2005/8/layout/chevron2"/>
    <dgm:cxn modelId="{C725A817-F44B-4B38-A2B9-DB74870FBA65}" type="presParOf" srcId="{0AF59863-896E-4BB3-9F5F-AD8FF78C7F13}" destId="{394BA719-F6CF-4634-8726-8D49EBE2FB07}" srcOrd="0" destOrd="0" presId="urn:microsoft.com/office/officeart/2005/8/layout/chevron2"/>
    <dgm:cxn modelId="{BE3BB603-4506-4B2F-8843-B03D91156680}" type="presParOf" srcId="{0AF59863-896E-4BB3-9F5F-AD8FF78C7F13}" destId="{19AE844A-F181-4942-A4A0-74D7CD56A8F3}" srcOrd="1" destOrd="0" presId="urn:microsoft.com/office/officeart/2005/8/layout/chevron2"/>
    <dgm:cxn modelId="{FE0C7F9A-0031-47DA-861F-7FDF98AC9891}" type="presParOf" srcId="{FC6CC5FE-70E4-4C6B-9E23-F2B1C87D9B1E}" destId="{208DA681-0585-412B-BD29-166FA4C5F38C}" srcOrd="5" destOrd="0" presId="urn:microsoft.com/office/officeart/2005/8/layout/chevron2"/>
    <dgm:cxn modelId="{133BC7BC-0062-4D39-8F3D-6C695E66B0AB}" type="presParOf" srcId="{FC6CC5FE-70E4-4C6B-9E23-F2B1C87D9B1E}" destId="{1D5501DE-36BF-40AB-8265-BF4368B3C634}" srcOrd="6" destOrd="0" presId="urn:microsoft.com/office/officeart/2005/8/layout/chevron2"/>
    <dgm:cxn modelId="{A280E334-27B1-4EA0-9FEA-B49E8BE28C7A}" type="presParOf" srcId="{1D5501DE-36BF-40AB-8265-BF4368B3C634}" destId="{CAAA6782-5270-42F7-BFFE-6131E05A1987}" srcOrd="0" destOrd="0" presId="urn:microsoft.com/office/officeart/2005/8/layout/chevron2"/>
    <dgm:cxn modelId="{EF99F2C0-79FB-4FA0-B767-55570369D129}" type="presParOf" srcId="{1D5501DE-36BF-40AB-8265-BF4368B3C634}" destId="{72A77E9D-A372-4454-BE59-E1DE95FB80E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2230D9-C502-447F-9136-28DE7E5C3D47}" type="doc">
      <dgm:prSet loTypeId="urn:microsoft.com/office/officeart/2005/8/layout/bList2" loCatId="list" qsTypeId="urn:microsoft.com/office/officeart/2005/8/quickstyle/3d1" qsCatId="3D" csTypeId="urn:microsoft.com/office/officeart/2005/8/colors/accent1_2" csCatId="accent1" phldr="1"/>
      <dgm:spPr/>
    </dgm:pt>
    <dgm:pt modelId="{D3690864-7231-4111-B8D4-BA195F941F7B}">
      <dgm:prSet phldrT="[Texto]"/>
      <dgm:spPr/>
      <dgm:t>
        <a:bodyPr/>
        <a:lstStyle/>
        <a:p>
          <a:pPr>
            <a:buNone/>
          </a:pPr>
          <a:r>
            <a:rPr lang="en-US" dirty="0">
              <a:latin typeface="Proxima Nova Alt Bl" panose="02000506030000020004" charset="0"/>
              <a:ea typeface="Lora" pitchFamily="34" charset="-122"/>
              <a:cs typeface="Lora" pitchFamily="34" charset="-120"/>
            </a:rPr>
            <a:t>Aprendizaje Personalizado</a:t>
          </a:r>
          <a:endParaRPr lang="es-NI" dirty="0">
            <a:latin typeface="Proxima Nova Alt Bl" panose="02000506030000020004" charset="0"/>
          </a:endParaRPr>
        </a:p>
      </dgm:t>
    </dgm:pt>
    <dgm:pt modelId="{445B1954-3217-4623-944B-85AF0FD0CA00}" type="parTrans" cxnId="{FDA3C479-D4BD-4970-8EF6-CEB43CC1C1EA}">
      <dgm:prSet/>
      <dgm:spPr/>
      <dgm:t>
        <a:bodyPr/>
        <a:lstStyle/>
        <a:p>
          <a:endParaRPr lang="es-NI"/>
        </a:p>
      </dgm:t>
    </dgm:pt>
    <dgm:pt modelId="{402ED99B-33FC-481F-ABCC-FA0FB30185F6}" type="sibTrans" cxnId="{FDA3C479-D4BD-4970-8EF6-CEB43CC1C1EA}">
      <dgm:prSet/>
      <dgm:spPr/>
      <dgm:t>
        <a:bodyPr/>
        <a:lstStyle/>
        <a:p>
          <a:endParaRPr lang="es-NI"/>
        </a:p>
      </dgm:t>
    </dgm:pt>
    <dgm:pt modelId="{EE638B45-F354-4E71-82B6-96EC717DB62D}">
      <dgm:prSet phldrT="[Texto]"/>
      <dgm:spPr/>
      <dgm:t>
        <a:bodyPr/>
        <a:lstStyle/>
        <a:p>
          <a:r>
            <a:rPr lang="en-US" dirty="0">
              <a:latin typeface="Proxima Nova Alt Bl" panose="02000506030000020004" charset="0"/>
              <a:ea typeface="Lora" pitchFamily="34" charset="-122"/>
              <a:cs typeface="Lora" pitchFamily="34" charset="-120"/>
            </a:rPr>
            <a:t>Motivación</a:t>
          </a:r>
          <a:endParaRPr lang="es-NI" dirty="0">
            <a:latin typeface="Proxima Nova Alt Bl" panose="02000506030000020004" charset="0"/>
          </a:endParaRPr>
        </a:p>
      </dgm:t>
    </dgm:pt>
    <dgm:pt modelId="{1BBF7450-4EE4-43A9-ADB5-ECF5E6B86C64}" type="parTrans" cxnId="{F55120EC-B2E2-478B-A0E9-B003CF950CAB}">
      <dgm:prSet/>
      <dgm:spPr/>
      <dgm:t>
        <a:bodyPr/>
        <a:lstStyle/>
        <a:p>
          <a:endParaRPr lang="es-NI"/>
        </a:p>
      </dgm:t>
    </dgm:pt>
    <dgm:pt modelId="{8EDB9138-D551-461D-886D-1E7946DCC775}" type="sibTrans" cxnId="{F55120EC-B2E2-478B-A0E9-B003CF950CAB}">
      <dgm:prSet/>
      <dgm:spPr/>
      <dgm:t>
        <a:bodyPr/>
        <a:lstStyle/>
        <a:p>
          <a:endParaRPr lang="es-NI"/>
        </a:p>
      </dgm:t>
    </dgm:pt>
    <dgm:pt modelId="{C08DACDD-27E1-4217-8079-12EC89D02C39}">
      <dgm:prSet phldrT="[Texto]"/>
      <dgm:spPr/>
      <dgm:t>
        <a:bodyPr/>
        <a:lstStyle/>
        <a:p>
          <a:pPr algn="ctr">
            <a:buNone/>
          </a:pPr>
          <a:r>
            <a:rPr lang="en-US" dirty="0" err="1">
              <a:latin typeface="Proxima Nova Alt Bl" panose="02000506030000020004" charset="0"/>
              <a:ea typeface="Lora" pitchFamily="34" charset="-122"/>
              <a:cs typeface="Lora" pitchFamily="34" charset="-120"/>
            </a:rPr>
            <a:t>Comunicación</a:t>
          </a:r>
          <a:r>
            <a:rPr lang="en-US" dirty="0">
              <a:latin typeface="Proxima Nova Alt Bl" panose="02000506030000020004" charset="0"/>
              <a:ea typeface="Lora" pitchFamily="34" charset="-122"/>
              <a:cs typeface="Lora" pitchFamily="34" charset="-120"/>
            </a:rPr>
            <a:t> Global</a:t>
          </a:r>
          <a:endParaRPr lang="es-NI" dirty="0">
            <a:latin typeface="Proxima Nova Alt Bl" panose="02000506030000020004" charset="0"/>
          </a:endParaRPr>
        </a:p>
      </dgm:t>
    </dgm:pt>
    <dgm:pt modelId="{E2F08837-7409-4950-A503-E9B669122031}" type="parTrans" cxnId="{2DE83E62-AFB9-4EBA-B95B-23E9350E9211}">
      <dgm:prSet/>
      <dgm:spPr/>
      <dgm:t>
        <a:bodyPr/>
        <a:lstStyle/>
        <a:p>
          <a:endParaRPr lang="es-NI"/>
        </a:p>
      </dgm:t>
    </dgm:pt>
    <dgm:pt modelId="{001B6FA0-B773-4C8B-9FED-DC5F12269E76}" type="sibTrans" cxnId="{2DE83E62-AFB9-4EBA-B95B-23E9350E9211}">
      <dgm:prSet/>
      <dgm:spPr/>
      <dgm:t>
        <a:bodyPr/>
        <a:lstStyle/>
        <a:p>
          <a:endParaRPr lang="es-NI"/>
        </a:p>
      </dgm:t>
    </dgm:pt>
    <dgm:pt modelId="{A0B6DE47-5257-4B2C-8CF4-58169C30C48F}">
      <dgm:prSet custT="1"/>
      <dgm:spPr/>
      <dgm:t>
        <a:bodyPr/>
        <a:lstStyle/>
        <a:p>
          <a:pPr algn="just">
            <a:lnSpc>
              <a:spcPct val="150000"/>
            </a:lnSpc>
            <a:buNone/>
          </a:pPr>
          <a:r>
            <a:rPr lang="es-NI" sz="1200" noProof="0" dirty="0">
              <a:solidFill>
                <a:schemeClr val="bg2">
                  <a:lumMod val="50000"/>
                </a:schemeClr>
              </a:solidFill>
              <a:latin typeface="Proxima Nova Alt Bl" panose="02000506030000020004" charset="0"/>
              <a:ea typeface="Source Sans Pro" pitchFamily="34" charset="-122"/>
              <a:cs typeface="Arial" panose="020B0604020202020204" pitchFamily="34" charset="0"/>
            </a:rPr>
            <a:t>Las redes sociales permiten a los estudiantes acceder a recursos educativos que se ajustan a sus intereses y necesidades, creando experiencias de aprendizaje personalizadas y significativas</a:t>
          </a:r>
          <a:r>
            <a:rPr lang="en-US" sz="1200" dirty="0">
              <a:solidFill>
                <a:schemeClr val="bg2">
                  <a:lumMod val="50000"/>
                </a:schemeClr>
              </a:solidFill>
              <a:latin typeface="Proxima Nova Alt Bl" panose="02000506030000020004" charset="0"/>
              <a:ea typeface="Source Sans Pro" pitchFamily="34" charset="-122"/>
              <a:cs typeface="Source Sans Pro" pitchFamily="34" charset="-120"/>
            </a:rPr>
            <a:t>.</a:t>
          </a:r>
          <a:endParaRPr lang="es-NI" sz="1200" dirty="0">
            <a:solidFill>
              <a:schemeClr val="bg2">
                <a:lumMod val="50000"/>
              </a:schemeClr>
            </a:solidFill>
            <a:latin typeface="Proxima Nova Alt Bl" panose="02000506030000020004" charset="0"/>
          </a:endParaRPr>
        </a:p>
      </dgm:t>
    </dgm:pt>
    <dgm:pt modelId="{FD8296ED-A820-4E22-87D1-BDE4D707D923}" type="parTrans" cxnId="{2134A1E1-BD6E-4535-8B9A-B4988B078FB0}">
      <dgm:prSet/>
      <dgm:spPr/>
      <dgm:t>
        <a:bodyPr/>
        <a:lstStyle/>
        <a:p>
          <a:endParaRPr lang="es-NI"/>
        </a:p>
      </dgm:t>
    </dgm:pt>
    <dgm:pt modelId="{6B8F4056-B92A-4C04-882F-CF0A1A856DE2}" type="sibTrans" cxnId="{2134A1E1-BD6E-4535-8B9A-B4988B078FB0}">
      <dgm:prSet/>
      <dgm:spPr/>
      <dgm:t>
        <a:bodyPr/>
        <a:lstStyle/>
        <a:p>
          <a:endParaRPr lang="es-NI"/>
        </a:p>
      </dgm:t>
    </dgm:pt>
    <dgm:pt modelId="{188E4087-2881-4C27-BB99-6CCB8823216F}">
      <dgm:prSet custT="1"/>
      <dgm:spPr/>
      <dgm:t>
        <a:bodyPr/>
        <a:lstStyle/>
        <a:p>
          <a:pPr algn="just">
            <a:lnSpc>
              <a:spcPct val="150000"/>
            </a:lnSpc>
            <a:buNone/>
          </a:pPr>
          <a:endParaRPr lang="es-NI" sz="1200" dirty="0">
            <a:latin typeface="Proxima Nova Alt Bl" panose="02000506030000020004" charset="0"/>
          </a:endParaRPr>
        </a:p>
      </dgm:t>
    </dgm:pt>
    <dgm:pt modelId="{1CB96615-9600-4DF4-A579-C67C657DE936}" type="parTrans" cxnId="{43F2522C-F172-47EC-9D25-F9F6CEAE2215}">
      <dgm:prSet/>
      <dgm:spPr/>
      <dgm:t>
        <a:bodyPr/>
        <a:lstStyle/>
        <a:p>
          <a:endParaRPr lang="es-NI"/>
        </a:p>
      </dgm:t>
    </dgm:pt>
    <dgm:pt modelId="{AF089FC4-0309-4FA0-8808-03F61E40BEF1}" type="sibTrans" cxnId="{43F2522C-F172-47EC-9D25-F9F6CEAE2215}">
      <dgm:prSet/>
      <dgm:spPr/>
      <dgm:t>
        <a:bodyPr/>
        <a:lstStyle/>
        <a:p>
          <a:endParaRPr lang="es-NI"/>
        </a:p>
      </dgm:t>
    </dgm:pt>
    <dgm:pt modelId="{27138EAE-C035-456A-B75A-A7B8093DA45D}">
      <dgm:prSet custT="1"/>
      <dgm:spPr/>
      <dgm:t>
        <a:bodyPr/>
        <a:lstStyle/>
        <a:p>
          <a:pPr algn="just">
            <a:lnSpc>
              <a:spcPct val="150000"/>
            </a:lnSpc>
            <a:buNone/>
          </a:pPr>
          <a:endParaRPr lang="es-NI" sz="1200" dirty="0">
            <a:latin typeface="Proxima Nova Alt Bl" panose="02000506030000020004" charset="0"/>
          </a:endParaRPr>
        </a:p>
      </dgm:t>
    </dgm:pt>
    <dgm:pt modelId="{A1BC6AE7-BC60-4221-B8CA-A60CB21CEE58}" type="parTrans" cxnId="{1A7B98B0-E423-4ACE-806C-C14E7F3E44BD}">
      <dgm:prSet/>
      <dgm:spPr/>
      <dgm:t>
        <a:bodyPr/>
        <a:lstStyle/>
        <a:p>
          <a:endParaRPr lang="es-NI"/>
        </a:p>
      </dgm:t>
    </dgm:pt>
    <dgm:pt modelId="{80961C1F-7FF7-40F1-9092-E0C9CBA6AE11}" type="sibTrans" cxnId="{1A7B98B0-E423-4ACE-806C-C14E7F3E44BD}">
      <dgm:prSet/>
      <dgm:spPr/>
      <dgm:t>
        <a:bodyPr/>
        <a:lstStyle/>
        <a:p>
          <a:endParaRPr lang="es-NI"/>
        </a:p>
      </dgm:t>
    </dgm:pt>
    <dgm:pt modelId="{711532F2-F679-4116-BDD8-BEEE9148FE33}">
      <dgm:prSet custT="1"/>
      <dgm:spPr/>
      <dgm:t>
        <a:bodyPr/>
        <a:lstStyle/>
        <a:p>
          <a:pPr algn="just">
            <a:lnSpc>
              <a:spcPct val="150000"/>
            </a:lnSpc>
            <a:buNone/>
          </a:pPr>
          <a:r>
            <a:rPr lang="es-NI" sz="1200" kern="1200" noProof="0" dirty="0">
              <a:solidFill>
                <a:schemeClr val="bg2">
                  <a:lumMod val="50000"/>
                </a:schemeClr>
              </a:solidFill>
              <a:latin typeface="Proxima Nova Alt Bl" panose="02000506030000020004" charset="0"/>
              <a:ea typeface="Source Sans Pro" pitchFamily="34" charset="-122"/>
              <a:cs typeface="Arial" panose="020B0604020202020204" pitchFamily="34" charset="0"/>
            </a:rPr>
            <a:t>Las redes sociales fomentan la participación activa de los estudiantes en el proceso de aprendizaje, creando un ambiente más dinámico y atractivo, lo que aumenta su Motivación.</a:t>
          </a:r>
        </a:p>
      </dgm:t>
    </dgm:pt>
    <dgm:pt modelId="{00300C46-1398-4136-BAD2-E937D0EFC806}" type="parTrans" cxnId="{7F9D987D-138C-4D6E-BD89-80C925DE12BB}">
      <dgm:prSet/>
      <dgm:spPr/>
      <dgm:t>
        <a:bodyPr/>
        <a:lstStyle/>
        <a:p>
          <a:endParaRPr lang="es-NI"/>
        </a:p>
      </dgm:t>
    </dgm:pt>
    <dgm:pt modelId="{E329A9AC-28BD-41C1-B0E5-27772F52556A}" type="sibTrans" cxnId="{7F9D987D-138C-4D6E-BD89-80C925DE12BB}">
      <dgm:prSet/>
      <dgm:spPr/>
      <dgm:t>
        <a:bodyPr/>
        <a:lstStyle/>
        <a:p>
          <a:endParaRPr lang="es-NI"/>
        </a:p>
      </dgm:t>
    </dgm:pt>
    <dgm:pt modelId="{82A832C7-4C6E-40FA-8520-8AD371D3C383}">
      <dgm:prSet/>
      <dgm:spPr/>
      <dgm:t>
        <a:bodyPr/>
        <a:lstStyle/>
        <a:p>
          <a:r>
            <a:rPr lang="en-US" dirty="0">
              <a:latin typeface="Proxima Nova Alt Bl" panose="02000506030000020004" charset="0"/>
              <a:ea typeface="Lora" pitchFamily="34" charset="-122"/>
              <a:cs typeface="Lora" pitchFamily="34" charset="-120"/>
            </a:rPr>
            <a:t>Interacción y Colaboración</a:t>
          </a:r>
          <a:endParaRPr lang="en-US" dirty="0">
            <a:latin typeface="Proxima Nova Alt Bl" panose="02000506030000020004" charset="0"/>
          </a:endParaRPr>
        </a:p>
      </dgm:t>
    </dgm:pt>
    <dgm:pt modelId="{45688CE8-8B6A-4D78-B1FA-9DD789DF8D42}" type="parTrans" cxnId="{CB0639AA-DC0E-4997-9286-DFB900D5832B}">
      <dgm:prSet/>
      <dgm:spPr/>
      <dgm:t>
        <a:bodyPr/>
        <a:lstStyle/>
        <a:p>
          <a:endParaRPr lang="es-NI"/>
        </a:p>
      </dgm:t>
    </dgm:pt>
    <dgm:pt modelId="{9BAECC9B-1903-4838-99A5-666BBDAB0043}" type="sibTrans" cxnId="{CB0639AA-DC0E-4997-9286-DFB900D5832B}">
      <dgm:prSet/>
      <dgm:spPr/>
      <dgm:t>
        <a:bodyPr/>
        <a:lstStyle/>
        <a:p>
          <a:endParaRPr lang="es-NI"/>
        </a:p>
      </dgm:t>
    </dgm:pt>
    <dgm:pt modelId="{09962460-6634-4845-9398-193A4D71ABE3}">
      <dgm:prSet custT="1"/>
      <dgm:spPr/>
      <dgm:t>
        <a:bodyPr/>
        <a:lstStyle/>
        <a:p>
          <a:pPr algn="just">
            <a:lnSpc>
              <a:spcPct val="150000"/>
            </a:lnSpc>
            <a:buNone/>
          </a:pPr>
          <a:r>
            <a:rPr lang="es-NI" sz="1200" kern="1200" noProof="0" dirty="0">
              <a:solidFill>
                <a:schemeClr val="bg2">
                  <a:lumMod val="50000"/>
                </a:schemeClr>
              </a:solidFill>
              <a:latin typeface="Proxima Nova Alt Bl" panose="02000506030000020004" charset="0"/>
              <a:ea typeface="Source Sans Pro" pitchFamily="34" charset="-122"/>
              <a:cs typeface="Arial" panose="020B0604020202020204" pitchFamily="34" charset="0"/>
            </a:rPr>
            <a:t>Las redes sociales permiten a los estudiantes interactuar con sus compañeros y con los docentes, fomentando la colaboración, el intercambio de ideas y la construcción de conocimiento colectivo</a:t>
          </a:r>
          <a:r>
            <a:rPr lang="en-US" sz="1200" kern="1200" dirty="0">
              <a:solidFill>
                <a:schemeClr val="bg2">
                  <a:lumMod val="50000"/>
                </a:schemeClr>
              </a:solidFill>
              <a:latin typeface="Proxima Nova Alt Bl" panose="02000506030000020004" charset="0"/>
              <a:ea typeface="Source Sans Pro" pitchFamily="34" charset="-122"/>
              <a:cs typeface="Arial" panose="020B0604020202020204" pitchFamily="34" charset="0"/>
            </a:rPr>
            <a:t>.</a:t>
          </a:r>
          <a:endParaRPr lang="es-NI" sz="1200" kern="1200" dirty="0">
            <a:solidFill>
              <a:schemeClr val="bg2">
                <a:lumMod val="50000"/>
              </a:schemeClr>
            </a:solidFill>
            <a:latin typeface="Proxima Nova Alt Bl" panose="02000506030000020004" charset="0"/>
            <a:ea typeface="Source Sans Pro" pitchFamily="34" charset="-122"/>
            <a:cs typeface="Arial" panose="020B0604020202020204" pitchFamily="34" charset="0"/>
          </a:endParaRPr>
        </a:p>
      </dgm:t>
    </dgm:pt>
    <dgm:pt modelId="{EE0898EA-AA7A-48CF-AEC7-1611FC128BFA}" type="parTrans" cxnId="{802725E6-988A-4981-B6C4-C368DCE6F62A}">
      <dgm:prSet/>
      <dgm:spPr/>
      <dgm:t>
        <a:bodyPr/>
        <a:lstStyle/>
        <a:p>
          <a:endParaRPr lang="es-NI"/>
        </a:p>
      </dgm:t>
    </dgm:pt>
    <dgm:pt modelId="{4F475505-FB64-43C4-9817-5024D5B8E9CC}" type="sibTrans" cxnId="{802725E6-988A-4981-B6C4-C368DCE6F62A}">
      <dgm:prSet/>
      <dgm:spPr/>
      <dgm:t>
        <a:bodyPr/>
        <a:lstStyle/>
        <a:p>
          <a:endParaRPr lang="es-NI"/>
        </a:p>
      </dgm:t>
    </dgm:pt>
    <dgm:pt modelId="{8DEE34FE-97CA-4897-AD20-6D94EBB6D45D}">
      <dgm:prSet/>
      <dgm:spPr/>
      <dgm:t>
        <a:bodyPr/>
        <a:lstStyle/>
        <a:p>
          <a:pPr algn="just">
            <a:lnSpc>
              <a:spcPct val="150000"/>
            </a:lnSpc>
            <a:buNone/>
          </a:pPr>
          <a:r>
            <a:rPr lang="es-NI" noProof="0" dirty="0">
              <a:solidFill>
                <a:schemeClr val="bg2">
                  <a:lumMod val="50000"/>
                </a:schemeClr>
              </a:solidFill>
              <a:latin typeface="Proxima Nova Alt Bl" panose="02000506030000020004" charset="0"/>
              <a:ea typeface="Source Sans Pro" pitchFamily="34" charset="-122"/>
              <a:cs typeface="Source Sans Pro" pitchFamily="34" charset="-120"/>
            </a:rPr>
            <a:t>Las redes sociales conectan a los estudiantes con personas de diferentes partes del mundo, ampliando su perspectiva y promoviendo la comprensión intercultural</a:t>
          </a:r>
          <a:r>
            <a:rPr lang="es-NI" noProof="0" dirty="0">
              <a:latin typeface="Source Sans Pro" pitchFamily="34" charset="0"/>
              <a:ea typeface="Source Sans Pro" pitchFamily="34" charset="-122"/>
              <a:cs typeface="Source Sans Pro" pitchFamily="34" charset="-120"/>
            </a:rPr>
            <a:t>.</a:t>
          </a:r>
          <a:endParaRPr lang="es-NI" noProof="0" dirty="0"/>
        </a:p>
      </dgm:t>
    </dgm:pt>
    <dgm:pt modelId="{673AD702-6F66-40F0-9747-DB43324DDF57}" type="parTrans" cxnId="{137B9EB0-2D6D-4686-B167-E6C9426497C4}">
      <dgm:prSet/>
      <dgm:spPr/>
      <dgm:t>
        <a:bodyPr/>
        <a:lstStyle/>
        <a:p>
          <a:endParaRPr lang="es-NI"/>
        </a:p>
      </dgm:t>
    </dgm:pt>
    <dgm:pt modelId="{71065A84-F8B4-4D6F-A741-30CD994D168E}" type="sibTrans" cxnId="{137B9EB0-2D6D-4686-B167-E6C9426497C4}">
      <dgm:prSet/>
      <dgm:spPr/>
      <dgm:t>
        <a:bodyPr/>
        <a:lstStyle/>
        <a:p>
          <a:endParaRPr lang="es-NI"/>
        </a:p>
      </dgm:t>
    </dgm:pt>
    <dgm:pt modelId="{98E006DC-8D3F-4803-A0C0-CF4F61150897}" type="pres">
      <dgm:prSet presAssocID="{422230D9-C502-447F-9136-28DE7E5C3D47}" presName="diagram" presStyleCnt="0">
        <dgm:presLayoutVars>
          <dgm:dir/>
          <dgm:animLvl val="lvl"/>
          <dgm:resizeHandles val="exact"/>
        </dgm:presLayoutVars>
      </dgm:prSet>
      <dgm:spPr/>
    </dgm:pt>
    <dgm:pt modelId="{56512F8F-420D-4D5E-95BD-A6C4A754DAAB}" type="pres">
      <dgm:prSet presAssocID="{D3690864-7231-4111-B8D4-BA195F941F7B}" presName="compNode" presStyleCnt="0"/>
      <dgm:spPr/>
    </dgm:pt>
    <dgm:pt modelId="{C55E5AE4-EA4B-4A3F-BD76-E2AA0267C59D}" type="pres">
      <dgm:prSet presAssocID="{D3690864-7231-4111-B8D4-BA195F941F7B}" presName="childRect" presStyleLbl="bgAcc1" presStyleIdx="0" presStyleCnt="4" custScaleY="155397">
        <dgm:presLayoutVars>
          <dgm:bulletEnabled val="1"/>
        </dgm:presLayoutVars>
      </dgm:prSet>
      <dgm:spPr/>
    </dgm:pt>
    <dgm:pt modelId="{F3A797BB-A45A-449E-94E5-15DDC0690218}" type="pres">
      <dgm:prSet presAssocID="{D3690864-7231-4111-B8D4-BA195F941F7B}" presName="parentText" presStyleLbl="node1" presStyleIdx="0" presStyleCnt="0">
        <dgm:presLayoutVars>
          <dgm:chMax val="0"/>
          <dgm:bulletEnabled val="1"/>
        </dgm:presLayoutVars>
      </dgm:prSet>
      <dgm:spPr/>
    </dgm:pt>
    <dgm:pt modelId="{98E0A1D1-6C24-4D2E-B8E8-112077D74FC0}" type="pres">
      <dgm:prSet presAssocID="{D3690864-7231-4111-B8D4-BA195F941F7B}" presName="parentRect" presStyleLbl="alignNode1" presStyleIdx="0" presStyleCnt="4"/>
      <dgm:spPr/>
    </dgm:pt>
    <dgm:pt modelId="{D001E64D-6E46-414E-A20F-474DABE05A2E}" type="pres">
      <dgm:prSet presAssocID="{D3690864-7231-4111-B8D4-BA195F941F7B}" presName="adorn" presStyleLbl="fgAccFollow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9DD2C214-242D-4447-AEB5-E22235AEAAC6}" type="pres">
      <dgm:prSet presAssocID="{402ED99B-33FC-481F-ABCC-FA0FB30185F6}" presName="sibTrans" presStyleLbl="sibTrans2D1" presStyleIdx="0" presStyleCnt="0"/>
      <dgm:spPr/>
    </dgm:pt>
    <dgm:pt modelId="{ECB7A41A-0A07-42D0-8198-D9B095A75890}" type="pres">
      <dgm:prSet presAssocID="{EE638B45-F354-4E71-82B6-96EC717DB62D}" presName="compNode" presStyleCnt="0"/>
      <dgm:spPr/>
    </dgm:pt>
    <dgm:pt modelId="{7458F7A8-E495-436E-A309-A9F649B735D1}" type="pres">
      <dgm:prSet presAssocID="{EE638B45-F354-4E71-82B6-96EC717DB62D}" presName="childRect" presStyleLbl="bgAcc1" presStyleIdx="1" presStyleCnt="4" custScaleY="152886">
        <dgm:presLayoutVars>
          <dgm:bulletEnabled val="1"/>
        </dgm:presLayoutVars>
      </dgm:prSet>
      <dgm:spPr/>
    </dgm:pt>
    <dgm:pt modelId="{C76343F7-646F-4F0A-9BAF-13C53668CBFF}" type="pres">
      <dgm:prSet presAssocID="{EE638B45-F354-4E71-82B6-96EC717DB62D}" presName="parentText" presStyleLbl="node1" presStyleIdx="0" presStyleCnt="0">
        <dgm:presLayoutVars>
          <dgm:chMax val="0"/>
          <dgm:bulletEnabled val="1"/>
        </dgm:presLayoutVars>
      </dgm:prSet>
      <dgm:spPr/>
    </dgm:pt>
    <dgm:pt modelId="{25ACBABA-2175-4C75-8A97-D934FE1881AE}" type="pres">
      <dgm:prSet presAssocID="{EE638B45-F354-4E71-82B6-96EC717DB62D}" presName="parentRect" presStyleLbl="alignNode1" presStyleIdx="1" presStyleCnt="4"/>
      <dgm:spPr/>
    </dgm:pt>
    <dgm:pt modelId="{E7536A04-0954-4DCD-85E4-AC9704DE1E62}" type="pres">
      <dgm:prSet presAssocID="{EE638B45-F354-4E71-82B6-96EC717DB62D}" presName="adorn" presStyleLbl="fgAccFollow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dgm:spPr>
    </dgm:pt>
    <dgm:pt modelId="{C90C976D-C13A-49EB-9C4D-66AABF998DD3}" type="pres">
      <dgm:prSet presAssocID="{8EDB9138-D551-461D-886D-1E7946DCC775}" presName="sibTrans" presStyleLbl="sibTrans2D1" presStyleIdx="0" presStyleCnt="0"/>
      <dgm:spPr/>
    </dgm:pt>
    <dgm:pt modelId="{FE6AB550-F048-4B66-86A6-1688279A8599}" type="pres">
      <dgm:prSet presAssocID="{82A832C7-4C6E-40FA-8520-8AD371D3C383}" presName="compNode" presStyleCnt="0"/>
      <dgm:spPr/>
    </dgm:pt>
    <dgm:pt modelId="{B705F6E4-6C78-4C62-A31D-41895C8C099E}" type="pres">
      <dgm:prSet presAssocID="{82A832C7-4C6E-40FA-8520-8AD371D3C383}" presName="childRect" presStyleLbl="bgAcc1" presStyleIdx="2" presStyleCnt="4" custScaleY="152035" custLinFactNeighborY="1776">
        <dgm:presLayoutVars>
          <dgm:bulletEnabled val="1"/>
        </dgm:presLayoutVars>
      </dgm:prSet>
      <dgm:spPr/>
    </dgm:pt>
    <dgm:pt modelId="{C8304139-1BA4-4582-A2B2-B17AD82414E0}" type="pres">
      <dgm:prSet presAssocID="{82A832C7-4C6E-40FA-8520-8AD371D3C383}" presName="parentText" presStyleLbl="node1" presStyleIdx="0" presStyleCnt="0">
        <dgm:presLayoutVars>
          <dgm:chMax val="0"/>
          <dgm:bulletEnabled val="1"/>
        </dgm:presLayoutVars>
      </dgm:prSet>
      <dgm:spPr/>
    </dgm:pt>
    <dgm:pt modelId="{956E906C-EC0D-4C3E-A177-703071F6A2AA}" type="pres">
      <dgm:prSet presAssocID="{82A832C7-4C6E-40FA-8520-8AD371D3C383}" presName="parentRect" presStyleLbl="alignNode1" presStyleIdx="2" presStyleCnt="4"/>
      <dgm:spPr/>
    </dgm:pt>
    <dgm:pt modelId="{8016C2EB-F9E4-43A4-AB1E-9650EEE5C1FD}" type="pres">
      <dgm:prSet presAssocID="{82A832C7-4C6E-40FA-8520-8AD371D3C383}" presName="adorn" presStyleLbl="fgAccFollow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7512A7D5-F132-417D-BDB3-9E8999449ECA}" type="pres">
      <dgm:prSet presAssocID="{9BAECC9B-1903-4838-99A5-666BBDAB0043}" presName="sibTrans" presStyleLbl="sibTrans2D1" presStyleIdx="0" presStyleCnt="0"/>
      <dgm:spPr/>
    </dgm:pt>
    <dgm:pt modelId="{0E571A4E-F2AB-4A94-95C6-4E280BC7B07B}" type="pres">
      <dgm:prSet presAssocID="{C08DACDD-27E1-4217-8079-12EC89D02C39}" presName="compNode" presStyleCnt="0"/>
      <dgm:spPr/>
    </dgm:pt>
    <dgm:pt modelId="{6DD39EC7-07FC-42D1-B89B-7CB41E9D19F3}" type="pres">
      <dgm:prSet presAssocID="{C08DACDD-27E1-4217-8079-12EC89D02C39}" presName="childRect" presStyleLbl="bgAcc1" presStyleIdx="3" presStyleCnt="4" custScaleY="127919" custLinFactNeighborX="-1025" custLinFactNeighborY="-11668">
        <dgm:presLayoutVars>
          <dgm:bulletEnabled val="1"/>
        </dgm:presLayoutVars>
      </dgm:prSet>
      <dgm:spPr/>
    </dgm:pt>
    <dgm:pt modelId="{05EC03C0-D14B-4B90-814A-7C2A416A61A5}" type="pres">
      <dgm:prSet presAssocID="{C08DACDD-27E1-4217-8079-12EC89D02C39}" presName="parentText" presStyleLbl="node1" presStyleIdx="0" presStyleCnt="0">
        <dgm:presLayoutVars>
          <dgm:chMax val="0"/>
          <dgm:bulletEnabled val="1"/>
        </dgm:presLayoutVars>
      </dgm:prSet>
      <dgm:spPr/>
    </dgm:pt>
    <dgm:pt modelId="{1F3C29BD-574D-4321-97DB-44610E1FD287}" type="pres">
      <dgm:prSet presAssocID="{C08DACDD-27E1-4217-8079-12EC89D02C39}" presName="parentRect" presStyleLbl="alignNode1" presStyleIdx="3" presStyleCnt="4"/>
      <dgm:spPr/>
    </dgm:pt>
    <dgm:pt modelId="{B60B6947-5689-4C5A-AF67-D7393AD9F4A3}" type="pres">
      <dgm:prSet presAssocID="{C08DACDD-27E1-4217-8079-12EC89D02C39}" presName="adorn" presStyleLbl="fgAccFollow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dgm:spPr>
    </dgm:pt>
  </dgm:ptLst>
  <dgm:cxnLst>
    <dgm:cxn modelId="{CBFB0229-E6C7-4683-A719-70BF00DE8059}" type="presOf" srcId="{C08DACDD-27E1-4217-8079-12EC89D02C39}" destId="{1F3C29BD-574D-4321-97DB-44610E1FD287}" srcOrd="1" destOrd="0" presId="urn:microsoft.com/office/officeart/2005/8/layout/bList2"/>
    <dgm:cxn modelId="{43F2522C-F172-47EC-9D25-F9F6CEAE2215}" srcId="{D3690864-7231-4111-B8D4-BA195F941F7B}" destId="{188E4087-2881-4C27-BB99-6CCB8823216F}" srcOrd="2" destOrd="0" parTransId="{1CB96615-9600-4DF4-A579-C67C657DE936}" sibTransId="{AF089FC4-0309-4FA0-8808-03F61E40BEF1}"/>
    <dgm:cxn modelId="{1CD0D23D-BC88-4D05-A243-B512B0C385CB}" type="presOf" srcId="{188E4087-2881-4C27-BB99-6CCB8823216F}" destId="{C55E5AE4-EA4B-4A3F-BD76-E2AA0267C59D}" srcOrd="0" destOrd="2" presId="urn:microsoft.com/office/officeart/2005/8/layout/bList2"/>
    <dgm:cxn modelId="{2DE83E62-AFB9-4EBA-B95B-23E9350E9211}" srcId="{422230D9-C502-447F-9136-28DE7E5C3D47}" destId="{C08DACDD-27E1-4217-8079-12EC89D02C39}" srcOrd="3" destOrd="0" parTransId="{E2F08837-7409-4950-A503-E9B669122031}" sibTransId="{001B6FA0-B773-4C8B-9FED-DC5F12269E76}"/>
    <dgm:cxn modelId="{66748063-4719-4E43-9D0D-95909CEB93BE}" type="presOf" srcId="{EE638B45-F354-4E71-82B6-96EC717DB62D}" destId="{25ACBABA-2175-4C75-8A97-D934FE1881AE}" srcOrd="1" destOrd="0" presId="urn:microsoft.com/office/officeart/2005/8/layout/bList2"/>
    <dgm:cxn modelId="{EF0E504F-D12A-4735-AEFD-9D4C93CC66EA}" type="presOf" srcId="{C08DACDD-27E1-4217-8079-12EC89D02C39}" destId="{05EC03C0-D14B-4B90-814A-7C2A416A61A5}" srcOrd="0" destOrd="0" presId="urn:microsoft.com/office/officeart/2005/8/layout/bList2"/>
    <dgm:cxn modelId="{29C0584F-54F9-4C85-9561-9764C49A2F25}" type="presOf" srcId="{8EDB9138-D551-461D-886D-1E7946DCC775}" destId="{C90C976D-C13A-49EB-9C4D-66AABF998DD3}" srcOrd="0" destOrd="0" presId="urn:microsoft.com/office/officeart/2005/8/layout/bList2"/>
    <dgm:cxn modelId="{53BE7151-14C2-4517-A783-3398B5D2CDB3}" type="presOf" srcId="{09962460-6634-4845-9398-193A4D71ABE3}" destId="{B705F6E4-6C78-4C62-A31D-41895C8C099E}" srcOrd="0" destOrd="0" presId="urn:microsoft.com/office/officeart/2005/8/layout/bList2"/>
    <dgm:cxn modelId="{C646A554-B812-4558-B5FC-4D2ECB3827FB}" type="presOf" srcId="{9BAECC9B-1903-4838-99A5-666BBDAB0043}" destId="{7512A7D5-F132-417D-BDB3-9E8999449ECA}" srcOrd="0" destOrd="0" presId="urn:microsoft.com/office/officeart/2005/8/layout/bList2"/>
    <dgm:cxn modelId="{63B85C76-8A9E-4A6B-8B43-3CA10282D665}" type="presOf" srcId="{82A832C7-4C6E-40FA-8520-8AD371D3C383}" destId="{C8304139-1BA4-4582-A2B2-B17AD82414E0}" srcOrd="0" destOrd="0" presId="urn:microsoft.com/office/officeart/2005/8/layout/bList2"/>
    <dgm:cxn modelId="{FDA3C479-D4BD-4970-8EF6-CEB43CC1C1EA}" srcId="{422230D9-C502-447F-9136-28DE7E5C3D47}" destId="{D3690864-7231-4111-B8D4-BA195F941F7B}" srcOrd="0" destOrd="0" parTransId="{445B1954-3217-4623-944B-85AF0FD0CA00}" sibTransId="{402ED99B-33FC-481F-ABCC-FA0FB30185F6}"/>
    <dgm:cxn modelId="{7F9D987D-138C-4D6E-BD89-80C925DE12BB}" srcId="{EE638B45-F354-4E71-82B6-96EC717DB62D}" destId="{711532F2-F679-4116-BDD8-BEEE9148FE33}" srcOrd="0" destOrd="0" parTransId="{00300C46-1398-4136-BAD2-E937D0EFC806}" sibTransId="{E329A9AC-28BD-41C1-B0E5-27772F52556A}"/>
    <dgm:cxn modelId="{56366091-6F1E-4BF9-8F4D-C67662B2CEBE}" type="presOf" srcId="{82A832C7-4C6E-40FA-8520-8AD371D3C383}" destId="{956E906C-EC0D-4C3E-A177-703071F6A2AA}" srcOrd="1" destOrd="0" presId="urn:microsoft.com/office/officeart/2005/8/layout/bList2"/>
    <dgm:cxn modelId="{CB0639AA-DC0E-4997-9286-DFB900D5832B}" srcId="{422230D9-C502-447F-9136-28DE7E5C3D47}" destId="{82A832C7-4C6E-40FA-8520-8AD371D3C383}" srcOrd="2" destOrd="0" parTransId="{45688CE8-8B6A-4D78-B1FA-9DD789DF8D42}" sibTransId="{9BAECC9B-1903-4838-99A5-666BBDAB0043}"/>
    <dgm:cxn modelId="{0725E0AA-0408-4152-B382-64DC346A6E8E}" type="presOf" srcId="{8DEE34FE-97CA-4897-AD20-6D94EBB6D45D}" destId="{6DD39EC7-07FC-42D1-B89B-7CB41E9D19F3}" srcOrd="0" destOrd="0" presId="urn:microsoft.com/office/officeart/2005/8/layout/bList2"/>
    <dgm:cxn modelId="{1A7B98B0-E423-4ACE-806C-C14E7F3E44BD}" srcId="{D3690864-7231-4111-B8D4-BA195F941F7B}" destId="{27138EAE-C035-456A-B75A-A7B8093DA45D}" srcOrd="1" destOrd="0" parTransId="{A1BC6AE7-BC60-4221-B8CA-A60CB21CEE58}" sibTransId="{80961C1F-7FF7-40F1-9092-E0C9CBA6AE11}"/>
    <dgm:cxn modelId="{137B9EB0-2D6D-4686-B167-E6C9426497C4}" srcId="{C08DACDD-27E1-4217-8079-12EC89D02C39}" destId="{8DEE34FE-97CA-4897-AD20-6D94EBB6D45D}" srcOrd="0" destOrd="0" parTransId="{673AD702-6F66-40F0-9747-DB43324DDF57}" sibTransId="{71065A84-F8B4-4D6F-A741-30CD994D168E}"/>
    <dgm:cxn modelId="{4B663BB7-32A6-4F97-8831-958EA3EF27CA}" type="presOf" srcId="{402ED99B-33FC-481F-ABCC-FA0FB30185F6}" destId="{9DD2C214-242D-4447-AEB5-E22235AEAAC6}" srcOrd="0" destOrd="0" presId="urn:microsoft.com/office/officeart/2005/8/layout/bList2"/>
    <dgm:cxn modelId="{809247BA-74C1-41D5-B7BF-2444C473877A}" type="presOf" srcId="{A0B6DE47-5257-4B2C-8CF4-58169C30C48F}" destId="{C55E5AE4-EA4B-4A3F-BD76-E2AA0267C59D}" srcOrd="0" destOrd="0" presId="urn:microsoft.com/office/officeart/2005/8/layout/bList2"/>
    <dgm:cxn modelId="{132E9FBE-02B1-4970-A717-5F326CC544F9}" type="presOf" srcId="{711532F2-F679-4116-BDD8-BEEE9148FE33}" destId="{7458F7A8-E495-436E-A309-A9F649B735D1}" srcOrd="0" destOrd="0" presId="urn:microsoft.com/office/officeart/2005/8/layout/bList2"/>
    <dgm:cxn modelId="{0B5332D6-53AA-422F-85DA-0112FBFD9E10}" type="presOf" srcId="{D3690864-7231-4111-B8D4-BA195F941F7B}" destId="{98E0A1D1-6C24-4D2E-B8E8-112077D74FC0}" srcOrd="1" destOrd="0" presId="urn:microsoft.com/office/officeart/2005/8/layout/bList2"/>
    <dgm:cxn modelId="{989161D9-BF4A-4BED-B3D0-CC9E13AD4398}" type="presOf" srcId="{EE638B45-F354-4E71-82B6-96EC717DB62D}" destId="{C76343F7-646F-4F0A-9BAF-13C53668CBFF}" srcOrd="0" destOrd="0" presId="urn:microsoft.com/office/officeart/2005/8/layout/bList2"/>
    <dgm:cxn modelId="{A2B778DE-D4C9-4DDE-898F-DDFD5C601482}" type="presOf" srcId="{D3690864-7231-4111-B8D4-BA195F941F7B}" destId="{F3A797BB-A45A-449E-94E5-15DDC0690218}" srcOrd="0" destOrd="0" presId="urn:microsoft.com/office/officeart/2005/8/layout/bList2"/>
    <dgm:cxn modelId="{2134A1E1-BD6E-4535-8B9A-B4988B078FB0}" srcId="{D3690864-7231-4111-B8D4-BA195F941F7B}" destId="{A0B6DE47-5257-4B2C-8CF4-58169C30C48F}" srcOrd="0" destOrd="0" parTransId="{FD8296ED-A820-4E22-87D1-BDE4D707D923}" sibTransId="{6B8F4056-B92A-4C04-882F-CF0A1A856DE2}"/>
    <dgm:cxn modelId="{802725E6-988A-4981-B6C4-C368DCE6F62A}" srcId="{82A832C7-4C6E-40FA-8520-8AD371D3C383}" destId="{09962460-6634-4845-9398-193A4D71ABE3}" srcOrd="0" destOrd="0" parTransId="{EE0898EA-AA7A-48CF-AEC7-1611FC128BFA}" sibTransId="{4F475505-FB64-43C4-9817-5024D5B8E9CC}"/>
    <dgm:cxn modelId="{92EB02EB-494E-4FE8-85A0-7C98926FB603}" type="presOf" srcId="{27138EAE-C035-456A-B75A-A7B8093DA45D}" destId="{C55E5AE4-EA4B-4A3F-BD76-E2AA0267C59D}" srcOrd="0" destOrd="1" presId="urn:microsoft.com/office/officeart/2005/8/layout/bList2"/>
    <dgm:cxn modelId="{F55120EC-B2E2-478B-A0E9-B003CF950CAB}" srcId="{422230D9-C502-447F-9136-28DE7E5C3D47}" destId="{EE638B45-F354-4E71-82B6-96EC717DB62D}" srcOrd="1" destOrd="0" parTransId="{1BBF7450-4EE4-43A9-ADB5-ECF5E6B86C64}" sibTransId="{8EDB9138-D551-461D-886D-1E7946DCC775}"/>
    <dgm:cxn modelId="{807514EE-8242-400E-9D7F-C7154F8D2E4A}" type="presOf" srcId="{422230D9-C502-447F-9136-28DE7E5C3D47}" destId="{98E006DC-8D3F-4803-A0C0-CF4F61150897}" srcOrd="0" destOrd="0" presId="urn:microsoft.com/office/officeart/2005/8/layout/bList2"/>
    <dgm:cxn modelId="{80E93FBD-F28D-461C-87BC-9AB1E52B5B77}" type="presParOf" srcId="{98E006DC-8D3F-4803-A0C0-CF4F61150897}" destId="{56512F8F-420D-4D5E-95BD-A6C4A754DAAB}" srcOrd="0" destOrd="0" presId="urn:microsoft.com/office/officeart/2005/8/layout/bList2"/>
    <dgm:cxn modelId="{3E318504-1D3E-4E08-908E-096EA45DC58E}" type="presParOf" srcId="{56512F8F-420D-4D5E-95BD-A6C4A754DAAB}" destId="{C55E5AE4-EA4B-4A3F-BD76-E2AA0267C59D}" srcOrd="0" destOrd="0" presId="urn:microsoft.com/office/officeart/2005/8/layout/bList2"/>
    <dgm:cxn modelId="{C5D6EB52-7561-47F2-A5B1-E3DF162EC8B8}" type="presParOf" srcId="{56512F8F-420D-4D5E-95BD-A6C4A754DAAB}" destId="{F3A797BB-A45A-449E-94E5-15DDC0690218}" srcOrd="1" destOrd="0" presId="urn:microsoft.com/office/officeart/2005/8/layout/bList2"/>
    <dgm:cxn modelId="{ECACD7CC-8DD5-42A1-AA6E-20240402F090}" type="presParOf" srcId="{56512F8F-420D-4D5E-95BD-A6C4A754DAAB}" destId="{98E0A1D1-6C24-4D2E-B8E8-112077D74FC0}" srcOrd="2" destOrd="0" presId="urn:microsoft.com/office/officeart/2005/8/layout/bList2"/>
    <dgm:cxn modelId="{A2C22371-2844-49CF-B001-6ACA1F2EB1A0}" type="presParOf" srcId="{56512F8F-420D-4D5E-95BD-A6C4A754DAAB}" destId="{D001E64D-6E46-414E-A20F-474DABE05A2E}" srcOrd="3" destOrd="0" presId="urn:microsoft.com/office/officeart/2005/8/layout/bList2"/>
    <dgm:cxn modelId="{8BCB04A4-DAB9-4898-83F1-F507D2F5F98C}" type="presParOf" srcId="{98E006DC-8D3F-4803-A0C0-CF4F61150897}" destId="{9DD2C214-242D-4447-AEB5-E22235AEAAC6}" srcOrd="1" destOrd="0" presId="urn:microsoft.com/office/officeart/2005/8/layout/bList2"/>
    <dgm:cxn modelId="{77C208DC-47C2-4F12-BCD6-D3D7C8203D5E}" type="presParOf" srcId="{98E006DC-8D3F-4803-A0C0-CF4F61150897}" destId="{ECB7A41A-0A07-42D0-8198-D9B095A75890}" srcOrd="2" destOrd="0" presId="urn:microsoft.com/office/officeart/2005/8/layout/bList2"/>
    <dgm:cxn modelId="{F9E4581D-6604-49D9-A764-AF6CE19E9C12}" type="presParOf" srcId="{ECB7A41A-0A07-42D0-8198-D9B095A75890}" destId="{7458F7A8-E495-436E-A309-A9F649B735D1}" srcOrd="0" destOrd="0" presId="urn:microsoft.com/office/officeart/2005/8/layout/bList2"/>
    <dgm:cxn modelId="{2DD8DF14-F7C7-455A-BB02-AC6A31F1027A}" type="presParOf" srcId="{ECB7A41A-0A07-42D0-8198-D9B095A75890}" destId="{C76343F7-646F-4F0A-9BAF-13C53668CBFF}" srcOrd="1" destOrd="0" presId="urn:microsoft.com/office/officeart/2005/8/layout/bList2"/>
    <dgm:cxn modelId="{75A9A006-D0AD-4C20-8B63-9AE94E9CEF44}" type="presParOf" srcId="{ECB7A41A-0A07-42D0-8198-D9B095A75890}" destId="{25ACBABA-2175-4C75-8A97-D934FE1881AE}" srcOrd="2" destOrd="0" presId="urn:microsoft.com/office/officeart/2005/8/layout/bList2"/>
    <dgm:cxn modelId="{36144E07-1176-4A17-BF57-A21D8CEA72C8}" type="presParOf" srcId="{ECB7A41A-0A07-42D0-8198-D9B095A75890}" destId="{E7536A04-0954-4DCD-85E4-AC9704DE1E62}" srcOrd="3" destOrd="0" presId="urn:microsoft.com/office/officeart/2005/8/layout/bList2"/>
    <dgm:cxn modelId="{5440E588-08BC-4E99-979D-9A6B09B5FF0D}" type="presParOf" srcId="{98E006DC-8D3F-4803-A0C0-CF4F61150897}" destId="{C90C976D-C13A-49EB-9C4D-66AABF998DD3}" srcOrd="3" destOrd="0" presId="urn:microsoft.com/office/officeart/2005/8/layout/bList2"/>
    <dgm:cxn modelId="{45683331-D815-4D88-9001-64AA9CFE5603}" type="presParOf" srcId="{98E006DC-8D3F-4803-A0C0-CF4F61150897}" destId="{FE6AB550-F048-4B66-86A6-1688279A8599}" srcOrd="4" destOrd="0" presId="urn:microsoft.com/office/officeart/2005/8/layout/bList2"/>
    <dgm:cxn modelId="{9B8BDA6C-6C0D-45CF-A486-516F93E3B560}" type="presParOf" srcId="{FE6AB550-F048-4B66-86A6-1688279A8599}" destId="{B705F6E4-6C78-4C62-A31D-41895C8C099E}" srcOrd="0" destOrd="0" presId="urn:microsoft.com/office/officeart/2005/8/layout/bList2"/>
    <dgm:cxn modelId="{A4D96E0B-5334-4F55-9BCF-2A7323F0F3E5}" type="presParOf" srcId="{FE6AB550-F048-4B66-86A6-1688279A8599}" destId="{C8304139-1BA4-4582-A2B2-B17AD82414E0}" srcOrd="1" destOrd="0" presId="urn:microsoft.com/office/officeart/2005/8/layout/bList2"/>
    <dgm:cxn modelId="{80A117E4-EC5E-4BF7-9516-57D158E01D79}" type="presParOf" srcId="{FE6AB550-F048-4B66-86A6-1688279A8599}" destId="{956E906C-EC0D-4C3E-A177-703071F6A2AA}" srcOrd="2" destOrd="0" presId="urn:microsoft.com/office/officeart/2005/8/layout/bList2"/>
    <dgm:cxn modelId="{73B09BC4-5F57-432B-9DCD-635D15DB4E07}" type="presParOf" srcId="{FE6AB550-F048-4B66-86A6-1688279A8599}" destId="{8016C2EB-F9E4-43A4-AB1E-9650EEE5C1FD}" srcOrd="3" destOrd="0" presId="urn:microsoft.com/office/officeart/2005/8/layout/bList2"/>
    <dgm:cxn modelId="{2F4880F1-0456-4912-857E-7DA5831E0749}" type="presParOf" srcId="{98E006DC-8D3F-4803-A0C0-CF4F61150897}" destId="{7512A7D5-F132-417D-BDB3-9E8999449ECA}" srcOrd="5" destOrd="0" presId="urn:microsoft.com/office/officeart/2005/8/layout/bList2"/>
    <dgm:cxn modelId="{76474BF2-6D3F-4151-8A59-10B7D55D5FC7}" type="presParOf" srcId="{98E006DC-8D3F-4803-A0C0-CF4F61150897}" destId="{0E571A4E-F2AB-4A94-95C6-4E280BC7B07B}" srcOrd="6" destOrd="0" presId="urn:microsoft.com/office/officeart/2005/8/layout/bList2"/>
    <dgm:cxn modelId="{B8A68A91-723B-4333-8F8A-0C1ADE599CD4}" type="presParOf" srcId="{0E571A4E-F2AB-4A94-95C6-4E280BC7B07B}" destId="{6DD39EC7-07FC-42D1-B89B-7CB41E9D19F3}" srcOrd="0" destOrd="0" presId="urn:microsoft.com/office/officeart/2005/8/layout/bList2"/>
    <dgm:cxn modelId="{454B1A2C-4ADD-4552-97D1-652DF6C3FE4D}" type="presParOf" srcId="{0E571A4E-F2AB-4A94-95C6-4E280BC7B07B}" destId="{05EC03C0-D14B-4B90-814A-7C2A416A61A5}" srcOrd="1" destOrd="0" presId="urn:microsoft.com/office/officeart/2005/8/layout/bList2"/>
    <dgm:cxn modelId="{B039573A-3447-4ED4-B0C9-7D71DDD3A528}" type="presParOf" srcId="{0E571A4E-F2AB-4A94-95C6-4E280BC7B07B}" destId="{1F3C29BD-574D-4321-97DB-44610E1FD287}" srcOrd="2" destOrd="0" presId="urn:microsoft.com/office/officeart/2005/8/layout/bList2"/>
    <dgm:cxn modelId="{D1602383-6F2D-461D-8475-C4B3C452B183}" type="presParOf" srcId="{0E571A4E-F2AB-4A94-95C6-4E280BC7B07B}" destId="{B60B6947-5689-4C5A-AF67-D7393AD9F4A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624E2-CF74-433D-A9E1-8633B400BCC1}">
      <dsp:nvSpPr>
        <dsp:cNvPr id="0" name=""/>
        <dsp:cNvSpPr/>
      </dsp:nvSpPr>
      <dsp:spPr>
        <a:xfrm rot="16200000">
          <a:off x="-648833" y="648861"/>
          <a:ext cx="3933597" cy="2635874"/>
        </a:xfrm>
        <a:prstGeom prst="flowChartManualOperati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0" tIns="0" rIns="12700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Proxima Nova Alt Bl" panose="02000506030000020004" charset="0"/>
              <a:ea typeface="Lora" pitchFamily="34" charset="-122"/>
              <a:cs typeface="Lora" pitchFamily="34" charset="-120"/>
            </a:rPr>
            <a:t>Plataformas de Aprendizaje</a:t>
          </a:r>
        </a:p>
        <a:p>
          <a:pPr marL="0" lvl="0" indent="0" algn="l" defTabSz="889000">
            <a:lnSpc>
              <a:spcPct val="150000"/>
            </a:lnSpc>
            <a:spcBef>
              <a:spcPct val="0"/>
            </a:spcBef>
            <a:spcAft>
              <a:spcPct val="35000"/>
            </a:spcAft>
            <a:buNone/>
          </a:pPr>
          <a:r>
            <a:rPr lang="es-MX" sz="1200" b="1" kern="1200" dirty="0">
              <a:solidFill>
                <a:schemeClr val="bg1"/>
              </a:solidFill>
              <a:latin typeface="Proxima Nova Alt Bl" panose="02000506030000020004" charset="0"/>
              <a:cs typeface="Arial" panose="020B0604020202020204" pitchFamily="34" charset="0"/>
            </a:rPr>
            <a:t>Las redes sociales ofrecen un espacio ideal para la creación de comunidades de aprendizaje. Plataformas como Facebook, Twitter, Instagram y YouTube permiten a los docentes conectar con sus estudiantes, compartir recursos educativos, fomentar la colaboración y el intercambio de ideas.</a:t>
          </a:r>
          <a:endParaRPr lang="es-NI" sz="1200" b="1" kern="1200" dirty="0">
            <a:solidFill>
              <a:schemeClr val="bg1"/>
            </a:solidFill>
            <a:latin typeface="Proxima Nova Alt Bl" panose="02000506030000020004" charset="0"/>
            <a:cs typeface="Arial" panose="020B0604020202020204" pitchFamily="34" charset="0"/>
          </a:endParaRPr>
        </a:p>
        <a:p>
          <a:pPr marL="0" lvl="0" indent="0" algn="l" defTabSz="889000">
            <a:lnSpc>
              <a:spcPct val="90000"/>
            </a:lnSpc>
            <a:spcBef>
              <a:spcPct val="0"/>
            </a:spcBef>
            <a:spcAft>
              <a:spcPct val="35000"/>
            </a:spcAft>
            <a:buNone/>
          </a:pPr>
          <a:endParaRPr lang="es-NI" sz="2000" kern="1200" dirty="0">
            <a:solidFill>
              <a:schemeClr val="bg1"/>
            </a:solidFill>
            <a:latin typeface="Proxima Nova Alt Bl" panose="02000506030000020004" charset="0"/>
          </a:endParaRPr>
        </a:p>
      </dsp:txBody>
      <dsp:txXfrm rot="5400000">
        <a:off x="29" y="786718"/>
        <a:ext cx="2635874" cy="2360159"/>
      </dsp:txXfrm>
    </dsp:sp>
    <dsp:sp modelId="{D75DFDEA-DF1A-4476-BA5A-728081F9792F}">
      <dsp:nvSpPr>
        <dsp:cNvPr id="0" name=""/>
        <dsp:cNvSpPr/>
      </dsp:nvSpPr>
      <dsp:spPr>
        <a:xfrm rot="16200000">
          <a:off x="1974981" y="569613"/>
          <a:ext cx="3933597" cy="2794369"/>
        </a:xfrm>
        <a:prstGeom prst="flowChartManualOperation">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s-NI" sz="2000" kern="1200" dirty="0">
              <a:solidFill>
                <a:prstClr val="white"/>
              </a:solidFill>
              <a:latin typeface="Proxima Nova Alt Bl" panose="02000506030000020004" charset="0"/>
              <a:ea typeface="Lora" pitchFamily="34" charset="-122"/>
              <a:cs typeface="Lora" pitchFamily="34" charset="-120"/>
            </a:rPr>
            <a:t>Interacción y Colaboración</a:t>
          </a:r>
        </a:p>
        <a:p>
          <a:pPr marL="0" lvl="0" indent="0" algn="l" defTabSz="889000">
            <a:lnSpc>
              <a:spcPct val="150000"/>
            </a:lnSpc>
            <a:spcBef>
              <a:spcPct val="0"/>
            </a:spcBef>
            <a:spcAft>
              <a:spcPct val="35000"/>
            </a:spcAft>
            <a:buNone/>
          </a:pPr>
          <a:r>
            <a:rPr lang="es-MX" sz="1200" b="0" kern="1200" dirty="0">
              <a:solidFill>
                <a:prstClr val="white"/>
              </a:solidFill>
              <a:latin typeface="Proxima Nova Alt Bl" panose="02000506030000020004" charset="0"/>
              <a:ea typeface="+mn-ea"/>
              <a:cs typeface="Arial" panose="020B0604020202020204" pitchFamily="34" charset="0"/>
            </a:rPr>
            <a:t>Las redes sociales fomentan la interacción y la colaboración entre los estudiantes, creando un ambiente de aprendizaje dinámico y participativo. Los estudiantes pueden trabajar en proyectos, realizar debates, resolver dudas y compartir sus experiencias a través de diferentes herramientas y recursos digitales</a:t>
          </a:r>
          <a:endParaRPr lang="es-NI" sz="1200" b="0" kern="1200" dirty="0">
            <a:solidFill>
              <a:prstClr val="white"/>
            </a:solidFill>
            <a:latin typeface="Proxima Nova Alt Bl" panose="02000506030000020004" charset="0"/>
            <a:ea typeface="+mn-ea"/>
            <a:cs typeface="Arial" panose="020B0604020202020204" pitchFamily="34" charset="0"/>
          </a:endParaRPr>
        </a:p>
        <a:p>
          <a:pPr marL="228600" lvl="1" indent="0" algn="l" defTabSz="889000">
            <a:lnSpc>
              <a:spcPct val="90000"/>
            </a:lnSpc>
            <a:spcBef>
              <a:spcPct val="0"/>
            </a:spcBef>
            <a:spcAft>
              <a:spcPct val="15000"/>
            </a:spcAft>
            <a:buChar char="•"/>
          </a:pPr>
          <a:endParaRPr lang="es-NI" sz="2000" kern="1200" dirty="0"/>
        </a:p>
      </dsp:txBody>
      <dsp:txXfrm rot="5400000">
        <a:off x="2544595" y="786718"/>
        <a:ext cx="2794369" cy="2360159"/>
      </dsp:txXfrm>
    </dsp:sp>
    <dsp:sp modelId="{D746EE17-29AC-4180-B0E5-9AC02A961AE3}">
      <dsp:nvSpPr>
        <dsp:cNvPr id="0" name=""/>
        <dsp:cNvSpPr/>
      </dsp:nvSpPr>
      <dsp:spPr>
        <a:xfrm rot="16200000">
          <a:off x="4925131" y="625968"/>
          <a:ext cx="3933597" cy="2681659"/>
        </a:xfrm>
        <a:prstGeom prst="flowChartManualOperation">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0" tIns="0" rIns="127000" bIns="0" numCol="1" spcCol="1270" anchor="ctr" anchorCtr="0">
          <a:noAutofit/>
        </a:bodyPr>
        <a:lstStyle/>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r>
            <a:rPr lang="es-NI" sz="2000" kern="1200" dirty="0">
              <a:solidFill>
                <a:prstClr val="white"/>
              </a:solidFill>
              <a:latin typeface="Proxima Nova Alt Bl" panose="02000506030000020004" charset="0"/>
              <a:ea typeface="Lora" pitchFamily="34" charset="-122"/>
              <a:cs typeface="Lora" pitchFamily="34" charset="-120"/>
            </a:rPr>
            <a:t>Acceso a la Información</a:t>
          </a:r>
        </a:p>
        <a:p>
          <a:pPr marL="0" lvl="0" indent="0" algn="l" defTabSz="889000">
            <a:lnSpc>
              <a:spcPct val="150000"/>
            </a:lnSpc>
            <a:spcBef>
              <a:spcPct val="0"/>
            </a:spcBef>
            <a:spcAft>
              <a:spcPct val="35000"/>
            </a:spcAft>
            <a:buNone/>
          </a:pPr>
          <a:r>
            <a:rPr lang="es-MX" sz="1200" kern="1200" dirty="0">
              <a:solidFill>
                <a:prstClr val="white"/>
              </a:solidFill>
              <a:latin typeface="Proxima Nova Alt Bl" panose="02000506030000020004" charset="0"/>
              <a:cs typeface="Arial" panose="020B0604020202020204" pitchFamily="34" charset="0"/>
            </a:rPr>
            <a:t>Las redes sociales son una fuente inagotable de información actualizada y relevante. Los docentes pueden utilizar las redes sociales para compartir noticias, artículos, videos y recursos educativos con sus estudiantes, ampliando el acceso a información de calidad.</a:t>
          </a:r>
          <a:endParaRPr lang="es-NI" sz="1200" kern="1200" dirty="0">
            <a:solidFill>
              <a:prstClr val="white"/>
            </a:solidFill>
            <a:latin typeface="Proxima Nova Alt Bl" panose="02000506030000020004" charset="0"/>
            <a:cs typeface="Arial" panose="020B0604020202020204" pitchFamily="34" charset="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dsp:txBody>
      <dsp:txXfrm rot="5400000">
        <a:off x="5551100" y="786718"/>
        <a:ext cx="2681659" cy="2360159"/>
      </dsp:txXfrm>
    </dsp:sp>
    <dsp:sp modelId="{188148FD-36EF-47FD-B774-825598065D52}">
      <dsp:nvSpPr>
        <dsp:cNvPr id="0" name=""/>
        <dsp:cNvSpPr/>
      </dsp:nvSpPr>
      <dsp:spPr>
        <a:xfrm rot="16200000">
          <a:off x="8056169" y="648861"/>
          <a:ext cx="3933597" cy="2635874"/>
        </a:xfrm>
        <a:prstGeom prst="flowChartManualOperation">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0" tIns="0" rIns="127000" bIns="0" numCol="1" spcCol="1270" anchor="ctr" anchorCtr="0">
          <a:noAutofit/>
        </a:bodyPr>
        <a:lstStyle/>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r>
            <a:rPr lang="en-US" sz="2000" kern="1200" dirty="0">
              <a:solidFill>
                <a:prstClr val="white"/>
              </a:solidFill>
              <a:latin typeface="Proxima Nova Alt Bl" panose="02000506030000020004" charset="0"/>
              <a:ea typeface="Lora" pitchFamily="34" charset="-122"/>
              <a:cs typeface="Lora" pitchFamily="34" charset="-120"/>
            </a:rPr>
            <a:t>Desarrollo de la Competencias Digital</a:t>
          </a:r>
        </a:p>
        <a:p>
          <a:pPr marL="0" lvl="0" indent="0" algn="l" defTabSz="889000">
            <a:lnSpc>
              <a:spcPct val="150000"/>
            </a:lnSpc>
            <a:spcBef>
              <a:spcPct val="0"/>
            </a:spcBef>
            <a:spcAft>
              <a:spcPct val="35000"/>
            </a:spcAft>
            <a:buNone/>
          </a:pPr>
          <a:r>
            <a:rPr lang="en-US" sz="1200" kern="1200" dirty="0">
              <a:solidFill>
                <a:prstClr val="white"/>
              </a:solidFill>
              <a:latin typeface="Proxima Nova Alt Bl" panose="02000506030000020004" charset="0"/>
              <a:ea typeface="+mn-ea"/>
              <a:cs typeface="Arial" panose="020B0604020202020204" pitchFamily="34" charset="0"/>
            </a:rPr>
            <a:t>El uso de las redes sociales en el aprendizaje promueve el desarrollo de la competencia digital en los estudiantes. Se fomenta el uso responsable de las tecnologías, la búsqueda de información confiable, el pensamiento crítico y la comunicación digital efectiva.</a:t>
          </a: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n-US" sz="2000" kern="1200" dirty="0">
            <a:solidFill>
              <a:prstClr val="white"/>
            </a:solidFill>
            <a:latin typeface="Proxima Nova Alt Bl" panose="02000506030000020004" charset="0"/>
            <a:ea typeface="Lora" pitchFamily="34" charset="-122"/>
            <a:cs typeface="Lora" pitchFamily="34" charset="-120"/>
          </a:endParaRPr>
        </a:p>
        <a:p>
          <a:pPr marL="0" lvl="0" indent="0" algn="l" defTabSz="889000">
            <a:lnSpc>
              <a:spcPct val="90000"/>
            </a:lnSpc>
            <a:spcBef>
              <a:spcPct val="0"/>
            </a:spcBef>
            <a:spcAft>
              <a:spcPct val="35000"/>
            </a:spcAft>
            <a:buNone/>
          </a:pPr>
          <a:endParaRPr lang="es-NI" sz="2000" kern="1200" dirty="0">
            <a:solidFill>
              <a:prstClr val="white"/>
            </a:solidFill>
            <a:latin typeface="Proxima Nova Alt Bl" panose="02000506030000020004" charset="0"/>
            <a:ea typeface="Lora" pitchFamily="34" charset="-122"/>
            <a:cs typeface="Lora" pitchFamily="34" charset="-120"/>
          </a:endParaRPr>
        </a:p>
      </dsp:txBody>
      <dsp:txXfrm rot="5400000">
        <a:off x="8705031" y="786718"/>
        <a:ext cx="2635874" cy="2360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4B467-0193-4656-A132-5C026CEB8DDE}">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F273E7A2-987D-4844-9F68-FF2D2D223AAA}">
      <dsp:nvSpPr>
        <dsp:cNvPr id="0" name=""/>
        <dsp:cNvSpPr/>
      </dsp:nvSpPr>
      <dsp:spPr>
        <a:xfrm>
          <a:off x="455213" y="450756"/>
          <a:ext cx="7440913" cy="833607"/>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61676" tIns="106680" rIns="106680" bIns="106680" numCol="1" spcCol="1270" anchor="ctr" anchorCtr="0">
          <a:noAutofit/>
        </a:bodyPr>
        <a:lstStyle/>
        <a:p>
          <a:pPr marL="0" lvl="0" indent="0" algn="l" defTabSz="1866900">
            <a:lnSpc>
              <a:spcPct val="90000"/>
            </a:lnSpc>
            <a:spcBef>
              <a:spcPct val="0"/>
            </a:spcBef>
            <a:spcAft>
              <a:spcPct val="35000"/>
            </a:spcAft>
            <a:buNone/>
          </a:pPr>
          <a:r>
            <a:rPr lang="en-US" sz="4200" kern="1200" dirty="0" err="1">
              <a:latin typeface="Proxima Nova Alt Bl" panose="02000506030000020004" charset="0"/>
              <a:ea typeface="Lora" pitchFamily="34" charset="-122"/>
              <a:cs typeface="Lora" pitchFamily="34" charset="-120"/>
            </a:rPr>
            <a:t>Plataformas</a:t>
          </a:r>
          <a:r>
            <a:rPr lang="en-US" sz="4200" kern="1200" dirty="0">
              <a:latin typeface="Proxima Nova Alt Bl" panose="02000506030000020004" charset="0"/>
              <a:ea typeface="Lora" pitchFamily="34" charset="-122"/>
              <a:cs typeface="Lora" pitchFamily="34" charset="-120"/>
            </a:rPr>
            <a:t> </a:t>
          </a:r>
          <a:r>
            <a:rPr lang="en-US" sz="4200" kern="1200" dirty="0" err="1">
              <a:latin typeface="Proxima Nova Alt Bl" panose="02000506030000020004" charset="0"/>
              <a:ea typeface="Lora" pitchFamily="34" charset="-122"/>
              <a:cs typeface="Lora" pitchFamily="34" charset="-120"/>
            </a:rPr>
            <a:t>Virtuales</a:t>
          </a:r>
          <a:endParaRPr lang="es-NI" sz="4200" kern="1200" dirty="0">
            <a:latin typeface="Proxima Nova Alt Bl" panose="02000506030000020004" charset="0"/>
          </a:endParaRPr>
        </a:p>
      </dsp:txBody>
      <dsp:txXfrm>
        <a:off x="455213" y="450756"/>
        <a:ext cx="7440913" cy="833607"/>
      </dsp:txXfrm>
    </dsp:sp>
    <dsp:sp modelId="{DFDE9D4E-9323-4A5C-A20A-DB1902163A72}">
      <dsp:nvSpPr>
        <dsp:cNvPr id="0" name=""/>
        <dsp:cNvSpPr/>
      </dsp:nvSpPr>
      <dsp:spPr>
        <a:xfrm>
          <a:off x="89500" y="312386"/>
          <a:ext cx="1042009" cy="1042009"/>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3F168FB-7AB3-40DC-AE1A-59140C6166F9}">
      <dsp:nvSpPr>
        <dsp:cNvPr id="0" name=""/>
        <dsp:cNvSpPr/>
      </dsp:nvSpPr>
      <dsp:spPr>
        <a:xfrm>
          <a:off x="1088431" y="1667215"/>
          <a:ext cx="6962986" cy="833607"/>
        </a:xfrm>
        <a:prstGeom prst="rect">
          <a:avLst/>
        </a:prstGeom>
        <a:solidFill>
          <a:schemeClr val="accent4">
            <a:hueOff val="3266964"/>
            <a:satOff val="-13592"/>
            <a:lumOff val="320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61676" tIns="106680" rIns="106680" bIns="106680" numCol="1" spcCol="1270" anchor="ctr" anchorCtr="0">
          <a:noAutofit/>
        </a:bodyPr>
        <a:lstStyle/>
        <a:p>
          <a:pPr marL="0" lvl="0" indent="0" algn="l" defTabSz="1866900">
            <a:lnSpc>
              <a:spcPct val="90000"/>
            </a:lnSpc>
            <a:spcBef>
              <a:spcPct val="0"/>
            </a:spcBef>
            <a:spcAft>
              <a:spcPct val="35000"/>
            </a:spcAft>
            <a:buNone/>
          </a:pPr>
          <a:r>
            <a:rPr lang="en-US" sz="4200" kern="1200" dirty="0" err="1">
              <a:latin typeface="Proxima Nova Alt Bl" panose="02000506030000020004" charset="0"/>
              <a:ea typeface="Lora" pitchFamily="34" charset="-122"/>
              <a:cs typeface="Lora" pitchFamily="34" charset="-120"/>
            </a:rPr>
            <a:t>Recursos</a:t>
          </a:r>
          <a:r>
            <a:rPr lang="en-US" sz="4200" kern="1200" dirty="0">
              <a:latin typeface="Proxima Nova Alt Bl" panose="02000506030000020004" charset="0"/>
              <a:ea typeface="Lora" pitchFamily="34" charset="-122"/>
              <a:cs typeface="Lora" pitchFamily="34" charset="-120"/>
            </a:rPr>
            <a:t> </a:t>
          </a:r>
          <a:r>
            <a:rPr lang="en-US" sz="4200" kern="1200" dirty="0" err="1">
              <a:latin typeface="Proxima Nova Alt Bl" panose="02000506030000020004" charset="0"/>
              <a:ea typeface="Lora" pitchFamily="34" charset="-122"/>
              <a:cs typeface="Lora" pitchFamily="34" charset="-120"/>
            </a:rPr>
            <a:t>Digitales</a:t>
          </a:r>
          <a:endParaRPr lang="es-NI" sz="4200" kern="1200" dirty="0">
            <a:latin typeface="Proxima Nova Alt Bl" panose="02000506030000020004" charset="0"/>
          </a:endParaRPr>
        </a:p>
      </dsp:txBody>
      <dsp:txXfrm>
        <a:off x="1088431" y="1667215"/>
        <a:ext cx="6962986" cy="833607"/>
      </dsp:txXfrm>
    </dsp:sp>
    <dsp:sp modelId="{467AC1BC-A10E-4D63-9DA1-9C7A7AE52034}">
      <dsp:nvSpPr>
        <dsp:cNvPr id="0" name=""/>
        <dsp:cNvSpPr/>
      </dsp:nvSpPr>
      <dsp:spPr>
        <a:xfrm>
          <a:off x="567426" y="1563014"/>
          <a:ext cx="1042009" cy="1042009"/>
        </a:xfrm>
        <a:prstGeom prst="ellipse">
          <a:avLst/>
        </a:prstGeom>
        <a:solidFill>
          <a:schemeClr val="lt1">
            <a:hueOff val="0"/>
            <a:satOff val="0"/>
            <a:lumOff val="0"/>
            <a:alphaOff val="0"/>
          </a:schemeClr>
        </a:solidFill>
        <a:ln w="6350" cap="flat" cmpd="sng" algn="ctr">
          <a:solidFill>
            <a:schemeClr val="accent4">
              <a:hueOff val="3266964"/>
              <a:satOff val="-13592"/>
              <a:lumOff val="3203"/>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17C298C-2346-4788-A09E-CE775DAD8C6B}">
      <dsp:nvSpPr>
        <dsp:cNvPr id="0" name=""/>
        <dsp:cNvSpPr/>
      </dsp:nvSpPr>
      <dsp:spPr>
        <a:xfrm>
          <a:off x="1088431" y="2917843"/>
          <a:ext cx="6962986" cy="833607"/>
        </a:xfrm>
        <a:prstGeom prst="rect">
          <a:avLst/>
        </a:prstGeom>
        <a:solidFill>
          <a:schemeClr val="accent4">
            <a:hueOff val="6533927"/>
            <a:satOff val="-27185"/>
            <a:lumOff val="640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61676" tIns="106680" rIns="106680" bIns="106680" numCol="1" spcCol="1270" anchor="ctr" anchorCtr="0">
          <a:noAutofit/>
        </a:bodyPr>
        <a:lstStyle/>
        <a:p>
          <a:pPr marL="0" lvl="0" indent="0" algn="l" defTabSz="1866900">
            <a:lnSpc>
              <a:spcPct val="90000"/>
            </a:lnSpc>
            <a:spcBef>
              <a:spcPct val="0"/>
            </a:spcBef>
            <a:spcAft>
              <a:spcPct val="35000"/>
            </a:spcAft>
            <a:buNone/>
          </a:pPr>
          <a:r>
            <a:rPr lang="en-US" sz="4200" kern="1200" dirty="0" err="1">
              <a:latin typeface="Proxima Nova Alt Bl" panose="02000506030000020004" charset="0"/>
              <a:ea typeface="Lora" pitchFamily="34" charset="-122"/>
              <a:cs typeface="Lora" pitchFamily="34" charset="-120"/>
            </a:rPr>
            <a:t>AsíncronaComunicación</a:t>
          </a:r>
          <a:endParaRPr lang="es-NI" sz="4200" kern="1200" dirty="0">
            <a:latin typeface="Proxima Nova Alt Bl" panose="02000506030000020004" charset="0"/>
          </a:endParaRPr>
        </a:p>
      </dsp:txBody>
      <dsp:txXfrm>
        <a:off x="1088431" y="2917843"/>
        <a:ext cx="6962986" cy="833607"/>
      </dsp:txXfrm>
    </dsp:sp>
    <dsp:sp modelId="{376AD0B2-0C5F-4E8E-8011-F3C398ABF887}">
      <dsp:nvSpPr>
        <dsp:cNvPr id="0" name=""/>
        <dsp:cNvSpPr/>
      </dsp:nvSpPr>
      <dsp:spPr>
        <a:xfrm>
          <a:off x="567426" y="2813642"/>
          <a:ext cx="1042009" cy="1042009"/>
        </a:xfrm>
        <a:prstGeom prst="ellipse">
          <a:avLst/>
        </a:prstGeom>
        <a:solidFill>
          <a:schemeClr val="lt1">
            <a:hueOff val="0"/>
            <a:satOff val="0"/>
            <a:lumOff val="0"/>
            <a:alphaOff val="0"/>
          </a:schemeClr>
        </a:solidFill>
        <a:ln w="6350" cap="flat" cmpd="sng" algn="ctr">
          <a:solidFill>
            <a:schemeClr val="accent4">
              <a:hueOff val="6533927"/>
              <a:satOff val="-27185"/>
              <a:lumOff val="6405"/>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528AA85-6C28-4532-9020-E1A3CA3B7BFD}">
      <dsp:nvSpPr>
        <dsp:cNvPr id="0" name=""/>
        <dsp:cNvSpPr/>
      </dsp:nvSpPr>
      <dsp:spPr>
        <a:xfrm>
          <a:off x="610504" y="4168472"/>
          <a:ext cx="7440913" cy="833607"/>
        </a:xfrm>
        <a:prstGeom prst="rect">
          <a:avLst/>
        </a:prstGeom>
        <a:solidFill>
          <a:schemeClr val="accent4">
            <a:hueOff val="9800891"/>
            <a:satOff val="-40777"/>
            <a:lumOff val="960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61676" tIns="106680" rIns="106680" bIns="106680" numCol="1" spcCol="1270" anchor="ctr" anchorCtr="0">
          <a:noAutofit/>
        </a:bodyPr>
        <a:lstStyle/>
        <a:p>
          <a:pPr marL="0" lvl="0" indent="0" algn="l" defTabSz="1866900">
            <a:lnSpc>
              <a:spcPct val="90000"/>
            </a:lnSpc>
            <a:spcBef>
              <a:spcPct val="0"/>
            </a:spcBef>
            <a:spcAft>
              <a:spcPct val="35000"/>
            </a:spcAft>
            <a:buNone/>
          </a:pPr>
          <a:r>
            <a:rPr lang="en-US" sz="4200" kern="1200" dirty="0" err="1">
              <a:latin typeface="Proxima Nova Alt Bl" panose="02000506030000020004" charset="0"/>
              <a:ea typeface="Lora" pitchFamily="34" charset="-122"/>
              <a:cs typeface="Lora" pitchFamily="34" charset="-120"/>
            </a:rPr>
            <a:t>Evaluación</a:t>
          </a:r>
          <a:r>
            <a:rPr lang="en-US" sz="4200" kern="1200" dirty="0">
              <a:latin typeface="Proxima Nova Alt Bl" panose="02000506030000020004" charset="0"/>
              <a:ea typeface="Lora" pitchFamily="34" charset="-122"/>
              <a:cs typeface="Lora" pitchFamily="34" charset="-120"/>
            </a:rPr>
            <a:t> Continua</a:t>
          </a:r>
          <a:endParaRPr lang="en-US" sz="4200" kern="1200" dirty="0">
            <a:latin typeface="Proxima Nova Alt Bl" panose="02000506030000020004" charset="0"/>
          </a:endParaRPr>
        </a:p>
      </dsp:txBody>
      <dsp:txXfrm>
        <a:off x="610504" y="4168472"/>
        <a:ext cx="7440913" cy="833607"/>
      </dsp:txXfrm>
    </dsp:sp>
    <dsp:sp modelId="{3A06761C-FDD1-4D30-9B53-9CE896DEBE20}">
      <dsp:nvSpPr>
        <dsp:cNvPr id="0" name=""/>
        <dsp:cNvSpPr/>
      </dsp:nvSpPr>
      <dsp:spPr>
        <a:xfrm>
          <a:off x="89500" y="4064271"/>
          <a:ext cx="1042009" cy="1042009"/>
        </a:xfrm>
        <a:prstGeom prst="ellipse">
          <a:avLst/>
        </a:prstGeom>
        <a:solidFill>
          <a:schemeClr val="lt1">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86A42-C34F-48A2-B23F-7572D6BE23ED}">
      <dsp:nvSpPr>
        <dsp:cNvPr id="0" name=""/>
        <dsp:cNvSpPr/>
      </dsp:nvSpPr>
      <dsp:spPr>
        <a:xfrm rot="5400000">
          <a:off x="-161463" y="163043"/>
          <a:ext cx="1076424" cy="753496"/>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MX" sz="2100" kern="1200" dirty="0"/>
            <a:t>1</a:t>
          </a:r>
          <a:endParaRPr lang="es-NI" sz="2100" kern="1200" dirty="0"/>
        </a:p>
      </dsp:txBody>
      <dsp:txXfrm rot="-5400000">
        <a:off x="1" y="378327"/>
        <a:ext cx="753496" cy="322928"/>
      </dsp:txXfrm>
    </dsp:sp>
    <dsp:sp modelId="{4D0A2AE7-152C-4F5F-8374-9E07E81F1E1F}">
      <dsp:nvSpPr>
        <dsp:cNvPr id="0" name=""/>
        <dsp:cNvSpPr/>
      </dsp:nvSpPr>
      <dsp:spPr>
        <a:xfrm rot="5400000">
          <a:off x="5284710" y="-4529633"/>
          <a:ext cx="699675" cy="9762103"/>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150000"/>
            </a:lnSpc>
            <a:spcBef>
              <a:spcPct val="0"/>
            </a:spcBef>
            <a:spcAft>
              <a:spcPct val="15000"/>
            </a:spcAft>
            <a:buNone/>
          </a:pPr>
          <a:r>
            <a:rPr lang="en-US" sz="1300" kern="1200" dirty="0">
              <a:solidFill>
                <a:schemeClr val="bg2">
                  <a:lumMod val="50000"/>
                </a:schemeClr>
              </a:solidFill>
              <a:latin typeface="Proxima Nova Alt Bl" panose="02000506030000020004" charset="0"/>
              <a:ea typeface="Source Sans Pro" pitchFamily="34" charset="-122"/>
              <a:cs typeface="Source Sans Pro" pitchFamily="34" charset="-120"/>
            </a:rPr>
            <a:t> </a:t>
          </a:r>
          <a:r>
            <a:rPr lang="es-NI" sz="1300" b="1" kern="1200" noProof="0" dirty="0">
              <a:solidFill>
                <a:schemeClr val="bg2">
                  <a:lumMod val="50000"/>
                </a:schemeClr>
              </a:solidFill>
              <a:latin typeface="Proxima Nova Alt Bl" panose="02000506030000020004" charset="0"/>
              <a:ea typeface="Lora" pitchFamily="34" charset="-122"/>
              <a:cs typeface="Lora" pitchFamily="34" charset="-120"/>
            </a:rPr>
            <a:t>Empatía: </a:t>
          </a:r>
          <a:r>
            <a:rPr lang="es-NI" sz="1300" kern="1200" noProof="0" dirty="0">
              <a:solidFill>
                <a:schemeClr val="bg2">
                  <a:lumMod val="50000"/>
                </a:schemeClr>
              </a:solidFill>
              <a:latin typeface="Proxima Nova Alt Bl" panose="02000506030000020004" charset="0"/>
              <a:ea typeface="Source Sans Pro" pitchFamily="34" charset="-122"/>
              <a:cs typeface="Source Sans Pro" pitchFamily="34" charset="-120"/>
            </a:rPr>
            <a:t>La comunicación afectiva en las redes sociales requiere empatía. Los docentes deben ser capaces de entender las emociones de sus estudiantes y de responder de manera compasiva y comprensiva a sus necesidades.</a:t>
          </a:r>
          <a:endParaRPr lang="es-NI" sz="1300" kern="1200" noProof="0" dirty="0">
            <a:solidFill>
              <a:schemeClr val="bg2">
                <a:lumMod val="50000"/>
              </a:schemeClr>
            </a:solidFill>
            <a:latin typeface="Proxima Nova Alt Bl" panose="02000506030000020004" charset="0"/>
          </a:endParaRPr>
        </a:p>
      </dsp:txBody>
      <dsp:txXfrm rot="-5400000">
        <a:off x="753497" y="35735"/>
        <a:ext cx="9727948" cy="631365"/>
      </dsp:txXfrm>
    </dsp:sp>
    <dsp:sp modelId="{3B45745B-DE90-47B6-9B05-A83C7B2206DA}">
      <dsp:nvSpPr>
        <dsp:cNvPr id="0" name=""/>
        <dsp:cNvSpPr/>
      </dsp:nvSpPr>
      <dsp:spPr>
        <a:xfrm rot="5400000">
          <a:off x="-161463" y="1090115"/>
          <a:ext cx="1076424" cy="753496"/>
        </a:xfrm>
        <a:prstGeom prst="chevron">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MX" sz="2100" kern="1200" dirty="0"/>
            <a:t>2</a:t>
          </a:r>
          <a:endParaRPr lang="es-NI" sz="2100" kern="1200" dirty="0"/>
        </a:p>
      </dsp:txBody>
      <dsp:txXfrm rot="-5400000">
        <a:off x="1" y="1305399"/>
        <a:ext cx="753496" cy="322928"/>
      </dsp:txXfrm>
    </dsp:sp>
    <dsp:sp modelId="{E2968465-B9B3-4C19-8C23-3E0F57BC2F45}">
      <dsp:nvSpPr>
        <dsp:cNvPr id="0" name=""/>
        <dsp:cNvSpPr/>
      </dsp:nvSpPr>
      <dsp:spPr>
        <a:xfrm rot="5400000">
          <a:off x="5284710" y="-3594228"/>
          <a:ext cx="699675" cy="9762103"/>
        </a:xfrm>
        <a:prstGeom prst="round2Same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None/>
          </a:pPr>
          <a:r>
            <a:rPr lang="es-NI" sz="1300" b="1" kern="1200" noProof="0" dirty="0">
              <a:solidFill>
                <a:schemeClr val="bg2">
                  <a:lumMod val="50000"/>
                </a:schemeClr>
              </a:solidFill>
              <a:latin typeface="Proxima Nova Alt Bl" panose="02000506030000020004" charset="0"/>
              <a:ea typeface="Lora" pitchFamily="34" charset="-122"/>
              <a:cs typeface="Lora" pitchFamily="34" charset="-120"/>
            </a:rPr>
            <a:t>Escucha Activa: </a:t>
          </a:r>
          <a:r>
            <a:rPr lang="es-NI" sz="1300" kern="1200" noProof="0" dirty="0">
              <a:solidFill>
                <a:schemeClr val="bg2">
                  <a:lumMod val="50000"/>
                </a:schemeClr>
              </a:solidFill>
              <a:latin typeface="Proxima Nova Alt Bl" panose="02000506030000020004" charset="0"/>
              <a:ea typeface="Source Sans Pro" pitchFamily="34" charset="-122"/>
              <a:cs typeface="Source Sans Pro" pitchFamily="34" charset="-120"/>
            </a:rPr>
            <a:t>Escuchar activamente a los estudiantes implica prestar atención a sus ideas, preguntas y comentarios, tanto en las interacciones online como en las presenciales. Esto ayuda a construir una relación de confianza y a crear un ambiente de aprendizaje inclusivo.</a:t>
          </a:r>
          <a:endParaRPr lang="es-NI" sz="1300" kern="1200" noProof="0" dirty="0">
            <a:solidFill>
              <a:schemeClr val="bg2">
                <a:lumMod val="50000"/>
              </a:schemeClr>
            </a:solidFill>
            <a:latin typeface="Proxima Nova Alt Bl" panose="02000506030000020004" charset="0"/>
          </a:endParaRPr>
        </a:p>
      </dsp:txBody>
      <dsp:txXfrm rot="-5400000">
        <a:off x="753497" y="971140"/>
        <a:ext cx="9727948" cy="631365"/>
      </dsp:txXfrm>
    </dsp:sp>
    <dsp:sp modelId="{394BA719-F6CF-4634-8726-8D49EBE2FB07}">
      <dsp:nvSpPr>
        <dsp:cNvPr id="0" name=""/>
        <dsp:cNvSpPr/>
      </dsp:nvSpPr>
      <dsp:spPr>
        <a:xfrm rot="5400000">
          <a:off x="-161463" y="2017187"/>
          <a:ext cx="1076424" cy="753496"/>
        </a:xfrm>
        <a:prstGeom prst="chevron">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MX" sz="2100" kern="1200" dirty="0"/>
            <a:t>3</a:t>
          </a:r>
          <a:endParaRPr lang="es-NI" sz="2100" kern="1200" dirty="0"/>
        </a:p>
      </dsp:txBody>
      <dsp:txXfrm rot="-5400000">
        <a:off x="1" y="2232471"/>
        <a:ext cx="753496" cy="322928"/>
      </dsp:txXfrm>
    </dsp:sp>
    <dsp:sp modelId="{19AE844A-F181-4942-A4A0-74D7CD56A8F3}">
      <dsp:nvSpPr>
        <dsp:cNvPr id="0" name=""/>
        <dsp:cNvSpPr/>
      </dsp:nvSpPr>
      <dsp:spPr>
        <a:xfrm rot="5400000">
          <a:off x="5284710" y="-2675489"/>
          <a:ext cx="699675" cy="9762103"/>
        </a:xfrm>
        <a:prstGeom prst="round2Same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None/>
          </a:pPr>
          <a:r>
            <a:rPr lang="es-NI" sz="1300" b="1" kern="1200" noProof="0" dirty="0" err="1">
              <a:solidFill>
                <a:schemeClr val="bg2">
                  <a:lumMod val="50000"/>
                </a:schemeClr>
              </a:solidFill>
              <a:latin typeface="Proxima Nova Alt Bl" panose="02000506030000020004" charset="0"/>
              <a:ea typeface="Lora" pitchFamily="34" charset="-122"/>
              <a:cs typeface="Lora" pitchFamily="34" charset="-120"/>
            </a:rPr>
            <a:t>Feedback</a:t>
          </a:r>
          <a:r>
            <a:rPr lang="es-NI" sz="1300" b="1" kern="1200" noProof="0" dirty="0">
              <a:solidFill>
                <a:schemeClr val="bg2">
                  <a:lumMod val="50000"/>
                </a:schemeClr>
              </a:solidFill>
              <a:latin typeface="Proxima Nova Alt Bl" panose="02000506030000020004" charset="0"/>
              <a:ea typeface="Lora" pitchFamily="34" charset="-122"/>
              <a:cs typeface="Lora" pitchFamily="34" charset="-120"/>
            </a:rPr>
            <a:t> Positivo</a:t>
          </a:r>
          <a:r>
            <a:rPr lang="es-NI" sz="1300" kern="1200" noProof="0" dirty="0">
              <a:solidFill>
                <a:schemeClr val="bg2">
                  <a:lumMod val="50000"/>
                </a:schemeClr>
              </a:solidFill>
              <a:latin typeface="Proxima Nova Alt Bl" panose="02000506030000020004" charset="0"/>
              <a:ea typeface="Lora" pitchFamily="34" charset="-122"/>
              <a:cs typeface="Lora" pitchFamily="34" charset="-120"/>
            </a:rPr>
            <a:t>: </a:t>
          </a:r>
          <a:r>
            <a:rPr lang="es-NI" sz="1300" kern="1200" noProof="0" dirty="0">
              <a:solidFill>
                <a:schemeClr val="bg2">
                  <a:lumMod val="50000"/>
                </a:schemeClr>
              </a:solidFill>
              <a:latin typeface="Proxima Nova Alt Bl" panose="02000506030000020004" charset="0"/>
              <a:ea typeface="Source Sans Pro" pitchFamily="34" charset="-122"/>
              <a:cs typeface="Source Sans Pro" pitchFamily="34" charset="-120"/>
            </a:rPr>
            <a:t>Los docentes deben brindar </a:t>
          </a:r>
          <a:r>
            <a:rPr lang="es-NI" sz="1300" kern="1200" noProof="0" dirty="0" err="1">
              <a:solidFill>
                <a:schemeClr val="bg2">
                  <a:lumMod val="50000"/>
                </a:schemeClr>
              </a:solidFill>
              <a:latin typeface="Proxima Nova Alt Bl" panose="02000506030000020004" charset="0"/>
              <a:ea typeface="Source Sans Pro" pitchFamily="34" charset="-122"/>
              <a:cs typeface="Source Sans Pro" pitchFamily="34" charset="-120"/>
            </a:rPr>
            <a:t>feedback</a:t>
          </a:r>
          <a:r>
            <a:rPr lang="es-NI" sz="1300" kern="1200" noProof="0" dirty="0">
              <a:solidFill>
                <a:schemeClr val="bg2">
                  <a:lumMod val="50000"/>
                </a:schemeClr>
              </a:solidFill>
              <a:latin typeface="Proxima Nova Alt Bl" panose="02000506030000020004" charset="0"/>
              <a:ea typeface="Source Sans Pro" pitchFamily="34" charset="-122"/>
              <a:cs typeface="Source Sans Pro" pitchFamily="34" charset="-120"/>
            </a:rPr>
            <a:t> positivo y constructivo a sus estudiantes, reconociendo sus logros y esfuerzo. Esto motiva a los estudiantes y les ayuda a sentir que están aprendiendo y progresando</a:t>
          </a:r>
          <a:endParaRPr lang="es-NI" sz="1300" kern="1200" noProof="0" dirty="0">
            <a:solidFill>
              <a:schemeClr val="bg2">
                <a:lumMod val="50000"/>
              </a:schemeClr>
            </a:solidFill>
            <a:latin typeface="Proxima Nova Alt Bl" panose="02000506030000020004" charset="0"/>
          </a:endParaRPr>
        </a:p>
      </dsp:txBody>
      <dsp:txXfrm rot="-5400000">
        <a:off x="753497" y="1889879"/>
        <a:ext cx="9727948" cy="631365"/>
      </dsp:txXfrm>
    </dsp:sp>
    <dsp:sp modelId="{CAAA6782-5270-42F7-BFFE-6131E05A1987}">
      <dsp:nvSpPr>
        <dsp:cNvPr id="0" name=""/>
        <dsp:cNvSpPr/>
      </dsp:nvSpPr>
      <dsp:spPr>
        <a:xfrm rot="5400000">
          <a:off x="-161463" y="2944259"/>
          <a:ext cx="1076424" cy="753496"/>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MX" sz="2100" kern="1200" dirty="0"/>
            <a:t>4</a:t>
          </a:r>
          <a:endParaRPr lang="es-NI" sz="2100" kern="1200" dirty="0"/>
        </a:p>
      </dsp:txBody>
      <dsp:txXfrm rot="-5400000">
        <a:off x="1" y="3159543"/>
        <a:ext cx="753496" cy="322928"/>
      </dsp:txXfrm>
    </dsp:sp>
    <dsp:sp modelId="{72A77E9D-A372-4454-BE59-E1DE95FB80E4}">
      <dsp:nvSpPr>
        <dsp:cNvPr id="0" name=""/>
        <dsp:cNvSpPr/>
      </dsp:nvSpPr>
      <dsp:spPr>
        <a:xfrm rot="5400000">
          <a:off x="5284710" y="-1748417"/>
          <a:ext cx="699675" cy="9762103"/>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None/>
          </a:pPr>
          <a:r>
            <a:rPr lang="es-NI" sz="1300" b="1" kern="1200" noProof="0" dirty="0">
              <a:solidFill>
                <a:schemeClr val="bg2">
                  <a:lumMod val="50000"/>
                </a:schemeClr>
              </a:solidFill>
              <a:latin typeface="Proxima Nova Alt Bl" panose="02000506030000020004" charset="0"/>
              <a:ea typeface="Lora" pitchFamily="34" charset="-122"/>
              <a:cs typeface="Lora" pitchFamily="34" charset="-120"/>
            </a:rPr>
            <a:t>Comunicación Positiva: </a:t>
          </a:r>
          <a:r>
            <a:rPr lang="es-NI" sz="1300" kern="1200" noProof="0" dirty="0">
              <a:solidFill>
                <a:schemeClr val="bg2">
                  <a:lumMod val="50000"/>
                </a:schemeClr>
              </a:solidFill>
              <a:latin typeface="Proxima Nova Alt Bl" panose="02000506030000020004" charset="0"/>
              <a:ea typeface="Source Sans Pro" pitchFamily="34" charset="-122"/>
              <a:cs typeface="Source Sans Pro" pitchFamily="34" charset="-120"/>
            </a:rPr>
            <a:t>Mantener una comunicación positiva y motivadora con los estudiantes a través de las redes sociales es esencial para crear un ambiente de aprendizaje positivo y efectivo. Evitar el tono negativo o las críticas destructivas, y enfocarse en el desarrollo y el aprendizaje.</a:t>
          </a:r>
          <a:endParaRPr lang="es-NI" sz="1300" kern="1200" noProof="0" dirty="0">
            <a:solidFill>
              <a:schemeClr val="bg2">
                <a:lumMod val="50000"/>
              </a:schemeClr>
            </a:solidFill>
            <a:latin typeface="Proxima Nova Alt Bl" panose="02000506030000020004" charset="0"/>
          </a:endParaRPr>
        </a:p>
      </dsp:txBody>
      <dsp:txXfrm rot="-5400000">
        <a:off x="753497" y="2816951"/>
        <a:ext cx="9727948" cy="6313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E5AE4-EA4B-4A3F-BD76-E2AA0267C59D}">
      <dsp:nvSpPr>
        <dsp:cNvPr id="0" name=""/>
        <dsp:cNvSpPr/>
      </dsp:nvSpPr>
      <dsp:spPr>
        <a:xfrm>
          <a:off x="6452" y="381111"/>
          <a:ext cx="2288076" cy="2654181"/>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just" defTabSz="533400">
            <a:lnSpc>
              <a:spcPct val="150000"/>
            </a:lnSpc>
            <a:spcBef>
              <a:spcPct val="0"/>
            </a:spcBef>
            <a:spcAft>
              <a:spcPct val="15000"/>
            </a:spcAft>
            <a:buNone/>
          </a:pPr>
          <a:r>
            <a:rPr lang="es-NI" sz="1200" kern="1200" noProof="0" dirty="0">
              <a:solidFill>
                <a:schemeClr val="bg2">
                  <a:lumMod val="50000"/>
                </a:schemeClr>
              </a:solidFill>
              <a:latin typeface="Proxima Nova Alt Bl" panose="02000506030000020004" charset="0"/>
              <a:ea typeface="Source Sans Pro" pitchFamily="34" charset="-122"/>
              <a:cs typeface="Arial" panose="020B0604020202020204" pitchFamily="34" charset="0"/>
            </a:rPr>
            <a:t>Las redes sociales permiten a los estudiantes acceder a recursos educativos que se ajustan a sus intereses y necesidades, creando experiencias de aprendizaje personalizadas y significativas</a:t>
          </a:r>
          <a:r>
            <a:rPr lang="en-US" sz="1200" kern="1200" dirty="0">
              <a:solidFill>
                <a:schemeClr val="bg2">
                  <a:lumMod val="50000"/>
                </a:schemeClr>
              </a:solidFill>
              <a:latin typeface="Proxima Nova Alt Bl" panose="02000506030000020004" charset="0"/>
              <a:ea typeface="Source Sans Pro" pitchFamily="34" charset="-122"/>
              <a:cs typeface="Source Sans Pro" pitchFamily="34" charset="-120"/>
            </a:rPr>
            <a:t>.</a:t>
          </a:r>
          <a:endParaRPr lang="es-NI" sz="1200" kern="1200" dirty="0">
            <a:solidFill>
              <a:schemeClr val="bg2">
                <a:lumMod val="50000"/>
              </a:schemeClr>
            </a:solidFill>
            <a:latin typeface="Proxima Nova Alt Bl" panose="02000506030000020004" charset="0"/>
          </a:endParaRPr>
        </a:p>
        <a:p>
          <a:pPr marL="114300" lvl="1" indent="-114300" algn="just" defTabSz="533400">
            <a:lnSpc>
              <a:spcPct val="150000"/>
            </a:lnSpc>
            <a:spcBef>
              <a:spcPct val="0"/>
            </a:spcBef>
            <a:spcAft>
              <a:spcPct val="15000"/>
            </a:spcAft>
            <a:buNone/>
          </a:pPr>
          <a:endParaRPr lang="es-NI" sz="1200" kern="1200" dirty="0">
            <a:latin typeface="Proxima Nova Alt Bl" panose="02000506030000020004" charset="0"/>
          </a:endParaRPr>
        </a:p>
        <a:p>
          <a:pPr marL="114300" lvl="1" indent="-114300" algn="just" defTabSz="533400">
            <a:lnSpc>
              <a:spcPct val="150000"/>
            </a:lnSpc>
            <a:spcBef>
              <a:spcPct val="0"/>
            </a:spcBef>
            <a:spcAft>
              <a:spcPct val="15000"/>
            </a:spcAft>
            <a:buNone/>
          </a:pPr>
          <a:endParaRPr lang="es-NI" sz="1200" kern="1200" dirty="0">
            <a:latin typeface="Proxima Nova Alt Bl" panose="02000506030000020004" charset="0"/>
          </a:endParaRPr>
        </a:p>
      </dsp:txBody>
      <dsp:txXfrm>
        <a:off x="60064" y="434723"/>
        <a:ext cx="2180852" cy="2600569"/>
      </dsp:txXfrm>
    </dsp:sp>
    <dsp:sp modelId="{98E0A1D1-6C24-4D2E-B8E8-112077D74FC0}">
      <dsp:nvSpPr>
        <dsp:cNvPr id="0" name=""/>
        <dsp:cNvSpPr/>
      </dsp:nvSpPr>
      <dsp:spPr>
        <a:xfrm>
          <a:off x="6452" y="2562202"/>
          <a:ext cx="2288076" cy="73444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Proxima Nova Alt Bl" panose="02000506030000020004" charset="0"/>
              <a:ea typeface="Lora" pitchFamily="34" charset="-122"/>
              <a:cs typeface="Lora" pitchFamily="34" charset="-120"/>
            </a:rPr>
            <a:t>Aprendizaje Personalizado</a:t>
          </a:r>
          <a:endParaRPr lang="es-NI" sz="1700" kern="1200" dirty="0">
            <a:latin typeface="Proxima Nova Alt Bl" panose="02000506030000020004" charset="0"/>
          </a:endParaRPr>
        </a:p>
      </dsp:txBody>
      <dsp:txXfrm>
        <a:off x="6452" y="2562202"/>
        <a:ext cx="1611321" cy="734440"/>
      </dsp:txXfrm>
    </dsp:sp>
    <dsp:sp modelId="{D001E64D-6E46-414E-A20F-474DABE05A2E}">
      <dsp:nvSpPr>
        <dsp:cNvPr id="0" name=""/>
        <dsp:cNvSpPr/>
      </dsp:nvSpPr>
      <dsp:spPr>
        <a:xfrm>
          <a:off x="1682499" y="2678861"/>
          <a:ext cx="800826" cy="80082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458F7A8-E495-436E-A309-A9F649B735D1}">
      <dsp:nvSpPr>
        <dsp:cNvPr id="0" name=""/>
        <dsp:cNvSpPr/>
      </dsp:nvSpPr>
      <dsp:spPr>
        <a:xfrm>
          <a:off x="2681726" y="391833"/>
          <a:ext cx="2288076" cy="261129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just" defTabSz="533400">
            <a:lnSpc>
              <a:spcPct val="150000"/>
            </a:lnSpc>
            <a:spcBef>
              <a:spcPct val="0"/>
            </a:spcBef>
            <a:spcAft>
              <a:spcPct val="15000"/>
            </a:spcAft>
            <a:buNone/>
          </a:pPr>
          <a:r>
            <a:rPr lang="es-NI" sz="1200" kern="1200" noProof="0" dirty="0">
              <a:solidFill>
                <a:schemeClr val="bg2">
                  <a:lumMod val="50000"/>
                </a:schemeClr>
              </a:solidFill>
              <a:latin typeface="Proxima Nova Alt Bl" panose="02000506030000020004" charset="0"/>
              <a:ea typeface="Source Sans Pro" pitchFamily="34" charset="-122"/>
              <a:cs typeface="Arial" panose="020B0604020202020204" pitchFamily="34" charset="0"/>
            </a:rPr>
            <a:t>Las redes sociales fomentan la participación activa de los estudiantes en el proceso de aprendizaje, creando un ambiente más dinámico y atractivo, lo que aumenta su Motivación.</a:t>
          </a:r>
        </a:p>
      </dsp:txBody>
      <dsp:txXfrm>
        <a:off x="2735338" y="445445"/>
        <a:ext cx="2180852" cy="2557681"/>
      </dsp:txXfrm>
    </dsp:sp>
    <dsp:sp modelId="{25ACBABA-2175-4C75-8A97-D934FE1881AE}">
      <dsp:nvSpPr>
        <dsp:cNvPr id="0" name=""/>
        <dsp:cNvSpPr/>
      </dsp:nvSpPr>
      <dsp:spPr>
        <a:xfrm>
          <a:off x="2681726" y="2551480"/>
          <a:ext cx="2288076" cy="73444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Proxima Nova Alt Bl" panose="02000506030000020004" charset="0"/>
              <a:ea typeface="Lora" pitchFamily="34" charset="-122"/>
              <a:cs typeface="Lora" pitchFamily="34" charset="-120"/>
            </a:rPr>
            <a:t>Motivación</a:t>
          </a:r>
          <a:endParaRPr lang="es-NI" sz="1700" kern="1200" dirty="0">
            <a:latin typeface="Proxima Nova Alt Bl" panose="02000506030000020004" charset="0"/>
          </a:endParaRPr>
        </a:p>
      </dsp:txBody>
      <dsp:txXfrm>
        <a:off x="2681726" y="2551480"/>
        <a:ext cx="1611321" cy="734440"/>
      </dsp:txXfrm>
    </dsp:sp>
    <dsp:sp modelId="{E7536A04-0954-4DCD-85E4-AC9704DE1E62}">
      <dsp:nvSpPr>
        <dsp:cNvPr id="0" name=""/>
        <dsp:cNvSpPr/>
      </dsp:nvSpPr>
      <dsp:spPr>
        <a:xfrm>
          <a:off x="4357773" y="2668139"/>
          <a:ext cx="800826" cy="80082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705F6E4-6C78-4C62-A31D-41895C8C099E}">
      <dsp:nvSpPr>
        <dsp:cNvPr id="0" name=""/>
        <dsp:cNvSpPr/>
      </dsp:nvSpPr>
      <dsp:spPr>
        <a:xfrm>
          <a:off x="5356999" y="425801"/>
          <a:ext cx="2288076" cy="2596758"/>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just" defTabSz="533400">
            <a:lnSpc>
              <a:spcPct val="150000"/>
            </a:lnSpc>
            <a:spcBef>
              <a:spcPct val="0"/>
            </a:spcBef>
            <a:spcAft>
              <a:spcPct val="15000"/>
            </a:spcAft>
            <a:buNone/>
          </a:pPr>
          <a:r>
            <a:rPr lang="es-NI" sz="1200" kern="1200" noProof="0" dirty="0">
              <a:solidFill>
                <a:schemeClr val="bg2">
                  <a:lumMod val="50000"/>
                </a:schemeClr>
              </a:solidFill>
              <a:latin typeface="Proxima Nova Alt Bl" panose="02000506030000020004" charset="0"/>
              <a:ea typeface="Source Sans Pro" pitchFamily="34" charset="-122"/>
              <a:cs typeface="Arial" panose="020B0604020202020204" pitchFamily="34" charset="0"/>
            </a:rPr>
            <a:t>Las redes sociales permiten a los estudiantes interactuar con sus compañeros y con los docentes, fomentando la colaboración, el intercambio de ideas y la construcción de conocimiento colectivo</a:t>
          </a:r>
          <a:r>
            <a:rPr lang="en-US" sz="1200" kern="1200" dirty="0">
              <a:solidFill>
                <a:schemeClr val="bg2">
                  <a:lumMod val="50000"/>
                </a:schemeClr>
              </a:solidFill>
              <a:latin typeface="Proxima Nova Alt Bl" panose="02000506030000020004" charset="0"/>
              <a:ea typeface="Source Sans Pro" pitchFamily="34" charset="-122"/>
              <a:cs typeface="Arial" panose="020B0604020202020204" pitchFamily="34" charset="0"/>
            </a:rPr>
            <a:t>.</a:t>
          </a:r>
          <a:endParaRPr lang="es-NI" sz="1200" kern="1200" dirty="0">
            <a:solidFill>
              <a:schemeClr val="bg2">
                <a:lumMod val="50000"/>
              </a:schemeClr>
            </a:solidFill>
            <a:latin typeface="Proxima Nova Alt Bl" panose="02000506030000020004" charset="0"/>
            <a:ea typeface="Source Sans Pro" pitchFamily="34" charset="-122"/>
            <a:cs typeface="Arial" panose="020B0604020202020204" pitchFamily="34" charset="0"/>
          </a:endParaRPr>
        </a:p>
      </dsp:txBody>
      <dsp:txXfrm>
        <a:off x="5410611" y="479413"/>
        <a:ext cx="2180852" cy="2543146"/>
      </dsp:txXfrm>
    </dsp:sp>
    <dsp:sp modelId="{956E906C-EC0D-4C3E-A177-703071F6A2AA}">
      <dsp:nvSpPr>
        <dsp:cNvPr id="0" name=""/>
        <dsp:cNvSpPr/>
      </dsp:nvSpPr>
      <dsp:spPr>
        <a:xfrm>
          <a:off x="5356999" y="2547846"/>
          <a:ext cx="2288076" cy="73444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Proxima Nova Alt Bl" panose="02000506030000020004" charset="0"/>
              <a:ea typeface="Lora" pitchFamily="34" charset="-122"/>
              <a:cs typeface="Lora" pitchFamily="34" charset="-120"/>
            </a:rPr>
            <a:t>Interacción y Colaboración</a:t>
          </a:r>
          <a:endParaRPr lang="en-US" sz="1700" kern="1200" dirty="0">
            <a:latin typeface="Proxima Nova Alt Bl" panose="02000506030000020004" charset="0"/>
          </a:endParaRPr>
        </a:p>
      </dsp:txBody>
      <dsp:txXfrm>
        <a:off x="5356999" y="2547846"/>
        <a:ext cx="1611321" cy="734440"/>
      </dsp:txXfrm>
    </dsp:sp>
    <dsp:sp modelId="{8016C2EB-F9E4-43A4-AB1E-9650EEE5C1FD}">
      <dsp:nvSpPr>
        <dsp:cNvPr id="0" name=""/>
        <dsp:cNvSpPr/>
      </dsp:nvSpPr>
      <dsp:spPr>
        <a:xfrm>
          <a:off x="7033047" y="2664506"/>
          <a:ext cx="800826" cy="80082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DD39EC7-07FC-42D1-B89B-7CB41E9D19F3}">
      <dsp:nvSpPr>
        <dsp:cNvPr id="0" name=""/>
        <dsp:cNvSpPr/>
      </dsp:nvSpPr>
      <dsp:spPr>
        <a:xfrm>
          <a:off x="8008820" y="299153"/>
          <a:ext cx="2288076" cy="2184857"/>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just" defTabSz="533400">
            <a:lnSpc>
              <a:spcPct val="150000"/>
            </a:lnSpc>
            <a:spcBef>
              <a:spcPct val="0"/>
            </a:spcBef>
            <a:spcAft>
              <a:spcPct val="15000"/>
            </a:spcAft>
            <a:buNone/>
          </a:pPr>
          <a:r>
            <a:rPr lang="es-NI" sz="1200" kern="1200" noProof="0" dirty="0">
              <a:solidFill>
                <a:schemeClr val="bg2">
                  <a:lumMod val="50000"/>
                </a:schemeClr>
              </a:solidFill>
              <a:latin typeface="Proxima Nova Alt Bl" panose="02000506030000020004" charset="0"/>
              <a:ea typeface="Source Sans Pro" pitchFamily="34" charset="-122"/>
              <a:cs typeface="Source Sans Pro" pitchFamily="34" charset="-120"/>
            </a:rPr>
            <a:t>Las redes sociales conectan a los estudiantes con personas de diferentes partes del mundo, ampliando su perspectiva y promoviendo la comprensión intercultural</a:t>
          </a:r>
          <a:r>
            <a:rPr lang="es-NI" sz="1200" kern="1200" noProof="0" dirty="0">
              <a:latin typeface="Source Sans Pro" pitchFamily="34" charset="0"/>
              <a:ea typeface="Source Sans Pro" pitchFamily="34" charset="-122"/>
              <a:cs typeface="Source Sans Pro" pitchFamily="34" charset="-120"/>
            </a:rPr>
            <a:t>.</a:t>
          </a:r>
          <a:endParaRPr lang="es-NI" sz="1200" kern="1200" noProof="0" dirty="0"/>
        </a:p>
      </dsp:txBody>
      <dsp:txXfrm>
        <a:off x="8060014" y="350347"/>
        <a:ext cx="2185688" cy="2133663"/>
      </dsp:txXfrm>
    </dsp:sp>
    <dsp:sp modelId="{1F3C29BD-574D-4321-97DB-44610E1FD287}">
      <dsp:nvSpPr>
        <dsp:cNvPr id="0" name=""/>
        <dsp:cNvSpPr/>
      </dsp:nvSpPr>
      <dsp:spPr>
        <a:xfrm>
          <a:off x="8032273" y="2444871"/>
          <a:ext cx="2288076" cy="73444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4770" tIns="0" rIns="21590" bIns="0"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Proxima Nova Alt Bl" panose="02000506030000020004" charset="0"/>
              <a:ea typeface="Lora" pitchFamily="34" charset="-122"/>
              <a:cs typeface="Lora" pitchFamily="34" charset="-120"/>
            </a:rPr>
            <a:t>Comunicación</a:t>
          </a:r>
          <a:r>
            <a:rPr lang="en-US" sz="1700" kern="1200" dirty="0">
              <a:latin typeface="Proxima Nova Alt Bl" panose="02000506030000020004" charset="0"/>
              <a:ea typeface="Lora" pitchFamily="34" charset="-122"/>
              <a:cs typeface="Lora" pitchFamily="34" charset="-120"/>
            </a:rPr>
            <a:t> Global</a:t>
          </a:r>
          <a:endParaRPr lang="es-NI" sz="1700" kern="1200" dirty="0">
            <a:latin typeface="Proxima Nova Alt Bl" panose="02000506030000020004" charset="0"/>
          </a:endParaRPr>
        </a:p>
      </dsp:txBody>
      <dsp:txXfrm>
        <a:off x="8032273" y="2444871"/>
        <a:ext cx="1611321" cy="734440"/>
      </dsp:txXfrm>
    </dsp:sp>
    <dsp:sp modelId="{B60B6947-5689-4C5A-AF67-D7393AD9F4A3}">
      <dsp:nvSpPr>
        <dsp:cNvPr id="0" name=""/>
        <dsp:cNvSpPr/>
      </dsp:nvSpPr>
      <dsp:spPr>
        <a:xfrm>
          <a:off x="9708320" y="2561530"/>
          <a:ext cx="800826" cy="80082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0F7B6-EF6B-4012-B533-76A102E3354C}" type="datetimeFigureOut">
              <a:rPr lang="es-MX" smtClean="0"/>
              <a:t>12/09/2024</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C764D-2762-4AA1-9AB6-9D0CC4F5EA12}" type="slidenum">
              <a:rPr lang="es-MX" smtClean="0"/>
              <a:t>‹Nº›</a:t>
            </a:fld>
            <a:endParaRPr lang="es-MX"/>
          </a:p>
        </p:txBody>
      </p:sp>
    </p:spTree>
    <p:extLst>
      <p:ext uri="{BB962C8B-B14F-4D97-AF65-F5344CB8AC3E}">
        <p14:creationId xmlns:p14="http://schemas.microsoft.com/office/powerpoint/2010/main" val="62743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NI" dirty="0"/>
          </a:p>
        </p:txBody>
      </p:sp>
      <p:sp>
        <p:nvSpPr>
          <p:cNvPr id="4" name="Marcador de número de diapositiva 3"/>
          <p:cNvSpPr>
            <a:spLocks noGrp="1"/>
          </p:cNvSpPr>
          <p:nvPr>
            <p:ph type="sldNum" sz="quarter" idx="5"/>
          </p:nvPr>
        </p:nvSpPr>
        <p:spPr/>
        <p:txBody>
          <a:bodyPr/>
          <a:lstStyle/>
          <a:p>
            <a:fld id="{442C764D-2762-4AA1-9AB6-9D0CC4F5EA12}" type="slidenum">
              <a:rPr lang="es-MX" smtClean="0"/>
              <a:t>8</a:t>
            </a:fld>
            <a:endParaRPr lang="es-MX"/>
          </a:p>
        </p:txBody>
      </p:sp>
    </p:spTree>
    <p:extLst>
      <p:ext uri="{BB962C8B-B14F-4D97-AF65-F5344CB8AC3E}">
        <p14:creationId xmlns:p14="http://schemas.microsoft.com/office/powerpoint/2010/main" val="888913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4E904F-E647-75E6-0AE5-0257A0B209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086" y="-70367"/>
            <a:ext cx="12357463" cy="6977539"/>
          </a:xfrm>
          <a:prstGeom prst="rect">
            <a:avLst/>
          </a:prstGeom>
        </p:spPr>
      </p:pic>
      <p:sp>
        <p:nvSpPr>
          <p:cNvPr id="3" name="Subtitle 2">
            <a:extLst>
              <a:ext uri="{FF2B5EF4-FFF2-40B4-BE49-F238E27FC236}">
                <a16:creationId xmlns:a16="http://schemas.microsoft.com/office/drawing/2014/main" id="{6AA1DA85-7D9F-59C7-C592-189951EE5578}"/>
              </a:ext>
            </a:extLst>
          </p:cNvPr>
          <p:cNvSpPr>
            <a:spLocks noGrp="1"/>
          </p:cNvSpPr>
          <p:nvPr>
            <p:ph type="subTitle" idx="1" hasCustomPrompt="1"/>
          </p:nvPr>
        </p:nvSpPr>
        <p:spPr>
          <a:xfrm>
            <a:off x="5068390" y="2387871"/>
            <a:ext cx="6479176" cy="3237866"/>
          </a:xfrm>
        </p:spPr>
        <p:txBody>
          <a:bodyPr>
            <a:noAutofit/>
          </a:bodyPr>
          <a:lstStyle>
            <a:lvl1pPr marL="0" indent="0" algn="l">
              <a:buNone/>
              <a:defRPr sz="3600" b="1">
                <a:solidFill>
                  <a:srgbClr val="186AAD"/>
                </a:solidFill>
                <a:latin typeface="Proxima Nova Alt Bl" panose="02000506030000020004" pitchFamily="50"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 el titulo de tu Ponencia</a:t>
            </a:r>
            <a:endParaRPr lang="es-MX" dirty="0"/>
          </a:p>
        </p:txBody>
      </p:sp>
    </p:spTree>
    <p:extLst>
      <p:ext uri="{BB962C8B-B14F-4D97-AF65-F5344CB8AC3E}">
        <p14:creationId xmlns:p14="http://schemas.microsoft.com/office/powerpoint/2010/main" val="276561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1" y="-452846"/>
            <a:ext cx="13455936" cy="7545977"/>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hasCustomPrompt="1"/>
          </p:nvPr>
        </p:nvSpPr>
        <p:spPr>
          <a:xfrm>
            <a:off x="2333897" y="1230572"/>
            <a:ext cx="6296298" cy="860461"/>
          </a:xfrm>
        </p:spPr>
        <p:txBody>
          <a:bodyPr/>
          <a:lstStyle>
            <a:lvl1pPr>
              <a:defRPr b="1">
                <a:solidFill>
                  <a:srgbClr val="186AAD"/>
                </a:solidFill>
                <a:latin typeface="Proxima Nova Alt Bl" panose="02000506030000020004" pitchFamily="50" charset="0"/>
              </a:defRPr>
            </a:lvl1pPr>
          </a:lstStyle>
          <a:p>
            <a:r>
              <a:rPr lang="es-ES" dirty="0"/>
              <a:t>Nombre del Ponente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2333897" y="3068074"/>
            <a:ext cx="2978332" cy="3099616"/>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Foto Personal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12/09/2024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
        <p:nvSpPr>
          <p:cNvPr id="12" name="Content Placeholder 2">
            <a:extLst>
              <a:ext uri="{FF2B5EF4-FFF2-40B4-BE49-F238E27FC236}">
                <a16:creationId xmlns:a16="http://schemas.microsoft.com/office/drawing/2014/main" id="{CB4536F4-FDF0-40A2-6905-392CB1F8BA8D}"/>
              </a:ext>
            </a:extLst>
          </p:cNvPr>
          <p:cNvSpPr>
            <a:spLocks noGrp="1"/>
          </p:cNvSpPr>
          <p:nvPr>
            <p:ph sz="half" idx="13" hasCustomPrompt="1"/>
          </p:nvPr>
        </p:nvSpPr>
        <p:spPr>
          <a:xfrm>
            <a:off x="5721533" y="3057343"/>
            <a:ext cx="5930536" cy="2486115"/>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Breve descripción profesional</a:t>
            </a:r>
            <a:endParaRPr lang="es-MX" sz="2800" dirty="0">
              <a:latin typeface="Proxima Nova Alt Lt" panose="02000506030000020004" pitchFamily="50" charset="0"/>
            </a:endParaRPr>
          </a:p>
        </p:txBody>
      </p:sp>
      <p:sp>
        <p:nvSpPr>
          <p:cNvPr id="15" name="Content Placeholder 2">
            <a:extLst>
              <a:ext uri="{FF2B5EF4-FFF2-40B4-BE49-F238E27FC236}">
                <a16:creationId xmlns:a16="http://schemas.microsoft.com/office/drawing/2014/main" id="{A2AF9B3D-9D9A-6646-10A3-C136B51FA042}"/>
              </a:ext>
            </a:extLst>
          </p:cNvPr>
          <p:cNvSpPr>
            <a:spLocks noGrp="1"/>
          </p:cNvSpPr>
          <p:nvPr>
            <p:ph sz="half" idx="14" hasCustomPrompt="1"/>
          </p:nvPr>
        </p:nvSpPr>
        <p:spPr>
          <a:xfrm>
            <a:off x="2333897" y="2145600"/>
            <a:ext cx="3892730" cy="428588"/>
          </a:xfrm>
        </p:spPr>
        <p:txBody>
          <a:bodyPr>
            <a:noAutofit/>
          </a:bodyPr>
          <a:lstStyle>
            <a:lvl1pPr marL="0" indent="0">
              <a:buNone/>
              <a:defRPr sz="22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Nombre de institución</a:t>
            </a:r>
            <a:endParaRPr lang="es-MX" sz="2800" dirty="0">
              <a:latin typeface="Proxima Nova Alt Lt" panose="02000506030000020004" pitchFamily="50" charset="0"/>
            </a:endParaRPr>
          </a:p>
        </p:txBody>
      </p:sp>
      <p:sp>
        <p:nvSpPr>
          <p:cNvPr id="16" name="Content Placeholder 2">
            <a:extLst>
              <a:ext uri="{FF2B5EF4-FFF2-40B4-BE49-F238E27FC236}">
                <a16:creationId xmlns:a16="http://schemas.microsoft.com/office/drawing/2014/main" id="{DA4C5FD1-D25E-7270-2D03-D91F0F89D19D}"/>
              </a:ext>
            </a:extLst>
          </p:cNvPr>
          <p:cNvSpPr>
            <a:spLocks noGrp="1"/>
          </p:cNvSpPr>
          <p:nvPr>
            <p:ph sz="half" idx="15" hasCustomPrompt="1"/>
          </p:nvPr>
        </p:nvSpPr>
        <p:spPr>
          <a:xfrm>
            <a:off x="2333897" y="2577155"/>
            <a:ext cx="3892730" cy="428588"/>
          </a:xfrm>
        </p:spPr>
        <p:txBody>
          <a:bodyPr>
            <a:noAutofit/>
          </a:bodyPr>
          <a:lstStyle>
            <a:lvl1pPr marL="0" indent="0">
              <a:buNone/>
              <a:defRPr sz="24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Correo electrónico</a:t>
            </a:r>
            <a:endParaRPr lang="es-MX" sz="2800" dirty="0">
              <a:latin typeface="Proxima Nova Alt Lt" panose="02000506030000020004" pitchFamily="50" charset="0"/>
            </a:endParaRPr>
          </a:p>
        </p:txBody>
      </p:sp>
    </p:spTree>
    <p:extLst>
      <p:ext uri="{BB962C8B-B14F-4D97-AF65-F5344CB8AC3E}">
        <p14:creationId xmlns:p14="http://schemas.microsoft.com/office/powerpoint/2010/main" val="199492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E3ECF3-ADB1-E229-9264-286AAB951E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7086"/>
            <a:ext cx="12191999" cy="6945086"/>
          </a:xfrm>
          <a:prstGeom prst="rect">
            <a:avLst/>
          </a:prstGeom>
        </p:spPr>
      </p:pic>
      <p:sp>
        <p:nvSpPr>
          <p:cNvPr id="2" name="Title 1">
            <a:extLst>
              <a:ext uri="{FF2B5EF4-FFF2-40B4-BE49-F238E27FC236}">
                <a16:creationId xmlns:a16="http://schemas.microsoft.com/office/drawing/2014/main" id="{9517B3F3-99B3-DA5A-5CC1-5D11BD32363A}"/>
              </a:ext>
            </a:extLst>
          </p:cNvPr>
          <p:cNvSpPr>
            <a:spLocks noGrp="1"/>
          </p:cNvSpPr>
          <p:nvPr>
            <p:ph type="title"/>
          </p:nvPr>
        </p:nvSpPr>
        <p:spPr>
          <a:xfrm>
            <a:off x="838200" y="1280160"/>
            <a:ext cx="10515600" cy="905691"/>
          </a:xfrm>
        </p:spPr>
        <p:txBody>
          <a:bodyPr/>
          <a:lstStyle>
            <a:lvl1pPr>
              <a:defRPr b="1">
                <a:solidFill>
                  <a:srgbClr val="185F9B"/>
                </a:solidFill>
                <a:latin typeface="Proxima Nova Alt Bl" panose="02000506030000020004" pitchFamily="50" charset="0"/>
                <a:ea typeface="Roboto" panose="02000000000000000000" pitchFamily="2"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8FD055BB-ADEC-ED80-00B9-ADF2498882B4}"/>
              </a:ext>
            </a:extLst>
          </p:cNvPr>
          <p:cNvSpPr>
            <a:spLocks noGrp="1"/>
          </p:cNvSpPr>
          <p:nvPr>
            <p:ph idx="1"/>
          </p:nvPr>
        </p:nvSpPr>
        <p:spPr>
          <a:xfrm>
            <a:off x="838200" y="2316480"/>
            <a:ext cx="10515600" cy="3860483"/>
          </a:xfrm>
        </p:spPr>
        <p:txBody>
          <a:bodyPr/>
          <a:lstStyle>
            <a:lvl1pPr>
              <a:defRPr>
                <a:solidFill>
                  <a:srgbClr val="185F9B"/>
                </a:solidFill>
                <a:latin typeface="Proxima Nova Rg" panose="02000506030000020004" pitchFamily="50" charset="0"/>
              </a:defRPr>
            </a:lvl1pPr>
            <a:lvl2pPr>
              <a:defRPr>
                <a:solidFill>
                  <a:srgbClr val="185F9B"/>
                </a:solidFill>
                <a:latin typeface="Proxima Nova Rg" panose="02000506030000020004" pitchFamily="50" charset="0"/>
              </a:defRPr>
            </a:lvl2pPr>
            <a:lvl3pPr>
              <a:defRPr>
                <a:solidFill>
                  <a:srgbClr val="185F9B"/>
                </a:solidFill>
                <a:latin typeface="Proxima Nova Rg" panose="02000506030000020004" pitchFamily="50" charset="0"/>
              </a:defRPr>
            </a:lvl3pPr>
            <a:lvl4pPr>
              <a:defRPr>
                <a:solidFill>
                  <a:srgbClr val="185F9B"/>
                </a:solidFill>
                <a:latin typeface="Proxima Nova Rg" panose="02000506030000020004" pitchFamily="50" charset="0"/>
              </a:defRPr>
            </a:lvl4pPr>
            <a:lvl5pPr>
              <a:defRPr>
                <a:solidFill>
                  <a:srgbClr val="185F9B"/>
                </a:solidFill>
                <a:latin typeface="Proxima Nova Rg" panose="02000506030000020004" pitchFamily="50" charset="0"/>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Tree>
    <p:extLst>
      <p:ext uri="{BB962C8B-B14F-4D97-AF65-F5344CB8AC3E}">
        <p14:creationId xmlns:p14="http://schemas.microsoft.com/office/powerpoint/2010/main" val="133867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51A5B0-52B9-464B-BF4C-20B82DE7A4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794" y="0"/>
            <a:ext cx="12287794" cy="6858000"/>
          </a:xfrm>
          <a:prstGeom prst="rect">
            <a:avLst/>
          </a:prstGeom>
        </p:spPr>
      </p:pic>
      <p:sp>
        <p:nvSpPr>
          <p:cNvPr id="2" name="Title 1">
            <a:extLst>
              <a:ext uri="{FF2B5EF4-FFF2-40B4-BE49-F238E27FC236}">
                <a16:creationId xmlns:a16="http://schemas.microsoft.com/office/drawing/2014/main" id="{CFEA13FB-4559-D47B-0F9D-79132AA0CE3A}"/>
              </a:ext>
            </a:extLst>
          </p:cNvPr>
          <p:cNvSpPr>
            <a:spLocks noGrp="1"/>
          </p:cNvSpPr>
          <p:nvPr>
            <p:ph type="title"/>
          </p:nvPr>
        </p:nvSpPr>
        <p:spPr>
          <a:xfrm>
            <a:off x="709929" y="1219200"/>
            <a:ext cx="11064059" cy="2036989"/>
          </a:xfrm>
        </p:spPr>
        <p:txBody>
          <a:bodyPr anchor="b"/>
          <a:lstStyle>
            <a:lvl1pPr>
              <a:defRPr sz="6000" b="1">
                <a:solidFill>
                  <a:srgbClr val="185F9B"/>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Text Placeholder 2">
            <a:extLst>
              <a:ext uri="{FF2B5EF4-FFF2-40B4-BE49-F238E27FC236}">
                <a16:creationId xmlns:a16="http://schemas.microsoft.com/office/drawing/2014/main" id="{8CE2C0F5-51DB-B2E7-EAE7-8F51C13AC3BC}"/>
              </a:ext>
            </a:extLst>
          </p:cNvPr>
          <p:cNvSpPr>
            <a:spLocks noGrp="1"/>
          </p:cNvSpPr>
          <p:nvPr>
            <p:ph type="body" idx="1"/>
          </p:nvPr>
        </p:nvSpPr>
        <p:spPr>
          <a:xfrm>
            <a:off x="640261" y="3429000"/>
            <a:ext cx="10515600" cy="1500187"/>
          </a:xfrm>
        </p:spPr>
        <p:txBody>
          <a:bodyPr/>
          <a:lstStyle>
            <a:lvl1pPr marL="0" indent="0">
              <a:buNone/>
              <a:defRPr sz="2400">
                <a:solidFill>
                  <a:schemeClr val="bg2">
                    <a:lumMod val="25000"/>
                  </a:schemeClr>
                </a:solidFill>
                <a:latin typeface="Proxima Nova Rg" panose="0200050603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Tree>
    <p:extLst>
      <p:ext uri="{BB962C8B-B14F-4D97-AF65-F5344CB8AC3E}">
        <p14:creationId xmlns:p14="http://schemas.microsoft.com/office/powerpoint/2010/main" val="268599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78" y="-57311"/>
            <a:ext cx="12331337" cy="6915311"/>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p:nvPr>
        </p:nvSpPr>
        <p:spPr>
          <a:xfrm>
            <a:off x="2908663" y="365125"/>
            <a:ext cx="6296298" cy="1325563"/>
          </a:xfrm>
        </p:spPr>
        <p:txBody>
          <a:bodyPr/>
          <a:lstStyle>
            <a:lvl1pPr>
              <a:defRPr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838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Content Placeholder 3">
            <a:extLst>
              <a:ext uri="{FF2B5EF4-FFF2-40B4-BE49-F238E27FC236}">
                <a16:creationId xmlns:a16="http://schemas.microsoft.com/office/drawing/2014/main" id="{3BE4BF8E-0AB0-7DAD-9EBA-CA02EF28AC03}"/>
              </a:ext>
            </a:extLst>
          </p:cNvPr>
          <p:cNvSpPr>
            <a:spLocks noGrp="1"/>
          </p:cNvSpPr>
          <p:nvPr>
            <p:ph sz="half" idx="2" hasCustomPrompt="1"/>
          </p:nvPr>
        </p:nvSpPr>
        <p:spPr>
          <a:xfrm>
            <a:off x="6172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12/09/2024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57202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A6B568-686C-37E3-43BD-E7E48FF42F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698" y="-21926"/>
            <a:ext cx="12261395" cy="6879926"/>
          </a:xfrm>
          <a:prstGeom prst="rect">
            <a:avLst/>
          </a:prstGeom>
        </p:spPr>
      </p:pic>
      <p:sp>
        <p:nvSpPr>
          <p:cNvPr id="2" name="Title 1">
            <a:extLst>
              <a:ext uri="{FF2B5EF4-FFF2-40B4-BE49-F238E27FC236}">
                <a16:creationId xmlns:a16="http://schemas.microsoft.com/office/drawing/2014/main" id="{A53E11CD-90F8-9894-C172-602043944D60}"/>
              </a:ext>
            </a:extLst>
          </p:cNvPr>
          <p:cNvSpPr>
            <a:spLocks noGrp="1"/>
          </p:cNvSpPr>
          <p:nvPr>
            <p:ph type="title"/>
          </p:nvPr>
        </p:nvSpPr>
        <p:spPr>
          <a:xfrm>
            <a:off x="839788" y="687976"/>
            <a:ext cx="3932237" cy="1550126"/>
          </a:xfrm>
        </p:spPr>
        <p:txBody>
          <a:bodyPr anchor="b"/>
          <a:lstStyle>
            <a:lvl1pPr>
              <a:defRPr sz="3200"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DA0D0326-E4E4-EA79-E4CB-80B557595409}"/>
              </a:ext>
            </a:extLst>
          </p:cNvPr>
          <p:cNvSpPr>
            <a:spLocks noGrp="1"/>
          </p:cNvSpPr>
          <p:nvPr>
            <p:ph idx="1"/>
          </p:nvPr>
        </p:nvSpPr>
        <p:spPr>
          <a:xfrm>
            <a:off x="5183188" y="987425"/>
            <a:ext cx="6172200" cy="4873625"/>
          </a:xfrm>
        </p:spPr>
        <p:txBody>
          <a:bodyPr/>
          <a:lstStyle>
            <a:lvl1pPr>
              <a:defRPr sz="3200" b="1">
                <a:solidFill>
                  <a:srgbClr val="186AAD"/>
                </a:solidFill>
                <a:latin typeface="Proxima Nova Rg" panose="02000506030000020004" pitchFamily="50" charset="0"/>
              </a:defRPr>
            </a:lvl1pPr>
            <a:lvl2pPr>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Text Placeholder 3">
            <a:extLst>
              <a:ext uri="{FF2B5EF4-FFF2-40B4-BE49-F238E27FC236}">
                <a16:creationId xmlns:a16="http://schemas.microsoft.com/office/drawing/2014/main" id="{859FAD70-652F-5AE6-E7EB-ECE11517AA98}"/>
              </a:ext>
            </a:extLst>
          </p:cNvPr>
          <p:cNvSpPr>
            <a:spLocks noGrp="1"/>
          </p:cNvSpPr>
          <p:nvPr>
            <p:ph type="body" sz="half" idx="2"/>
          </p:nvPr>
        </p:nvSpPr>
        <p:spPr>
          <a:xfrm>
            <a:off x="839788" y="2238102"/>
            <a:ext cx="3932237" cy="3630885"/>
          </a:xfrm>
        </p:spPr>
        <p:txBody>
          <a:bodyPr/>
          <a:lstStyle>
            <a:lvl1pPr marL="0" indent="0">
              <a:buNone/>
              <a:defRPr sz="1600">
                <a:latin typeface="Proxima Nova Rg" panose="0200050603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5" name="Date Placeholder 4">
            <a:extLst>
              <a:ext uri="{FF2B5EF4-FFF2-40B4-BE49-F238E27FC236}">
                <a16:creationId xmlns:a16="http://schemas.microsoft.com/office/drawing/2014/main" id="{F3A8EACF-8AD4-47E4-154D-43AC836DFFC0}"/>
              </a:ext>
            </a:extLst>
          </p:cNvPr>
          <p:cNvSpPr>
            <a:spLocks noGrp="1"/>
          </p:cNvSpPr>
          <p:nvPr>
            <p:ph type="dt" sz="half" idx="10"/>
          </p:nvPr>
        </p:nvSpPr>
        <p:spPr/>
        <p:txBody>
          <a:bodyPr/>
          <a:lstStyle/>
          <a:p>
            <a:fld id="{68AD74F1-855F-4821-BD5D-680D553F7DC4}" type="datetimeFigureOut">
              <a:rPr lang="es-MX" smtClean="0"/>
              <a:t>12/09/2024</a:t>
            </a:fld>
            <a:endParaRPr lang="es-MX"/>
          </a:p>
        </p:txBody>
      </p:sp>
      <p:sp>
        <p:nvSpPr>
          <p:cNvPr id="6" name="Footer Placeholder 5">
            <a:extLst>
              <a:ext uri="{FF2B5EF4-FFF2-40B4-BE49-F238E27FC236}">
                <a16:creationId xmlns:a16="http://schemas.microsoft.com/office/drawing/2014/main" id="{538F69C7-B963-8574-3D57-3AAA19D03200}"/>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A5916C9A-06B7-5F6C-0998-442884D86098}"/>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191839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D4184-8892-780C-E66C-839B8454A0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181" y="-17803"/>
            <a:ext cx="12229654" cy="6914898"/>
          </a:xfrm>
          <a:prstGeom prst="rect">
            <a:avLst/>
          </a:prstGeom>
        </p:spPr>
      </p:pic>
      <p:sp>
        <p:nvSpPr>
          <p:cNvPr id="12" name="Content Placeholder 2">
            <a:extLst>
              <a:ext uri="{FF2B5EF4-FFF2-40B4-BE49-F238E27FC236}">
                <a16:creationId xmlns:a16="http://schemas.microsoft.com/office/drawing/2014/main" id="{A242051A-1D1C-6CB7-C7E5-BE367913D422}"/>
              </a:ext>
            </a:extLst>
          </p:cNvPr>
          <p:cNvSpPr>
            <a:spLocks noGrp="1"/>
          </p:cNvSpPr>
          <p:nvPr>
            <p:ph idx="1" hasCustomPrompt="1"/>
          </p:nvPr>
        </p:nvSpPr>
        <p:spPr>
          <a:xfrm>
            <a:off x="2693126" y="4360884"/>
            <a:ext cx="6797039" cy="513625"/>
          </a:xfrm>
        </p:spPr>
        <p:txBody>
          <a:bodyPr/>
          <a:lstStyle>
            <a:lvl1pPr marL="0" indent="0" algn="ctr">
              <a:buNone/>
              <a:defRPr sz="3200" b="1">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Nombre ponente</a:t>
            </a:r>
          </a:p>
        </p:txBody>
      </p:sp>
      <p:sp>
        <p:nvSpPr>
          <p:cNvPr id="13" name="Content Placeholder 2">
            <a:extLst>
              <a:ext uri="{FF2B5EF4-FFF2-40B4-BE49-F238E27FC236}">
                <a16:creationId xmlns:a16="http://schemas.microsoft.com/office/drawing/2014/main" id="{D5AE1103-5260-B487-94ED-09256AFB2963}"/>
              </a:ext>
            </a:extLst>
          </p:cNvPr>
          <p:cNvSpPr>
            <a:spLocks noGrp="1"/>
          </p:cNvSpPr>
          <p:nvPr>
            <p:ph idx="10" hasCustomPrompt="1"/>
          </p:nvPr>
        </p:nvSpPr>
        <p:spPr>
          <a:xfrm>
            <a:off x="2701835" y="4874509"/>
            <a:ext cx="6797039" cy="513625"/>
          </a:xfrm>
        </p:spPr>
        <p:txBody>
          <a:bodyPr/>
          <a:lstStyle>
            <a:lvl1pPr marL="0" indent="0" algn="ctr">
              <a:buNone/>
              <a:defRPr sz="3200" b="0">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Correo electrónico</a:t>
            </a:r>
          </a:p>
        </p:txBody>
      </p:sp>
      <p:sp>
        <p:nvSpPr>
          <p:cNvPr id="15" name="TextBox 14">
            <a:extLst>
              <a:ext uri="{FF2B5EF4-FFF2-40B4-BE49-F238E27FC236}">
                <a16:creationId xmlns:a16="http://schemas.microsoft.com/office/drawing/2014/main" id="{147B23A1-1893-ED95-6D93-1A86DAE82D2D}"/>
              </a:ext>
            </a:extLst>
          </p:cNvPr>
          <p:cNvSpPr txBox="1"/>
          <p:nvPr userDrawn="1"/>
        </p:nvSpPr>
        <p:spPr>
          <a:xfrm>
            <a:off x="422366" y="2588594"/>
            <a:ext cx="11347268" cy="1016755"/>
          </a:xfrm>
          <a:prstGeom prst="rect">
            <a:avLst/>
          </a:prstGeom>
          <a:noFill/>
        </p:spPr>
        <p:txBody>
          <a:bodyPr wrap="square">
            <a:spAutoFit/>
          </a:bodyPr>
          <a:lstStyle/>
          <a:p>
            <a:pPr algn="ctr"/>
            <a:r>
              <a:rPr lang="es-ES" sz="6000" b="1" kern="1200" dirty="0">
                <a:solidFill>
                  <a:srgbClr val="185F9B"/>
                </a:solidFill>
                <a:latin typeface="Proxima Nova Alt Bl" panose="02000506030000020004" pitchFamily="50" charset="0"/>
                <a:ea typeface="+mj-ea"/>
                <a:cs typeface="+mj-cs"/>
              </a:rPr>
              <a:t>Gracias por su atención!</a:t>
            </a:r>
            <a:endParaRPr lang="es-MX" sz="6000" b="1" kern="1200" dirty="0">
              <a:solidFill>
                <a:srgbClr val="185F9B"/>
              </a:solidFill>
              <a:latin typeface="Proxima Nova Alt Bl" panose="02000506030000020004" pitchFamily="50" charset="0"/>
              <a:ea typeface="+mj-ea"/>
              <a:cs typeface="+mj-cs"/>
            </a:endParaRPr>
          </a:p>
        </p:txBody>
      </p:sp>
    </p:spTree>
    <p:extLst>
      <p:ext uri="{BB962C8B-B14F-4D97-AF65-F5344CB8AC3E}">
        <p14:creationId xmlns:p14="http://schemas.microsoft.com/office/powerpoint/2010/main" val="315428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86C7E-8621-E6FE-FE0A-F6D40F60E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Click to edit Master title style</a:t>
            </a:r>
            <a:endParaRPr lang="es-MX"/>
          </a:p>
        </p:txBody>
      </p:sp>
      <p:sp>
        <p:nvSpPr>
          <p:cNvPr id="3" name="Text Placeholder 2">
            <a:extLst>
              <a:ext uri="{FF2B5EF4-FFF2-40B4-BE49-F238E27FC236}">
                <a16:creationId xmlns:a16="http://schemas.microsoft.com/office/drawing/2014/main" id="{5CE8BFCC-00AB-2312-2BA8-C9B2D3A9E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4" name="Date Placeholder 3">
            <a:extLst>
              <a:ext uri="{FF2B5EF4-FFF2-40B4-BE49-F238E27FC236}">
                <a16:creationId xmlns:a16="http://schemas.microsoft.com/office/drawing/2014/main" id="{5727B1ED-1FAB-79E9-10FC-2D0B1A614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D74F1-855F-4821-BD5D-680D553F7DC4}" type="datetimeFigureOut">
              <a:rPr lang="es-MX" smtClean="0"/>
              <a:t>12/09/2024</a:t>
            </a:fld>
            <a:endParaRPr lang="es-MX"/>
          </a:p>
        </p:txBody>
      </p:sp>
      <p:sp>
        <p:nvSpPr>
          <p:cNvPr id="5" name="Footer Placeholder 4">
            <a:extLst>
              <a:ext uri="{FF2B5EF4-FFF2-40B4-BE49-F238E27FC236}">
                <a16:creationId xmlns:a16="http://schemas.microsoft.com/office/drawing/2014/main" id="{CEEEEAE2-26EE-A358-2CE0-517FAD571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a:extLst>
              <a:ext uri="{FF2B5EF4-FFF2-40B4-BE49-F238E27FC236}">
                <a16:creationId xmlns:a16="http://schemas.microsoft.com/office/drawing/2014/main" id="{11723FEE-CFAD-4A43-99AA-B614D87B3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BE187-C13F-4B89-BBFD-05A942897C63}" type="slidenum">
              <a:rPr lang="es-MX" smtClean="0"/>
              <a:t>‹Nº›</a:t>
            </a:fld>
            <a:endParaRPr lang="es-MX"/>
          </a:p>
        </p:txBody>
      </p:sp>
    </p:spTree>
    <p:extLst>
      <p:ext uri="{BB962C8B-B14F-4D97-AF65-F5344CB8AC3E}">
        <p14:creationId xmlns:p14="http://schemas.microsoft.com/office/powerpoint/2010/main" val="295675280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B773A5A-C90D-48B6-4F08-7D4406DAF9E8}"/>
              </a:ext>
            </a:extLst>
          </p:cNvPr>
          <p:cNvSpPr>
            <a:spLocks noGrp="1"/>
          </p:cNvSpPr>
          <p:nvPr>
            <p:ph type="subTitle" idx="1"/>
          </p:nvPr>
        </p:nvSpPr>
        <p:spPr>
          <a:xfrm>
            <a:off x="4969917" y="2740472"/>
            <a:ext cx="6479176" cy="1982755"/>
          </a:xfrm>
        </p:spPr>
        <p:txBody>
          <a:bodyPr/>
          <a:lstStyle/>
          <a:p>
            <a:pPr algn="ctr"/>
            <a:r>
              <a:rPr lang="es-MX" dirty="0"/>
              <a:t>Competencias Digitales  en los Docentes</a:t>
            </a:r>
          </a:p>
        </p:txBody>
      </p:sp>
    </p:spTree>
    <p:extLst>
      <p:ext uri="{BB962C8B-B14F-4D97-AF65-F5344CB8AC3E}">
        <p14:creationId xmlns:p14="http://schemas.microsoft.com/office/powerpoint/2010/main" val="174769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B6AC58-7CCB-4A38-A4AB-748858DA9144}"/>
              </a:ext>
            </a:extLst>
          </p:cNvPr>
          <p:cNvSpPr>
            <a:spLocks noGrp="1"/>
          </p:cNvSpPr>
          <p:nvPr>
            <p:ph type="title"/>
          </p:nvPr>
        </p:nvSpPr>
        <p:spPr/>
        <p:txBody>
          <a:bodyPr/>
          <a:lstStyle/>
          <a:p>
            <a:pPr marL="0" indent="0" algn="ctr">
              <a:lnSpc>
                <a:spcPts val="5500"/>
              </a:lnSpc>
              <a:buNone/>
            </a:pPr>
            <a:r>
              <a:rPr lang="es-NI" sz="4400" dirty="0">
                <a:solidFill>
                  <a:srgbClr val="38512F"/>
                </a:solidFill>
                <a:latin typeface="Lora" pitchFamily="34" charset="0"/>
                <a:ea typeface="Lora" pitchFamily="34" charset="-122"/>
                <a:cs typeface="Lora" pitchFamily="34" charset="-120"/>
              </a:rPr>
              <a:t>Conclusión y Recomendaciones</a:t>
            </a:r>
            <a:endParaRPr lang="es-NI" sz="4400" dirty="0"/>
          </a:p>
        </p:txBody>
      </p:sp>
      <p:sp>
        <p:nvSpPr>
          <p:cNvPr id="3" name="Marcador de contenido 2">
            <a:extLst>
              <a:ext uri="{FF2B5EF4-FFF2-40B4-BE49-F238E27FC236}">
                <a16:creationId xmlns:a16="http://schemas.microsoft.com/office/drawing/2014/main" id="{BBA29C8D-8762-49CA-AB8B-DF5FC4248952}"/>
              </a:ext>
            </a:extLst>
          </p:cNvPr>
          <p:cNvSpPr>
            <a:spLocks noGrp="1"/>
          </p:cNvSpPr>
          <p:nvPr>
            <p:ph idx="1"/>
          </p:nvPr>
        </p:nvSpPr>
        <p:spPr/>
        <p:txBody>
          <a:bodyPr/>
          <a:lstStyle/>
          <a:p>
            <a:pPr marL="0" indent="0" algn="just">
              <a:buNone/>
            </a:pPr>
            <a:r>
              <a:rPr lang="es-NI" sz="2800" dirty="0">
                <a:solidFill>
                  <a:schemeClr val="bg2">
                    <a:lumMod val="50000"/>
                  </a:schemeClr>
                </a:solidFill>
                <a:latin typeface="Proxima Nova Alt Bl" panose="02000506030000020004" charset="0"/>
                <a:ea typeface="Source Sans Pro" pitchFamily="34" charset="-122"/>
                <a:cs typeface="Source Sans Pro" pitchFamily="34" charset="-120"/>
              </a:rPr>
              <a:t>El uso de las redes sociales en el aprendizaje es una herramienta poderosa para transformar la educación. Los docentes deben integrarse a la era digital, desarrollando competencias digitales que les permitan utilizar las redes sociales de manera efectiva para enriquecer la experiencia educativa de sus estudiantes. Es necesario fomentar la ética y los valores en el uso de las redes sociales, promover la comunicación afectiva, enseñar las netiquetas y preparar a los estudiantes para ser ciudadanos digitales responsables.</a:t>
            </a:r>
            <a:endParaRPr lang="es-NI" sz="2800" dirty="0">
              <a:solidFill>
                <a:schemeClr val="bg2">
                  <a:lumMod val="50000"/>
                </a:schemeClr>
              </a:solidFill>
              <a:latin typeface="Proxima Nova Alt Bl" panose="02000506030000020004" charset="0"/>
            </a:endParaRPr>
          </a:p>
          <a:p>
            <a:endParaRPr lang="es-NI" dirty="0"/>
          </a:p>
        </p:txBody>
      </p:sp>
    </p:spTree>
    <p:extLst>
      <p:ext uri="{BB962C8B-B14F-4D97-AF65-F5344CB8AC3E}">
        <p14:creationId xmlns:p14="http://schemas.microsoft.com/office/powerpoint/2010/main" val="279708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E40F603-24A1-B7B3-473E-6DE3A233BC8E}"/>
              </a:ext>
            </a:extLst>
          </p:cNvPr>
          <p:cNvSpPr>
            <a:spLocks noGrp="1"/>
          </p:cNvSpPr>
          <p:nvPr>
            <p:ph idx="1"/>
          </p:nvPr>
        </p:nvSpPr>
        <p:spPr>
          <a:xfrm>
            <a:off x="2697480" y="3833346"/>
            <a:ext cx="6797039" cy="513625"/>
          </a:xfrm>
        </p:spPr>
        <p:txBody>
          <a:bodyPr>
            <a:normAutofit lnSpcReduction="10000"/>
          </a:bodyPr>
          <a:lstStyle/>
          <a:p>
            <a:r>
              <a:rPr lang="es-MX" dirty="0"/>
              <a:t>Mtra. Xiomara Zamuria</a:t>
            </a:r>
          </a:p>
        </p:txBody>
      </p:sp>
      <p:sp>
        <p:nvSpPr>
          <p:cNvPr id="9" name="Content Placeholder 8">
            <a:extLst>
              <a:ext uri="{FF2B5EF4-FFF2-40B4-BE49-F238E27FC236}">
                <a16:creationId xmlns:a16="http://schemas.microsoft.com/office/drawing/2014/main" id="{F9DB9175-52DA-DA85-0522-8908CBFE5BFE}"/>
              </a:ext>
            </a:extLst>
          </p:cNvPr>
          <p:cNvSpPr>
            <a:spLocks noGrp="1"/>
          </p:cNvSpPr>
          <p:nvPr>
            <p:ph idx="10"/>
          </p:nvPr>
        </p:nvSpPr>
        <p:spPr/>
        <p:txBody>
          <a:bodyPr>
            <a:normAutofit lnSpcReduction="10000"/>
          </a:bodyPr>
          <a:lstStyle/>
          <a:p>
            <a:r>
              <a:rPr lang="es-MX" dirty="0"/>
              <a:t>xiomara.zamuria@eva.unm.edu.ni </a:t>
            </a:r>
          </a:p>
        </p:txBody>
      </p:sp>
    </p:spTree>
    <p:extLst>
      <p:ext uri="{BB962C8B-B14F-4D97-AF65-F5344CB8AC3E}">
        <p14:creationId xmlns:p14="http://schemas.microsoft.com/office/powerpoint/2010/main" val="170594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971D5-2467-686C-7C71-4AE6516FD276}"/>
              </a:ext>
            </a:extLst>
          </p:cNvPr>
          <p:cNvSpPr>
            <a:spLocks noGrp="1"/>
          </p:cNvSpPr>
          <p:nvPr>
            <p:ph type="title"/>
          </p:nvPr>
        </p:nvSpPr>
        <p:spPr>
          <a:xfrm>
            <a:off x="2784063" y="1470021"/>
            <a:ext cx="6296298" cy="860461"/>
          </a:xfrm>
        </p:spPr>
        <p:txBody>
          <a:bodyPr>
            <a:normAutofit fontScale="90000"/>
          </a:bodyPr>
          <a:lstStyle/>
          <a:p>
            <a:r>
              <a:rPr lang="es-MX" dirty="0"/>
              <a:t>Mtra. Xiomara Zamuria</a:t>
            </a:r>
          </a:p>
        </p:txBody>
      </p:sp>
      <p:pic>
        <p:nvPicPr>
          <p:cNvPr id="10" name="Marcador de contenido 9">
            <a:extLst>
              <a:ext uri="{FF2B5EF4-FFF2-40B4-BE49-F238E27FC236}">
                <a16:creationId xmlns:a16="http://schemas.microsoft.com/office/drawing/2014/main" id="{B92A3497-88BE-4623-80A2-DF3E1174608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32185" y="3681322"/>
            <a:ext cx="1814736" cy="2429647"/>
          </a:xfrm>
        </p:spPr>
      </p:pic>
      <p:sp>
        <p:nvSpPr>
          <p:cNvPr id="6" name="Content Placeholder 5">
            <a:extLst>
              <a:ext uri="{FF2B5EF4-FFF2-40B4-BE49-F238E27FC236}">
                <a16:creationId xmlns:a16="http://schemas.microsoft.com/office/drawing/2014/main" id="{ED5234A4-D1C1-876E-415A-FCBA0F03CF57}"/>
              </a:ext>
            </a:extLst>
          </p:cNvPr>
          <p:cNvSpPr>
            <a:spLocks noGrp="1"/>
          </p:cNvSpPr>
          <p:nvPr>
            <p:ph sz="half" idx="13"/>
          </p:nvPr>
        </p:nvSpPr>
        <p:spPr>
          <a:xfrm>
            <a:off x="5721532" y="3005744"/>
            <a:ext cx="6053125" cy="2325912"/>
          </a:xfrm>
        </p:spPr>
        <p:txBody>
          <a:bodyPr>
            <a:normAutofit fontScale="70000" lnSpcReduction="20000"/>
          </a:bodyPr>
          <a:lstStyle/>
          <a:p>
            <a:pPr algn="just">
              <a:lnSpc>
                <a:spcPct val="160000"/>
              </a:lnSpc>
            </a:pPr>
            <a:r>
              <a:rPr lang="es-MX" sz="2000" dirty="0">
                <a:latin typeface="Proxima Nova Alt Bl" panose="02000506030000020004" charset="0"/>
              </a:rPr>
              <a:t>Licenciada en Informática Educativa (UNAN) - Managua</a:t>
            </a:r>
          </a:p>
          <a:p>
            <a:pPr algn="just">
              <a:lnSpc>
                <a:spcPct val="160000"/>
              </a:lnSpc>
            </a:pPr>
            <a:r>
              <a:rPr lang="es-MX" sz="2000" dirty="0">
                <a:latin typeface="Proxima Nova Alt Bl" panose="02000506030000020004" charset="0"/>
              </a:rPr>
              <a:t>Estudié un Master en Tecnología Educativa y Competencias Digitales.</a:t>
            </a:r>
          </a:p>
          <a:p>
            <a:pPr algn="just">
              <a:lnSpc>
                <a:spcPct val="160000"/>
              </a:lnSpc>
            </a:pPr>
            <a:r>
              <a:rPr lang="es-MX" sz="2000" dirty="0">
                <a:latin typeface="Proxima Nova Alt Bl" panose="02000506030000020004" charset="0"/>
              </a:rPr>
              <a:t>Ejercí como docente en la educación básica, media y superior en el campo de tecnológico, actualmente laboro como docente en la Universidad Nacional Multidisciplinaria Ricardo Morales Avilés y pertenezco a la Dirección de Educación a Distancia y Virtual.</a:t>
            </a:r>
          </a:p>
        </p:txBody>
      </p:sp>
      <p:sp>
        <p:nvSpPr>
          <p:cNvPr id="7" name="Content Placeholder 6">
            <a:extLst>
              <a:ext uri="{FF2B5EF4-FFF2-40B4-BE49-F238E27FC236}">
                <a16:creationId xmlns:a16="http://schemas.microsoft.com/office/drawing/2014/main" id="{6AAA0C1A-8DEB-798D-2F66-3499F59F3224}"/>
              </a:ext>
            </a:extLst>
          </p:cNvPr>
          <p:cNvSpPr>
            <a:spLocks noGrp="1"/>
          </p:cNvSpPr>
          <p:nvPr>
            <p:ph sz="half" idx="14"/>
          </p:nvPr>
        </p:nvSpPr>
        <p:spPr/>
        <p:txBody>
          <a:bodyPr/>
          <a:lstStyle/>
          <a:p>
            <a:r>
              <a:rPr lang="es-MX" dirty="0"/>
              <a:t>UNMRMA</a:t>
            </a:r>
          </a:p>
        </p:txBody>
      </p:sp>
      <p:sp>
        <p:nvSpPr>
          <p:cNvPr id="8" name="Content Placeholder 7">
            <a:extLst>
              <a:ext uri="{FF2B5EF4-FFF2-40B4-BE49-F238E27FC236}">
                <a16:creationId xmlns:a16="http://schemas.microsoft.com/office/drawing/2014/main" id="{205E0533-72BA-8362-BBB7-A3FFCDDA3841}"/>
              </a:ext>
            </a:extLst>
          </p:cNvPr>
          <p:cNvSpPr>
            <a:spLocks noGrp="1"/>
          </p:cNvSpPr>
          <p:nvPr>
            <p:ph sz="half" idx="15"/>
          </p:nvPr>
        </p:nvSpPr>
        <p:spPr>
          <a:xfrm>
            <a:off x="2333896" y="2577155"/>
            <a:ext cx="5267342" cy="428588"/>
          </a:xfrm>
        </p:spPr>
        <p:txBody>
          <a:bodyPr/>
          <a:lstStyle/>
          <a:p>
            <a:r>
              <a:rPr lang="es-MX" dirty="0"/>
              <a:t>xiomara.zamuria@eva.unm.edu.ni   </a:t>
            </a:r>
          </a:p>
        </p:txBody>
      </p:sp>
    </p:spTree>
    <p:extLst>
      <p:ext uri="{BB962C8B-B14F-4D97-AF65-F5344CB8AC3E}">
        <p14:creationId xmlns:p14="http://schemas.microsoft.com/office/powerpoint/2010/main" val="3041421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F85-552B-AECF-903F-0CA44E2FD6C6}"/>
              </a:ext>
            </a:extLst>
          </p:cNvPr>
          <p:cNvSpPr>
            <a:spLocks noGrp="1"/>
          </p:cNvSpPr>
          <p:nvPr>
            <p:ph type="title"/>
          </p:nvPr>
        </p:nvSpPr>
        <p:spPr/>
        <p:txBody>
          <a:bodyPr>
            <a:normAutofit fontScale="90000"/>
          </a:bodyPr>
          <a:lstStyle/>
          <a:p>
            <a:r>
              <a:rPr lang="es-MX" dirty="0"/>
              <a:t>Competencias Digitales en los Docentes: Un Nuevo Paradigma Educativo</a:t>
            </a:r>
          </a:p>
        </p:txBody>
      </p:sp>
      <p:sp>
        <p:nvSpPr>
          <p:cNvPr id="6" name="CuadroTexto 5">
            <a:extLst>
              <a:ext uri="{FF2B5EF4-FFF2-40B4-BE49-F238E27FC236}">
                <a16:creationId xmlns:a16="http://schemas.microsoft.com/office/drawing/2014/main" id="{BAA8628C-6B08-481F-A32B-1323637CD000}"/>
              </a:ext>
            </a:extLst>
          </p:cNvPr>
          <p:cNvSpPr txBox="1"/>
          <p:nvPr/>
        </p:nvSpPr>
        <p:spPr>
          <a:xfrm>
            <a:off x="1105487" y="2506117"/>
            <a:ext cx="10248313" cy="1938992"/>
          </a:xfrm>
          <a:prstGeom prst="rect">
            <a:avLst/>
          </a:prstGeom>
          <a:noFill/>
        </p:spPr>
        <p:txBody>
          <a:bodyPr wrap="square">
            <a:spAutoFit/>
          </a:bodyPr>
          <a:lstStyle/>
          <a:p>
            <a:pPr algn="just"/>
            <a:r>
              <a:rPr lang="es-MX" sz="2000" dirty="0">
                <a:solidFill>
                  <a:schemeClr val="bg1">
                    <a:lumMod val="50000"/>
                  </a:schemeClr>
                </a:solidFill>
                <a:latin typeface="Proxima Nova Alt Bl" panose="02000506030000020004" charset="0"/>
                <a:ea typeface="Roboto" panose="02000000000000000000" pitchFamily="2" charset="0"/>
                <a:cs typeface="Arial" panose="020B0604020202020204" pitchFamily="34" charset="0"/>
              </a:rPr>
              <a:t>En la era digital, las competencias digitales se han convertido en un componente fundamental para la formación de los docentes. El uso de las tecnologías de la información y la comunicación (TIC) en el aula no solo enriquece la experiencia educativa, sino que también abre un abanico de posibilidades para mejorar la calidad de la enseñanza y el aprendizaje, este recorrido se abordarán las siguientes temáticas:</a:t>
            </a:r>
            <a:endParaRPr lang="es-NI" sz="2000" dirty="0">
              <a:solidFill>
                <a:schemeClr val="bg1">
                  <a:lumMod val="50000"/>
                </a:schemeClr>
              </a:solidFill>
              <a:latin typeface="Proxima Nova Alt Bl" panose="02000506030000020004" charset="0"/>
              <a:ea typeface="Roboto" panose="02000000000000000000" pitchFamily="2" charset="0"/>
              <a:cs typeface="Arial" panose="020B0604020202020204" pitchFamily="34" charset="0"/>
            </a:endParaRPr>
          </a:p>
        </p:txBody>
      </p:sp>
      <p:graphicFrame>
        <p:nvGraphicFramePr>
          <p:cNvPr id="15" name="Tabla 15">
            <a:extLst>
              <a:ext uri="{FF2B5EF4-FFF2-40B4-BE49-F238E27FC236}">
                <a16:creationId xmlns:a16="http://schemas.microsoft.com/office/drawing/2014/main" id="{E3A6E441-261E-43DF-A9E3-4F7905A3D10D}"/>
              </a:ext>
            </a:extLst>
          </p:cNvPr>
          <p:cNvGraphicFramePr>
            <a:graphicFrameLocks noGrp="1"/>
          </p:cNvGraphicFramePr>
          <p:nvPr>
            <p:ph idx="1"/>
            <p:extLst>
              <p:ext uri="{D42A27DB-BD31-4B8C-83A1-F6EECF244321}">
                <p14:modId xmlns:p14="http://schemas.microsoft.com/office/powerpoint/2010/main" val="1810936314"/>
              </p:ext>
            </p:extLst>
          </p:nvPr>
        </p:nvGraphicFramePr>
        <p:xfrm>
          <a:off x="757896" y="4445109"/>
          <a:ext cx="10676208" cy="1463040"/>
        </p:xfrm>
        <a:graphic>
          <a:graphicData uri="http://schemas.openxmlformats.org/drawingml/2006/table">
            <a:tbl>
              <a:tblPr firstRow="1" bandRow="1">
                <a:tableStyleId>{7DF18680-E054-41AD-8BC1-D1AEF772440D}</a:tableStyleId>
              </a:tblPr>
              <a:tblGrid>
                <a:gridCol w="1779368">
                  <a:extLst>
                    <a:ext uri="{9D8B030D-6E8A-4147-A177-3AD203B41FA5}">
                      <a16:colId xmlns:a16="http://schemas.microsoft.com/office/drawing/2014/main" val="4183507950"/>
                    </a:ext>
                  </a:extLst>
                </a:gridCol>
                <a:gridCol w="1779368">
                  <a:extLst>
                    <a:ext uri="{9D8B030D-6E8A-4147-A177-3AD203B41FA5}">
                      <a16:colId xmlns:a16="http://schemas.microsoft.com/office/drawing/2014/main" val="2248307867"/>
                    </a:ext>
                  </a:extLst>
                </a:gridCol>
                <a:gridCol w="1779368">
                  <a:extLst>
                    <a:ext uri="{9D8B030D-6E8A-4147-A177-3AD203B41FA5}">
                      <a16:colId xmlns:a16="http://schemas.microsoft.com/office/drawing/2014/main" val="1761297915"/>
                    </a:ext>
                  </a:extLst>
                </a:gridCol>
                <a:gridCol w="1779368">
                  <a:extLst>
                    <a:ext uri="{9D8B030D-6E8A-4147-A177-3AD203B41FA5}">
                      <a16:colId xmlns:a16="http://schemas.microsoft.com/office/drawing/2014/main" val="1143391872"/>
                    </a:ext>
                  </a:extLst>
                </a:gridCol>
                <a:gridCol w="1779368">
                  <a:extLst>
                    <a:ext uri="{9D8B030D-6E8A-4147-A177-3AD203B41FA5}">
                      <a16:colId xmlns:a16="http://schemas.microsoft.com/office/drawing/2014/main" val="2381268060"/>
                    </a:ext>
                  </a:extLst>
                </a:gridCol>
                <a:gridCol w="1779368">
                  <a:extLst>
                    <a:ext uri="{9D8B030D-6E8A-4147-A177-3AD203B41FA5}">
                      <a16:colId xmlns:a16="http://schemas.microsoft.com/office/drawing/2014/main" val="1229410095"/>
                    </a:ext>
                  </a:extLst>
                </a:gridCol>
              </a:tblGrid>
              <a:tr h="1132731">
                <a:tc>
                  <a:txBody>
                    <a:bodyPr/>
                    <a:lstStyle/>
                    <a:p>
                      <a:r>
                        <a:rPr lang="es-MX" dirty="0">
                          <a:latin typeface="Proxima Nova Alt Bl" panose="02000506030000020004" charset="0"/>
                        </a:rPr>
                        <a:t>Uso de las redes sociales en el Aprendizaje</a:t>
                      </a:r>
                      <a:endParaRPr lang="es-NI" dirty="0">
                        <a:latin typeface="Proxima Nova Alt Bl" panose="0200050603000002000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lt1"/>
                          </a:solidFill>
                          <a:effectLst/>
                          <a:latin typeface="Proxima Nova Alt Bl" panose="02000506030000020004" charset="0"/>
                        </a:rPr>
                        <a:t>Ambientes virtuales de Aprendizajes</a:t>
                      </a:r>
                      <a:endParaRPr lang="es-NI" sz="1800" b="1" kern="1200" dirty="0">
                        <a:solidFill>
                          <a:schemeClr val="lt1"/>
                        </a:solidFill>
                        <a:effectLst/>
                        <a:latin typeface="Proxima Nova Alt Bl" panose="02000506030000020004" charset="0"/>
                      </a:endParaRPr>
                    </a:p>
                    <a:p>
                      <a:endParaRPr lang="es-NI" dirty="0">
                        <a:latin typeface="Proxima Nova Alt Bl" panose="0200050603000002000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lt1"/>
                          </a:solidFill>
                          <a:effectLst/>
                          <a:latin typeface="Proxima Nova Alt Bl" panose="02000506030000020004" charset="0"/>
                        </a:rPr>
                        <a:t>Entornos personales de aprendizajes</a:t>
                      </a:r>
                      <a:endParaRPr lang="es-NI" sz="1800" b="1" kern="1200" dirty="0">
                        <a:solidFill>
                          <a:schemeClr val="lt1"/>
                        </a:solidFill>
                        <a:effectLst/>
                        <a:latin typeface="Proxima Nova Alt Bl" panose="02000506030000020004" charset="0"/>
                      </a:endParaRPr>
                    </a:p>
                    <a:p>
                      <a:endParaRPr lang="es-NI" dirty="0">
                        <a:latin typeface="Proxima Nova Alt Bl" panose="0200050603000002000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lt1"/>
                          </a:solidFill>
                          <a:effectLst/>
                          <a:latin typeface="Proxima Nova Alt Bl" panose="02000506030000020004" charset="0"/>
                        </a:rPr>
                        <a:t>Ética y valores en las redes</a:t>
                      </a:r>
                      <a:endParaRPr lang="es-NI" sz="1800" b="1" kern="1200" dirty="0">
                        <a:solidFill>
                          <a:schemeClr val="lt1"/>
                        </a:solidFill>
                        <a:effectLst/>
                        <a:latin typeface="Proxima Nova Alt Bl" panose="02000506030000020004" charset="0"/>
                      </a:endParaRPr>
                    </a:p>
                    <a:p>
                      <a:endParaRPr lang="es-NI" dirty="0">
                        <a:latin typeface="Proxima Nova Alt Bl" panose="0200050603000002000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lt1"/>
                          </a:solidFill>
                          <a:effectLst/>
                          <a:latin typeface="Proxima Nova Alt Bl" panose="02000506030000020004" charset="0"/>
                        </a:rPr>
                        <a:t>Comunicación afectiva de aprendizajes/ Netiquetas</a:t>
                      </a:r>
                      <a:endParaRPr lang="es-NI" sz="1800" b="1" kern="1200" dirty="0">
                        <a:solidFill>
                          <a:schemeClr val="lt1"/>
                        </a:solidFill>
                        <a:effectLst/>
                        <a:latin typeface="Proxima Nova Alt Bl" panose="02000506030000020004" charset="0"/>
                      </a:endParaRPr>
                    </a:p>
                    <a:p>
                      <a:endParaRPr lang="es-NI" dirty="0">
                        <a:latin typeface="Proxima Nova Alt Bl" panose="0200050603000002000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lt1"/>
                          </a:solidFill>
                          <a:effectLst/>
                          <a:latin typeface="Proxima Nova Alt Bl" panose="02000506030000020004" charset="0"/>
                        </a:rPr>
                        <a:t>Competencias digitales de los estudiantes</a:t>
                      </a:r>
                      <a:endParaRPr lang="es-NI" sz="1800" b="1" kern="1200" dirty="0">
                        <a:solidFill>
                          <a:schemeClr val="lt1"/>
                        </a:solidFill>
                        <a:effectLst/>
                        <a:latin typeface="Proxima Nova Alt Bl" panose="02000506030000020004" charset="0"/>
                      </a:endParaRPr>
                    </a:p>
                    <a:p>
                      <a:endParaRPr lang="es-NI" dirty="0">
                        <a:latin typeface="Proxima Nova Alt Bl" panose="02000506030000020004" charset="0"/>
                      </a:endParaRPr>
                    </a:p>
                  </a:txBody>
                  <a:tcPr/>
                </a:tc>
                <a:extLst>
                  <a:ext uri="{0D108BD9-81ED-4DB2-BD59-A6C34878D82A}">
                    <a16:rowId xmlns:a16="http://schemas.microsoft.com/office/drawing/2014/main" val="2212261713"/>
                  </a:ext>
                </a:extLst>
              </a:tr>
            </a:tbl>
          </a:graphicData>
        </a:graphic>
      </p:graphicFrame>
    </p:spTree>
    <p:extLst>
      <p:ext uri="{BB962C8B-B14F-4D97-AF65-F5344CB8AC3E}">
        <p14:creationId xmlns:p14="http://schemas.microsoft.com/office/powerpoint/2010/main" val="214946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8BA9E-6AC6-40F7-94B8-4E3AE170AFAA}"/>
              </a:ext>
            </a:extLst>
          </p:cNvPr>
          <p:cNvSpPr>
            <a:spLocks noGrp="1"/>
          </p:cNvSpPr>
          <p:nvPr>
            <p:ph type="title"/>
          </p:nvPr>
        </p:nvSpPr>
        <p:spPr>
          <a:xfrm>
            <a:off x="838200" y="942535"/>
            <a:ext cx="10515600" cy="905691"/>
          </a:xfrm>
        </p:spPr>
        <p:txBody>
          <a:bodyPr>
            <a:normAutofit fontScale="90000"/>
          </a:bodyPr>
          <a:lstStyle/>
          <a:p>
            <a:pPr algn="ctr"/>
            <a:br>
              <a:rPr lang="en-US" sz="4400" dirty="0">
                <a:solidFill>
                  <a:srgbClr val="38512F"/>
                </a:solidFill>
                <a:latin typeface="Lora" pitchFamily="34" charset="0"/>
                <a:ea typeface="Lora" pitchFamily="34" charset="-122"/>
                <a:cs typeface="Lora" pitchFamily="34" charset="-120"/>
              </a:rPr>
            </a:br>
            <a:br>
              <a:rPr lang="en-US" sz="4400" dirty="0">
                <a:solidFill>
                  <a:srgbClr val="38512F"/>
                </a:solidFill>
                <a:latin typeface="Lora" pitchFamily="34" charset="0"/>
                <a:ea typeface="Lora" pitchFamily="34" charset="-122"/>
                <a:cs typeface="Lora" pitchFamily="34" charset="-120"/>
              </a:rPr>
            </a:br>
            <a:r>
              <a:rPr lang="en-US" sz="4400" dirty="0">
                <a:solidFill>
                  <a:schemeClr val="accent1"/>
                </a:solidFill>
                <a:latin typeface="Proxima Nova Alt Bl" panose="02000506030000020004" charset="0"/>
                <a:ea typeface="Lora" pitchFamily="34" charset="-122"/>
                <a:cs typeface="Lora" pitchFamily="34" charset="-120"/>
              </a:rPr>
              <a:t>Uso de las Redes Sociales en el Aprendizaje</a:t>
            </a:r>
            <a:br>
              <a:rPr lang="en-US" sz="4400" dirty="0"/>
            </a:br>
            <a:endParaRPr lang="es-NI" dirty="0"/>
          </a:p>
        </p:txBody>
      </p:sp>
      <p:graphicFrame>
        <p:nvGraphicFramePr>
          <p:cNvPr id="4" name="Marcador de contenido 3">
            <a:extLst>
              <a:ext uri="{FF2B5EF4-FFF2-40B4-BE49-F238E27FC236}">
                <a16:creationId xmlns:a16="http://schemas.microsoft.com/office/drawing/2014/main" id="{F8AD2D31-4186-434E-8C20-BBA8091BD961}"/>
              </a:ext>
            </a:extLst>
          </p:cNvPr>
          <p:cNvGraphicFramePr>
            <a:graphicFrameLocks noGrp="1"/>
          </p:cNvGraphicFramePr>
          <p:nvPr>
            <p:ph idx="1"/>
            <p:extLst>
              <p:ext uri="{D42A27DB-BD31-4B8C-83A1-F6EECF244321}">
                <p14:modId xmlns:p14="http://schemas.microsoft.com/office/powerpoint/2010/main" val="3853127861"/>
              </p:ext>
            </p:extLst>
          </p:nvPr>
        </p:nvGraphicFramePr>
        <p:xfrm>
          <a:off x="425547" y="2192883"/>
          <a:ext cx="11340905" cy="3933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943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09F1EA-6673-43AD-B862-6F1D50252ED4}"/>
              </a:ext>
            </a:extLst>
          </p:cNvPr>
          <p:cNvSpPr>
            <a:spLocks noGrp="1"/>
          </p:cNvSpPr>
          <p:nvPr>
            <p:ph type="title"/>
          </p:nvPr>
        </p:nvSpPr>
        <p:spPr/>
        <p:txBody>
          <a:bodyPr>
            <a:normAutofit fontScale="90000"/>
          </a:bodyPr>
          <a:lstStyle/>
          <a:p>
            <a:r>
              <a:rPr lang="en-US" sz="4400" dirty="0">
                <a:solidFill>
                  <a:srgbClr val="38512F"/>
                </a:solidFill>
                <a:latin typeface="Lora" pitchFamily="34" charset="0"/>
                <a:ea typeface="Lora" pitchFamily="34" charset="-122"/>
                <a:cs typeface="Lora" pitchFamily="34" charset="-120"/>
              </a:rPr>
              <a:t>Ambientes Virtuales de Aprendizaje</a:t>
            </a:r>
            <a:br>
              <a:rPr lang="en-US" sz="4400" dirty="0"/>
            </a:br>
            <a:endParaRPr lang="es-NI" dirty="0"/>
          </a:p>
        </p:txBody>
      </p:sp>
      <p:graphicFrame>
        <p:nvGraphicFramePr>
          <p:cNvPr id="5" name="Marcador de contenido 4">
            <a:extLst>
              <a:ext uri="{FF2B5EF4-FFF2-40B4-BE49-F238E27FC236}">
                <a16:creationId xmlns:a16="http://schemas.microsoft.com/office/drawing/2014/main" id="{36341B47-90D1-4ECA-83B7-A4F07A35789B}"/>
              </a:ext>
            </a:extLst>
          </p:cNvPr>
          <p:cNvGraphicFramePr>
            <a:graphicFrameLocks noGrp="1"/>
          </p:cNvGraphicFramePr>
          <p:nvPr>
            <p:ph idx="1"/>
            <p:extLst>
              <p:ext uri="{D42A27DB-BD31-4B8C-83A1-F6EECF244321}">
                <p14:modId xmlns:p14="http://schemas.microsoft.com/office/powerpoint/2010/main" val="2101600662"/>
              </p:ext>
            </p:extLst>
          </p:nvPr>
        </p:nvGraphicFramePr>
        <p:xfrm>
          <a:off x="838200" y="2316163"/>
          <a:ext cx="10515600" cy="386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a:extLst>
              <a:ext uri="{FF2B5EF4-FFF2-40B4-BE49-F238E27FC236}">
                <a16:creationId xmlns:a16="http://schemas.microsoft.com/office/drawing/2014/main" id="{2F217E9C-C1C1-472A-9FDF-9EA9535BC227}"/>
              </a:ext>
            </a:extLst>
          </p:cNvPr>
          <p:cNvGraphicFramePr/>
          <p:nvPr>
            <p:extLst>
              <p:ext uri="{D42A27DB-BD31-4B8C-83A1-F6EECF244321}">
                <p14:modId xmlns:p14="http://schemas.microsoft.com/office/powerpoint/2010/main" val="2708327827"/>
              </p:ext>
            </p:extLst>
          </p:nvPr>
        </p:nvGraphicFramePr>
        <p:xfrm>
          <a:off x="1914769" y="1439333"/>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5616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6FBE4A-7B7A-42D7-BD95-FE51282ED72A}"/>
              </a:ext>
            </a:extLst>
          </p:cNvPr>
          <p:cNvSpPr>
            <a:spLocks noGrp="1"/>
          </p:cNvSpPr>
          <p:nvPr>
            <p:ph type="title"/>
          </p:nvPr>
        </p:nvSpPr>
        <p:spPr>
          <a:xfrm>
            <a:off x="2596661" y="921320"/>
            <a:ext cx="10515600" cy="905691"/>
          </a:xfrm>
        </p:spPr>
        <p:txBody>
          <a:bodyPr>
            <a:normAutofit fontScale="90000"/>
          </a:bodyPr>
          <a:lstStyle/>
          <a:p>
            <a:r>
              <a:rPr lang="es-MX" dirty="0">
                <a:latin typeface="Proxima Nova Alt Bl" panose="02000506030000020004" charset="0"/>
              </a:rPr>
              <a:t>Ética y Valores en las Redes</a:t>
            </a:r>
            <a:br>
              <a:rPr lang="es-MX" dirty="0">
                <a:latin typeface="Proxima Nova Alt Bl" panose="02000506030000020004" charset="0"/>
              </a:rPr>
            </a:br>
            <a:endParaRPr lang="es-NI" dirty="0">
              <a:latin typeface="Proxima Nova Alt Bl" panose="02000506030000020004" charset="0"/>
            </a:endParaRPr>
          </a:p>
        </p:txBody>
      </p:sp>
      <p:sp>
        <p:nvSpPr>
          <p:cNvPr id="6" name="Rectángulo: esquinas redondeadas 5">
            <a:extLst>
              <a:ext uri="{FF2B5EF4-FFF2-40B4-BE49-F238E27FC236}">
                <a16:creationId xmlns:a16="http://schemas.microsoft.com/office/drawing/2014/main" id="{859600F7-9979-4C8F-8684-79782588CC85}"/>
              </a:ext>
            </a:extLst>
          </p:cNvPr>
          <p:cNvSpPr/>
          <p:nvPr/>
        </p:nvSpPr>
        <p:spPr>
          <a:xfrm>
            <a:off x="586153" y="1919186"/>
            <a:ext cx="4976446" cy="175652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7" name="Rectángulo: esquinas redondeadas 6">
            <a:extLst>
              <a:ext uri="{FF2B5EF4-FFF2-40B4-BE49-F238E27FC236}">
                <a16:creationId xmlns:a16="http://schemas.microsoft.com/office/drawing/2014/main" id="{4581658C-64A1-4C38-BCAF-4B542E80F044}"/>
              </a:ext>
            </a:extLst>
          </p:cNvPr>
          <p:cNvSpPr/>
          <p:nvPr/>
        </p:nvSpPr>
        <p:spPr>
          <a:xfrm>
            <a:off x="6271846" y="2008174"/>
            <a:ext cx="5205047" cy="1674627"/>
          </a:xfrm>
          <a:prstGeom prst="roundRect">
            <a:avLst/>
          </a:prstGeom>
          <a:solidFill>
            <a:srgbClr val="26CAC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50000"/>
              </a:lnSpc>
              <a:buNone/>
            </a:pPr>
            <a:r>
              <a:rPr lang="es-NI" sz="1400" dirty="0">
                <a:solidFill>
                  <a:schemeClr val="bg1"/>
                </a:solidFill>
                <a:latin typeface="Proxima Nova Alt Bl" panose="02000506030000020004" charset="0"/>
                <a:ea typeface="Source Sans Pro" pitchFamily="34" charset="-122"/>
              </a:rPr>
              <a:t>Es fundamental enseñar a los estudiantes a asumir la responsabilidad de sus acciones online. Deben ser conscientes de las consecuencias de publicar contenido inapropiado, de difundir información falsa o de acosar a otros usuarios</a:t>
            </a:r>
            <a:r>
              <a:rPr lang="es-NI" sz="1400" dirty="0">
                <a:solidFill>
                  <a:schemeClr val="bg1"/>
                </a:solidFill>
                <a:latin typeface="Source Sans Pro" pitchFamily="34" charset="0"/>
                <a:ea typeface="Source Sans Pro" pitchFamily="34" charset="-122"/>
                <a:cs typeface="Source Sans Pro" pitchFamily="34" charset="-120"/>
              </a:rPr>
              <a:t>.</a:t>
            </a:r>
            <a:endParaRPr lang="es-NI" sz="1400" dirty="0">
              <a:solidFill>
                <a:schemeClr val="bg1"/>
              </a:solidFill>
            </a:endParaRPr>
          </a:p>
        </p:txBody>
      </p:sp>
      <p:sp>
        <p:nvSpPr>
          <p:cNvPr id="10" name="Rectángulo: esquinas redondeadas 9">
            <a:extLst>
              <a:ext uri="{FF2B5EF4-FFF2-40B4-BE49-F238E27FC236}">
                <a16:creationId xmlns:a16="http://schemas.microsoft.com/office/drawing/2014/main" id="{CF5066EC-0EF3-4E1D-9919-01AFDA64819C}"/>
              </a:ext>
            </a:extLst>
          </p:cNvPr>
          <p:cNvSpPr/>
          <p:nvPr/>
        </p:nvSpPr>
        <p:spPr>
          <a:xfrm>
            <a:off x="6382396" y="4156029"/>
            <a:ext cx="5117122" cy="167462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lnSpc>
                <a:spcPts val="2050"/>
              </a:lnSpc>
              <a:buNone/>
            </a:pPr>
            <a:r>
              <a:rPr lang="es-NI" sz="1400" dirty="0">
                <a:solidFill>
                  <a:schemeClr val="bg1"/>
                </a:solidFill>
                <a:latin typeface="Proxima Nova Alt Bl" panose="02000506030000020004" charset="0"/>
                <a:ea typeface="Source Sans Pro" pitchFamily="34" charset="-122"/>
              </a:rPr>
              <a:t>Es importante que los estudiantes comprendan las implicaciones éticas del uso de las redes sociales. Deben ser conscientes de la importancia de verificar la información que encuentran en línea, de citar las fuentes adecuadamente y de evitar la plagio.</a:t>
            </a:r>
            <a:endParaRPr lang="es-NI" sz="1800" b="1" dirty="0">
              <a:latin typeface="Proxima Nova Alt Bl" panose="02000506030000020004" charset="0"/>
            </a:endParaRPr>
          </a:p>
        </p:txBody>
      </p:sp>
      <p:sp>
        <p:nvSpPr>
          <p:cNvPr id="11" name="Rectángulo: esquinas redondeadas 10">
            <a:extLst>
              <a:ext uri="{FF2B5EF4-FFF2-40B4-BE49-F238E27FC236}">
                <a16:creationId xmlns:a16="http://schemas.microsoft.com/office/drawing/2014/main" id="{7E9D3BFF-E0D1-459D-8F91-FD8B46430515}"/>
              </a:ext>
            </a:extLst>
          </p:cNvPr>
          <p:cNvSpPr/>
          <p:nvPr/>
        </p:nvSpPr>
        <p:spPr>
          <a:xfrm>
            <a:off x="561886" y="4127684"/>
            <a:ext cx="5000713" cy="1905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12" name="Text 5">
            <a:extLst>
              <a:ext uri="{FF2B5EF4-FFF2-40B4-BE49-F238E27FC236}">
                <a16:creationId xmlns:a16="http://schemas.microsoft.com/office/drawing/2014/main" id="{66965B17-FA20-494C-9577-0F5CB5315585}"/>
              </a:ext>
            </a:extLst>
          </p:cNvPr>
          <p:cNvSpPr/>
          <p:nvPr/>
        </p:nvSpPr>
        <p:spPr>
          <a:xfrm>
            <a:off x="1846383" y="1508051"/>
            <a:ext cx="1935956" cy="241935"/>
          </a:xfrm>
          <a:prstGeom prst="rect">
            <a:avLst/>
          </a:prstGeom>
          <a:noFill/>
          <a:ln/>
        </p:spPr>
        <p:txBody>
          <a:bodyPr wrap="none" lIns="0" tIns="0" rIns="0" bIns="0" rtlCol="0" anchor="t"/>
          <a:lstStyle/>
          <a:p>
            <a:pPr marL="0" indent="0" algn="ctr">
              <a:lnSpc>
                <a:spcPts val="1900"/>
              </a:lnSpc>
              <a:buNone/>
            </a:pPr>
            <a:r>
              <a:rPr lang="en-US" sz="2000" b="1" dirty="0">
                <a:solidFill>
                  <a:srgbClr val="3A3630"/>
                </a:solidFill>
                <a:latin typeface="Proxima Nova Alt Bl" panose="02000506030000020004" charset="0"/>
                <a:ea typeface="Lora" pitchFamily="34" charset="-122"/>
                <a:cs typeface="Lora" pitchFamily="34" charset="-120"/>
              </a:rPr>
              <a:t>Respeto</a:t>
            </a:r>
            <a:endParaRPr lang="en-US" sz="2000" b="1" dirty="0">
              <a:latin typeface="Proxima Nova Alt Bl" panose="02000506030000020004" charset="0"/>
            </a:endParaRPr>
          </a:p>
        </p:txBody>
      </p:sp>
      <p:sp>
        <p:nvSpPr>
          <p:cNvPr id="14" name="CuadroTexto 13">
            <a:extLst>
              <a:ext uri="{FF2B5EF4-FFF2-40B4-BE49-F238E27FC236}">
                <a16:creationId xmlns:a16="http://schemas.microsoft.com/office/drawing/2014/main" id="{0421E69B-9649-4FB9-9389-67E42CCE9511}"/>
              </a:ext>
            </a:extLst>
          </p:cNvPr>
          <p:cNvSpPr txBox="1"/>
          <p:nvPr/>
        </p:nvSpPr>
        <p:spPr>
          <a:xfrm>
            <a:off x="586153" y="1960134"/>
            <a:ext cx="5117123" cy="1667380"/>
          </a:xfrm>
          <a:prstGeom prst="rect">
            <a:avLst/>
          </a:prstGeom>
          <a:noFill/>
        </p:spPr>
        <p:txBody>
          <a:bodyPr wrap="square">
            <a:spAutoFit/>
          </a:bodyPr>
          <a:lstStyle/>
          <a:p>
            <a:pPr marL="0" indent="0" algn="just">
              <a:lnSpc>
                <a:spcPct val="150000"/>
              </a:lnSpc>
              <a:buNone/>
            </a:pPr>
            <a:r>
              <a:rPr lang="es-NI" sz="1400" dirty="0">
                <a:solidFill>
                  <a:schemeClr val="bg1"/>
                </a:solidFill>
                <a:latin typeface="Proxima Nova Alt Bl" panose="02000506030000020004" charset="0"/>
                <a:ea typeface="Source Sans Pro" pitchFamily="34" charset="-122"/>
                <a:cs typeface="Source Sans Pro" pitchFamily="34" charset="-120"/>
              </a:rPr>
              <a:t>Fomentar el respeto hacia los demás en las redes sociales es crucial. Los docentes deben enseñar a sus estudiantes a respetar las opiniones de los demás, a evitar el lenguaje agresivo, las burlas y los comentarios discriminatorios, creando un ambiente de diálogo constructivo.</a:t>
            </a:r>
            <a:endParaRPr lang="es-NI" sz="1400" dirty="0">
              <a:solidFill>
                <a:schemeClr val="bg1"/>
              </a:solidFill>
              <a:latin typeface="Proxima Nova Alt Bl" panose="02000506030000020004" charset="0"/>
            </a:endParaRPr>
          </a:p>
        </p:txBody>
      </p:sp>
      <p:sp>
        <p:nvSpPr>
          <p:cNvPr id="15" name="Text 5">
            <a:extLst>
              <a:ext uri="{FF2B5EF4-FFF2-40B4-BE49-F238E27FC236}">
                <a16:creationId xmlns:a16="http://schemas.microsoft.com/office/drawing/2014/main" id="{EFE3899C-5C36-4356-9307-C6AD0417CBBE}"/>
              </a:ext>
            </a:extLst>
          </p:cNvPr>
          <p:cNvSpPr/>
          <p:nvPr/>
        </p:nvSpPr>
        <p:spPr>
          <a:xfrm>
            <a:off x="7479322" y="1581156"/>
            <a:ext cx="1935956" cy="241935"/>
          </a:xfrm>
          <a:prstGeom prst="rect">
            <a:avLst/>
          </a:prstGeom>
          <a:noFill/>
          <a:ln/>
        </p:spPr>
        <p:txBody>
          <a:bodyPr wrap="none" lIns="0" tIns="0" rIns="0" bIns="0" rtlCol="0" anchor="t"/>
          <a:lstStyle/>
          <a:p>
            <a:pPr marL="0" indent="0" algn="ctr">
              <a:lnSpc>
                <a:spcPts val="1900"/>
              </a:lnSpc>
              <a:buNone/>
            </a:pPr>
            <a:r>
              <a:rPr lang="en-US" sz="2000" b="1" dirty="0">
                <a:solidFill>
                  <a:srgbClr val="3A3630"/>
                </a:solidFill>
                <a:latin typeface="Proxima Nova Alt Bl" panose="02000506030000020004" charset="0"/>
                <a:ea typeface="Lora" pitchFamily="34" charset="-122"/>
                <a:cs typeface="Lora" pitchFamily="34" charset="-120"/>
              </a:rPr>
              <a:t>Responsabilidad</a:t>
            </a:r>
            <a:endParaRPr lang="en-US" sz="2000" b="1" dirty="0">
              <a:latin typeface="Proxima Nova Alt Bl" panose="02000506030000020004" charset="0"/>
            </a:endParaRPr>
          </a:p>
        </p:txBody>
      </p:sp>
      <p:sp>
        <p:nvSpPr>
          <p:cNvPr id="16" name="Text 5">
            <a:extLst>
              <a:ext uri="{FF2B5EF4-FFF2-40B4-BE49-F238E27FC236}">
                <a16:creationId xmlns:a16="http://schemas.microsoft.com/office/drawing/2014/main" id="{85CD8D61-A345-4E13-A6DA-60A8F8EEFF7D}"/>
              </a:ext>
            </a:extLst>
          </p:cNvPr>
          <p:cNvSpPr/>
          <p:nvPr/>
        </p:nvSpPr>
        <p:spPr>
          <a:xfrm>
            <a:off x="1682259" y="3828230"/>
            <a:ext cx="1935956" cy="241935"/>
          </a:xfrm>
          <a:prstGeom prst="rect">
            <a:avLst/>
          </a:prstGeom>
          <a:noFill/>
          <a:ln/>
        </p:spPr>
        <p:txBody>
          <a:bodyPr wrap="none" lIns="0" tIns="0" rIns="0" bIns="0" rtlCol="0" anchor="t"/>
          <a:lstStyle/>
          <a:p>
            <a:pPr marL="0" indent="0" algn="ctr">
              <a:lnSpc>
                <a:spcPts val="1900"/>
              </a:lnSpc>
              <a:buNone/>
            </a:pPr>
            <a:r>
              <a:rPr lang="en-US" sz="2000" b="1" dirty="0">
                <a:solidFill>
                  <a:srgbClr val="3A3630"/>
                </a:solidFill>
                <a:latin typeface="Proxima Nova Alt Bl" panose="02000506030000020004" charset="0"/>
                <a:ea typeface="Lora" pitchFamily="34" charset="-122"/>
                <a:cs typeface="Lora" pitchFamily="34" charset="-120"/>
              </a:rPr>
              <a:t>Privacidad</a:t>
            </a:r>
            <a:endParaRPr lang="en-US" sz="2000" b="1" dirty="0">
              <a:latin typeface="Proxima Nova Alt Bl" panose="02000506030000020004" charset="0"/>
            </a:endParaRPr>
          </a:p>
        </p:txBody>
      </p:sp>
      <p:sp>
        <p:nvSpPr>
          <p:cNvPr id="17" name="CuadroTexto 16">
            <a:extLst>
              <a:ext uri="{FF2B5EF4-FFF2-40B4-BE49-F238E27FC236}">
                <a16:creationId xmlns:a16="http://schemas.microsoft.com/office/drawing/2014/main" id="{A04455B9-ABF0-452C-BB16-50532B5404F9}"/>
              </a:ext>
            </a:extLst>
          </p:cNvPr>
          <p:cNvSpPr txBox="1"/>
          <p:nvPr/>
        </p:nvSpPr>
        <p:spPr>
          <a:xfrm>
            <a:off x="586152" y="4042753"/>
            <a:ext cx="4618894" cy="1990545"/>
          </a:xfrm>
          <a:prstGeom prst="rect">
            <a:avLst/>
          </a:prstGeom>
          <a:noFill/>
        </p:spPr>
        <p:txBody>
          <a:bodyPr wrap="square">
            <a:spAutoFit/>
          </a:bodyPr>
          <a:lstStyle/>
          <a:p>
            <a:pPr marL="0" indent="0" algn="just">
              <a:lnSpc>
                <a:spcPct val="150000"/>
              </a:lnSpc>
              <a:buNone/>
            </a:pPr>
            <a:r>
              <a:rPr lang="es-NI" sz="1400" noProof="1">
                <a:solidFill>
                  <a:schemeClr val="bg1"/>
                </a:solidFill>
                <a:latin typeface="Proxima Nova Alt Bl" panose="02000506030000020004" charset="0"/>
                <a:ea typeface="Source Sans Pro" pitchFamily="34" charset="-122"/>
              </a:rPr>
              <a:t>Los docentes deben guiar a sus estudiantes para que sean conscientes de la importancia de la privacidad en las redes sociales. Enseñarles a proteger su información personal, a ser cautelosos con los datos que comparten y a evitar la publicación de contenido que pueda comprometer su seguridad.</a:t>
            </a:r>
          </a:p>
        </p:txBody>
      </p:sp>
      <p:sp>
        <p:nvSpPr>
          <p:cNvPr id="21" name="Text 5">
            <a:extLst>
              <a:ext uri="{FF2B5EF4-FFF2-40B4-BE49-F238E27FC236}">
                <a16:creationId xmlns:a16="http://schemas.microsoft.com/office/drawing/2014/main" id="{E7A90B5C-28DC-435B-9D28-4A366CC48344}"/>
              </a:ext>
            </a:extLst>
          </p:cNvPr>
          <p:cNvSpPr/>
          <p:nvPr/>
        </p:nvSpPr>
        <p:spPr>
          <a:xfrm>
            <a:off x="7605807" y="3885750"/>
            <a:ext cx="1935956" cy="241935"/>
          </a:xfrm>
          <a:prstGeom prst="rect">
            <a:avLst/>
          </a:prstGeom>
          <a:noFill/>
          <a:ln/>
        </p:spPr>
        <p:txBody>
          <a:bodyPr wrap="none" lIns="0" tIns="0" rIns="0" bIns="0" rtlCol="0" anchor="t"/>
          <a:lstStyle/>
          <a:p>
            <a:pPr marL="0" indent="0" algn="ctr">
              <a:lnSpc>
                <a:spcPts val="1900"/>
              </a:lnSpc>
              <a:buNone/>
            </a:pPr>
            <a:r>
              <a:rPr lang="en-US" sz="2000" b="1" dirty="0">
                <a:solidFill>
                  <a:srgbClr val="3A3630"/>
                </a:solidFill>
                <a:latin typeface="Proxima Nova Alt Bl" panose="02000506030000020004" charset="0"/>
                <a:ea typeface="Lora" pitchFamily="34" charset="-122"/>
                <a:cs typeface="Lora" pitchFamily="34" charset="-120"/>
              </a:rPr>
              <a:t>Uso Ético</a:t>
            </a:r>
            <a:endParaRPr lang="en-US" sz="2000" b="1" dirty="0">
              <a:latin typeface="Proxima Nova Alt Bl" panose="02000506030000020004" charset="0"/>
            </a:endParaRPr>
          </a:p>
        </p:txBody>
      </p:sp>
    </p:spTree>
    <p:extLst>
      <p:ext uri="{BB962C8B-B14F-4D97-AF65-F5344CB8AC3E}">
        <p14:creationId xmlns:p14="http://schemas.microsoft.com/office/powerpoint/2010/main" val="2580897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9ABF04-45EA-436A-BC73-5E77213E1E25}"/>
              </a:ext>
            </a:extLst>
          </p:cNvPr>
          <p:cNvSpPr>
            <a:spLocks noGrp="1"/>
          </p:cNvSpPr>
          <p:nvPr>
            <p:ph type="title"/>
          </p:nvPr>
        </p:nvSpPr>
        <p:spPr/>
        <p:txBody>
          <a:bodyPr>
            <a:normAutofit fontScale="90000"/>
          </a:bodyPr>
          <a:lstStyle/>
          <a:p>
            <a:pPr algn="ctr"/>
            <a:r>
              <a:rPr lang="en-US" sz="4400" dirty="0">
                <a:solidFill>
                  <a:srgbClr val="38512F"/>
                </a:solidFill>
                <a:latin typeface="Lora" pitchFamily="34" charset="0"/>
                <a:ea typeface="Lora" pitchFamily="34" charset="-122"/>
                <a:cs typeface="Lora" pitchFamily="34" charset="-120"/>
              </a:rPr>
              <a:t>Comunicación Afectiva de Aprendizajes</a:t>
            </a:r>
            <a:br>
              <a:rPr lang="en-US" sz="4400" dirty="0"/>
            </a:br>
            <a:endParaRPr lang="es-NI" dirty="0"/>
          </a:p>
        </p:txBody>
      </p:sp>
      <p:graphicFrame>
        <p:nvGraphicFramePr>
          <p:cNvPr id="4" name="Marcador de contenido 3">
            <a:extLst>
              <a:ext uri="{FF2B5EF4-FFF2-40B4-BE49-F238E27FC236}">
                <a16:creationId xmlns:a16="http://schemas.microsoft.com/office/drawing/2014/main" id="{2637EB49-0F51-46F2-B320-0F1638831A47}"/>
              </a:ext>
            </a:extLst>
          </p:cNvPr>
          <p:cNvGraphicFramePr>
            <a:graphicFrameLocks noGrp="1"/>
          </p:cNvGraphicFramePr>
          <p:nvPr>
            <p:ph idx="1"/>
            <p:extLst>
              <p:ext uri="{D42A27DB-BD31-4B8C-83A1-F6EECF244321}">
                <p14:modId xmlns:p14="http://schemas.microsoft.com/office/powerpoint/2010/main" val="1953068615"/>
              </p:ext>
            </p:extLst>
          </p:nvPr>
        </p:nvGraphicFramePr>
        <p:xfrm>
          <a:off x="838200" y="2316163"/>
          <a:ext cx="10515600" cy="386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713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DE94A8-C7EE-4DCC-9777-2BB9D3A67B44}"/>
              </a:ext>
            </a:extLst>
          </p:cNvPr>
          <p:cNvSpPr>
            <a:spLocks noGrp="1"/>
          </p:cNvSpPr>
          <p:nvPr>
            <p:ph type="title"/>
          </p:nvPr>
        </p:nvSpPr>
        <p:spPr>
          <a:xfrm>
            <a:off x="2549769" y="424376"/>
            <a:ext cx="9396046" cy="905691"/>
          </a:xfrm>
        </p:spPr>
        <p:txBody>
          <a:bodyPr/>
          <a:lstStyle/>
          <a:p>
            <a:endParaRPr lang="es-NI" dirty="0"/>
          </a:p>
        </p:txBody>
      </p:sp>
      <p:graphicFrame>
        <p:nvGraphicFramePr>
          <p:cNvPr id="5" name="Tabla 5">
            <a:extLst>
              <a:ext uri="{FF2B5EF4-FFF2-40B4-BE49-F238E27FC236}">
                <a16:creationId xmlns:a16="http://schemas.microsoft.com/office/drawing/2014/main" id="{4B424127-49CA-4BDE-A9AF-BDD7FB477B54}"/>
              </a:ext>
            </a:extLst>
          </p:cNvPr>
          <p:cNvGraphicFramePr>
            <a:graphicFrameLocks noGrp="1"/>
          </p:cNvGraphicFramePr>
          <p:nvPr>
            <p:ph idx="1"/>
            <p:extLst>
              <p:ext uri="{D42A27DB-BD31-4B8C-83A1-F6EECF244321}">
                <p14:modId xmlns:p14="http://schemas.microsoft.com/office/powerpoint/2010/main" val="616517012"/>
              </p:ext>
            </p:extLst>
          </p:nvPr>
        </p:nvGraphicFramePr>
        <p:xfrm>
          <a:off x="715108" y="1346005"/>
          <a:ext cx="11043138" cy="5097463"/>
        </p:xfrm>
        <a:graphic>
          <a:graphicData uri="http://schemas.openxmlformats.org/drawingml/2006/table">
            <a:tbl>
              <a:tblPr firstRow="1" bandRow="1">
                <a:tableStyleId>{7DF18680-E054-41AD-8BC1-D1AEF772440D}</a:tableStyleId>
              </a:tblPr>
              <a:tblGrid>
                <a:gridCol w="5521569">
                  <a:extLst>
                    <a:ext uri="{9D8B030D-6E8A-4147-A177-3AD203B41FA5}">
                      <a16:colId xmlns:a16="http://schemas.microsoft.com/office/drawing/2014/main" val="2997121954"/>
                    </a:ext>
                  </a:extLst>
                </a:gridCol>
                <a:gridCol w="5521569">
                  <a:extLst>
                    <a:ext uri="{9D8B030D-6E8A-4147-A177-3AD203B41FA5}">
                      <a16:colId xmlns:a16="http://schemas.microsoft.com/office/drawing/2014/main" val="2655467166"/>
                    </a:ext>
                  </a:extLst>
                </a:gridCol>
              </a:tblGrid>
              <a:tr h="564921">
                <a:tc gridSpan="2">
                  <a:txBody>
                    <a:bodyPr/>
                    <a:lstStyle/>
                    <a:p>
                      <a:pPr marL="0" indent="0" algn="ctr">
                        <a:lnSpc>
                          <a:spcPts val="4650"/>
                        </a:lnSpc>
                        <a:buNone/>
                      </a:pPr>
                      <a:r>
                        <a:rPr lang="en-US" sz="2400" dirty="0">
                          <a:solidFill>
                            <a:schemeClr val="bg1"/>
                          </a:solidFill>
                        </a:rPr>
                        <a:t>Netiquetas</a:t>
                      </a:r>
                      <a:endParaRPr lang="en-US" sz="2400" dirty="0">
                        <a:solidFill>
                          <a:schemeClr val="bg1"/>
                        </a:solidFill>
                        <a:latin typeface="Proxima Nova Alt Bl" panose="02000506030000020004" charset="0"/>
                      </a:endParaRPr>
                    </a:p>
                  </a:txBody>
                  <a:tcPr/>
                </a:tc>
                <a:tc hMerge="1">
                  <a:txBody>
                    <a:bodyPr/>
                    <a:lstStyle/>
                    <a:p>
                      <a:endParaRPr lang="es-NI" dirty="0"/>
                    </a:p>
                  </a:txBody>
                  <a:tcPr/>
                </a:tc>
                <a:extLst>
                  <a:ext uri="{0D108BD9-81ED-4DB2-BD59-A6C34878D82A}">
                    <a16:rowId xmlns:a16="http://schemas.microsoft.com/office/drawing/2014/main" val="545065755"/>
                  </a:ext>
                </a:extLst>
              </a:tr>
              <a:tr h="1088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3A363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3A3630"/>
                          </a:solidFill>
                        </a:rPr>
                        <a:t>Respeto</a:t>
                      </a:r>
                      <a:endParaRPr lang="en-US" sz="1800" b="1" dirty="0"/>
                    </a:p>
                    <a:p>
                      <a:endParaRPr lang="es-NI"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NI" sz="1800" noProof="0" dirty="0">
                          <a:solidFill>
                            <a:schemeClr val="bg2">
                              <a:lumMod val="50000"/>
                            </a:schemeClr>
                          </a:solidFill>
                          <a:latin typeface="Proxima Nova Alt Bl" panose="02000506030000020004" charset="0"/>
                        </a:rPr>
                        <a:t>Evitar el lenguaje agresivo, las burlas y los comentarios discriminatorios. Tratar a los demás con cortesía y respeto, incluso en desacuerdo.</a:t>
                      </a:r>
                    </a:p>
                    <a:p>
                      <a:endParaRPr lang="es-NI" dirty="0">
                        <a:solidFill>
                          <a:schemeClr val="bg2">
                            <a:lumMod val="50000"/>
                          </a:schemeClr>
                        </a:solidFill>
                        <a:latin typeface="Proxima Nova Alt Bl" panose="02000506030000020004" charset="0"/>
                      </a:endParaRPr>
                    </a:p>
                  </a:txBody>
                  <a:tcPr/>
                </a:tc>
                <a:extLst>
                  <a:ext uri="{0D108BD9-81ED-4DB2-BD59-A6C34878D82A}">
                    <a16:rowId xmlns:a16="http://schemas.microsoft.com/office/drawing/2014/main" val="461751967"/>
                  </a:ext>
                </a:extLst>
              </a:tr>
              <a:tr h="1088555">
                <a:tc>
                  <a:txBody>
                    <a:bodyPr/>
                    <a:lstStyle/>
                    <a:p>
                      <a:endParaRPr lang="en-US" sz="1800" b="1" dirty="0">
                        <a:solidFill>
                          <a:srgbClr val="3A3630"/>
                        </a:solidFill>
                      </a:endParaRPr>
                    </a:p>
                    <a:p>
                      <a:r>
                        <a:rPr lang="en-US" sz="1800" b="1" dirty="0">
                          <a:solidFill>
                            <a:srgbClr val="3A3630"/>
                          </a:solidFill>
                        </a:rPr>
                        <a:t>Privacidad</a:t>
                      </a:r>
                      <a:endParaRPr lang="es-NI"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NI" sz="1800" noProof="0" dirty="0">
                          <a:solidFill>
                            <a:schemeClr val="bg2">
                              <a:lumMod val="50000"/>
                            </a:schemeClr>
                          </a:solidFill>
                          <a:latin typeface="Proxima Nova Alt Bl" panose="02000506030000020004" charset="0"/>
                        </a:rPr>
                        <a:t>Ser consciente de la información personal que se comparte online. No publicar información que pueda comprometer la privacidad de otros.</a:t>
                      </a:r>
                    </a:p>
                    <a:p>
                      <a:endParaRPr lang="es-NI" dirty="0">
                        <a:solidFill>
                          <a:schemeClr val="bg2">
                            <a:lumMod val="50000"/>
                          </a:schemeClr>
                        </a:solidFill>
                        <a:latin typeface="Proxima Nova Alt Bl" panose="02000506030000020004" charset="0"/>
                      </a:endParaRPr>
                    </a:p>
                  </a:txBody>
                  <a:tcPr/>
                </a:tc>
                <a:extLst>
                  <a:ext uri="{0D108BD9-81ED-4DB2-BD59-A6C34878D82A}">
                    <a16:rowId xmlns:a16="http://schemas.microsoft.com/office/drawing/2014/main" val="1219108464"/>
                  </a:ext>
                </a:extLst>
              </a:tr>
              <a:tr h="1088555">
                <a:tc>
                  <a:txBody>
                    <a:bodyPr/>
                    <a:lstStyle/>
                    <a:p>
                      <a:endParaRPr lang="en-US" sz="1800" b="1" dirty="0">
                        <a:solidFill>
                          <a:srgbClr val="3A3630"/>
                        </a:solidFill>
                      </a:endParaRPr>
                    </a:p>
                    <a:p>
                      <a:r>
                        <a:rPr lang="en-US" sz="1800" b="1" dirty="0">
                          <a:solidFill>
                            <a:srgbClr val="3A3630"/>
                          </a:solidFill>
                        </a:rPr>
                        <a:t>Claridad</a:t>
                      </a:r>
                      <a:endParaRPr lang="es-NI"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NI" sz="1800" noProof="0" dirty="0">
                          <a:solidFill>
                            <a:schemeClr val="bg2">
                              <a:lumMod val="50000"/>
                            </a:schemeClr>
                          </a:solidFill>
                          <a:latin typeface="Proxima Nova Alt Bl" panose="02000506030000020004" charset="0"/>
                        </a:rPr>
                        <a:t>Comunicarse de forma clara y concisa. Utilizar un lenguaje apropiado y evitar el uso de abreviaturas o jerga que no todos entiendan.</a:t>
                      </a:r>
                    </a:p>
                    <a:p>
                      <a:endParaRPr lang="es-NI" dirty="0">
                        <a:solidFill>
                          <a:schemeClr val="bg2">
                            <a:lumMod val="50000"/>
                          </a:schemeClr>
                        </a:solidFill>
                        <a:latin typeface="Proxima Nova Alt Bl" panose="02000506030000020004" charset="0"/>
                      </a:endParaRPr>
                    </a:p>
                  </a:txBody>
                  <a:tcPr/>
                </a:tc>
                <a:extLst>
                  <a:ext uri="{0D108BD9-81ED-4DB2-BD59-A6C34878D82A}">
                    <a16:rowId xmlns:a16="http://schemas.microsoft.com/office/drawing/2014/main" val="3754807773"/>
                  </a:ext>
                </a:extLst>
              </a:tr>
              <a:tr h="837350">
                <a:tc>
                  <a:txBody>
                    <a:bodyPr/>
                    <a:lstStyle/>
                    <a:p>
                      <a:endParaRPr lang="en-US" sz="1800" b="1" dirty="0">
                        <a:solidFill>
                          <a:srgbClr val="3A3630"/>
                        </a:solidFill>
                      </a:endParaRPr>
                    </a:p>
                    <a:p>
                      <a:r>
                        <a:rPr lang="en-US" sz="1800" b="1" dirty="0">
                          <a:solidFill>
                            <a:srgbClr val="3A3630"/>
                          </a:solidFill>
                        </a:rPr>
                        <a:t>Autenticidad</a:t>
                      </a:r>
                      <a:endParaRPr lang="es-NI"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NI" sz="1800" noProof="0" dirty="0">
                          <a:solidFill>
                            <a:schemeClr val="bg2">
                              <a:lumMod val="50000"/>
                            </a:schemeClr>
                          </a:solidFill>
                          <a:latin typeface="Proxima Nova Alt Bl" panose="02000506030000020004" charset="0"/>
                        </a:rPr>
                        <a:t>Ser auténtico en la comunicación online. No intentar ser alguien que no eres.</a:t>
                      </a:r>
                    </a:p>
                    <a:p>
                      <a:endParaRPr lang="es-NI" dirty="0">
                        <a:solidFill>
                          <a:schemeClr val="bg2">
                            <a:lumMod val="50000"/>
                          </a:schemeClr>
                        </a:solidFill>
                        <a:latin typeface="Proxima Nova Alt Bl" panose="02000506030000020004" charset="0"/>
                      </a:endParaRPr>
                    </a:p>
                  </a:txBody>
                  <a:tcPr/>
                </a:tc>
                <a:extLst>
                  <a:ext uri="{0D108BD9-81ED-4DB2-BD59-A6C34878D82A}">
                    <a16:rowId xmlns:a16="http://schemas.microsoft.com/office/drawing/2014/main" val="1331192868"/>
                  </a:ext>
                </a:extLst>
              </a:tr>
            </a:tbl>
          </a:graphicData>
        </a:graphic>
      </p:graphicFrame>
    </p:spTree>
    <p:extLst>
      <p:ext uri="{BB962C8B-B14F-4D97-AF65-F5344CB8AC3E}">
        <p14:creationId xmlns:p14="http://schemas.microsoft.com/office/powerpoint/2010/main" val="3871054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360FFD-D04D-4948-B392-58FADD04AAE9}"/>
              </a:ext>
            </a:extLst>
          </p:cNvPr>
          <p:cNvSpPr>
            <a:spLocks noGrp="1"/>
          </p:cNvSpPr>
          <p:nvPr>
            <p:ph type="title"/>
          </p:nvPr>
        </p:nvSpPr>
        <p:spPr>
          <a:xfrm>
            <a:off x="838200" y="1606062"/>
            <a:ext cx="10515600" cy="579789"/>
          </a:xfrm>
        </p:spPr>
        <p:txBody>
          <a:bodyPr>
            <a:normAutofit fontScale="90000"/>
          </a:bodyPr>
          <a:lstStyle/>
          <a:p>
            <a:r>
              <a:rPr lang="es-MX" dirty="0"/>
              <a:t>Beneficios del Uso de las Redes Sociales en el Aprendizaje</a:t>
            </a:r>
            <a:br>
              <a:rPr lang="es-MX" dirty="0"/>
            </a:br>
            <a:endParaRPr lang="es-NI" dirty="0"/>
          </a:p>
        </p:txBody>
      </p:sp>
      <p:graphicFrame>
        <p:nvGraphicFramePr>
          <p:cNvPr id="4" name="Marcador de contenido 3">
            <a:extLst>
              <a:ext uri="{FF2B5EF4-FFF2-40B4-BE49-F238E27FC236}">
                <a16:creationId xmlns:a16="http://schemas.microsoft.com/office/drawing/2014/main" id="{2EBF5D9A-D4BA-4C21-AAEE-1C5F755A00BC}"/>
              </a:ext>
            </a:extLst>
          </p:cNvPr>
          <p:cNvGraphicFramePr>
            <a:graphicFrameLocks noGrp="1"/>
          </p:cNvGraphicFramePr>
          <p:nvPr>
            <p:ph idx="1"/>
            <p:extLst>
              <p:ext uri="{D42A27DB-BD31-4B8C-83A1-F6EECF244321}">
                <p14:modId xmlns:p14="http://schemas.microsoft.com/office/powerpoint/2010/main" val="2586832058"/>
              </p:ext>
            </p:extLst>
          </p:nvPr>
        </p:nvGraphicFramePr>
        <p:xfrm>
          <a:off x="838200" y="2316163"/>
          <a:ext cx="10515600" cy="386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954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9cf2beb-2a90-4b61-8d27-952eb8af79dd" xsi:nil="true"/>
    <lcf76f155ced4ddcb4097134ff3c332f xmlns="309d00ff-01a2-4a8e-a8d7-1015cd4eb33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47A1352E6FC5641A77F53D1892FD453" ma:contentTypeVersion="14" ma:contentTypeDescription="Crear nuevo documento." ma:contentTypeScope="" ma:versionID="4c5ac5d89ff37a1cfdd7fd2441742fa9">
  <xsd:schema xmlns:xsd="http://www.w3.org/2001/XMLSchema" xmlns:xs="http://www.w3.org/2001/XMLSchema" xmlns:p="http://schemas.microsoft.com/office/2006/metadata/properties" xmlns:ns2="309d00ff-01a2-4a8e-a8d7-1015cd4eb33b" xmlns:ns3="29cf2beb-2a90-4b61-8d27-952eb8af79dd" targetNamespace="http://schemas.microsoft.com/office/2006/metadata/properties" ma:root="true" ma:fieldsID="d3b706daaaf319412d185d1f4678d7bf" ns2:_="" ns3:_="">
    <xsd:import namespace="309d00ff-01a2-4a8e-a8d7-1015cd4eb33b"/>
    <xsd:import namespace="29cf2beb-2a90-4b61-8d27-952eb8af79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d00ff-01a2-4a8e-a8d7-1015cd4eb3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cf2beb-2a90-4b61-8d27-952eb8af79d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424a01-9fbf-4f51-9e14-41e864dd37c3}" ma:internalName="TaxCatchAll" ma:showField="CatchAllData" ma:web="29cf2beb-2a90-4b61-8d27-952eb8af79d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3F1192-1F0B-4734-8FE8-2F0AF069A2B8}">
  <ds:schemaRefs>
    <ds:schemaRef ds:uri="http://schemas.microsoft.com/office/2006/metadata/properties"/>
    <ds:schemaRef ds:uri="http://schemas.microsoft.com/office/infopath/2007/PartnerControls"/>
    <ds:schemaRef ds:uri="29cf2beb-2a90-4b61-8d27-952eb8af79dd"/>
    <ds:schemaRef ds:uri="309d00ff-01a2-4a8e-a8d7-1015cd4eb33b"/>
  </ds:schemaRefs>
</ds:datastoreItem>
</file>

<file path=customXml/itemProps2.xml><?xml version="1.0" encoding="utf-8"?>
<ds:datastoreItem xmlns:ds="http://schemas.openxmlformats.org/officeDocument/2006/customXml" ds:itemID="{6D500CE7-E5B1-475B-97C9-23FFEADB5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9d00ff-01a2-4a8e-a8d7-1015cd4eb33b"/>
    <ds:schemaRef ds:uri="29cf2beb-2a90-4b61-8d27-952eb8af79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6ECBCC-65A8-48BC-BABB-06EA113913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313</TotalTime>
  <Words>1104</Words>
  <Application>Microsoft Office PowerPoint</Application>
  <PresentationFormat>Panorámica</PresentationFormat>
  <Paragraphs>94</Paragraphs>
  <Slides>11</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Arial</vt:lpstr>
      <vt:lpstr>Proxima Nova Alt Bl</vt:lpstr>
      <vt:lpstr>Proxima Nova Rg</vt:lpstr>
      <vt:lpstr>Source Sans Pro</vt:lpstr>
      <vt:lpstr>Lora</vt:lpstr>
      <vt:lpstr>Calibri Light</vt:lpstr>
      <vt:lpstr>Calibri</vt:lpstr>
      <vt:lpstr>Proxima Nova Alt Lt</vt:lpstr>
      <vt:lpstr>Office Theme</vt:lpstr>
      <vt:lpstr>Presentación de PowerPoint</vt:lpstr>
      <vt:lpstr>Mtra. Xiomara Zamuria</vt:lpstr>
      <vt:lpstr>Competencias Digitales en los Docentes: Un Nuevo Paradigma Educativo</vt:lpstr>
      <vt:lpstr>  Uso de las Redes Sociales en el Aprendizaje </vt:lpstr>
      <vt:lpstr>Ambientes Virtuales de Aprendizaje </vt:lpstr>
      <vt:lpstr>Ética y Valores en las Redes </vt:lpstr>
      <vt:lpstr>Comunicación Afectiva de Aprendizajes </vt:lpstr>
      <vt:lpstr>Presentación de PowerPoint</vt:lpstr>
      <vt:lpstr>Beneficios del Uso de las Redes Sociales en el Aprendizaje </vt:lpstr>
      <vt:lpstr>Conclusión y 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 Manuel Blanco Brenes</dc:creator>
  <cp:lastModifiedBy>Xiomara</cp:lastModifiedBy>
  <cp:revision>49</cp:revision>
  <dcterms:created xsi:type="dcterms:W3CDTF">2024-08-09T20:35:45Z</dcterms:created>
  <dcterms:modified xsi:type="dcterms:W3CDTF">2024-09-12T06:30:07Z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0x010100947A1352E6FC5641A77F53D1892FD453</vt:lpwstr>
  </property>
  <property fmtid="{D5CDD505-2E9C-101B-9397-08002B2CF9AE}" pid="3" name="MediaServiceImageTags">
    <vt:lpwstr/>
  </property>
</Properties>
</file>