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7"/>
  </p:notesMasterIdLst>
  <p:sldIdLst>
    <p:sldId id="256" r:id="rId5"/>
    <p:sldId id="257" r:id="rId6"/>
    <p:sldId id="263" r:id="rId7"/>
    <p:sldId id="264" r:id="rId8"/>
    <p:sldId id="258" r:id="rId9"/>
    <p:sldId id="259" r:id="rId10"/>
    <p:sldId id="260" r:id="rId11"/>
    <p:sldId id="265" r:id="rId12"/>
    <p:sldId id="266" r:id="rId13"/>
    <p:sldId id="267" r:id="rId14"/>
    <p:sldId id="261" r:id="rId15"/>
    <p:sldId id="262" r:id="rId16"/>
  </p:sldIdLst>
  <p:sldSz cx="12192000" cy="6858000"/>
  <p:notesSz cx="6858000" cy="9144000"/>
  <p:embeddedFontLst>
    <p:embeddedFont>
      <p:font typeface="Proxima Nova Alt Bl" panose="02000506030000020004" charset="0"/>
      <p:bold r:id="rId18"/>
      <p:boldItalic r:id="rId19"/>
    </p:embeddedFont>
    <p:embeddedFont>
      <p:font typeface="Proxima Nova Alt Lt" panose="02000506030000020004" charset="0"/>
      <p:regular r:id="rId20"/>
      <p:italic r:id="rId21"/>
    </p:embeddedFont>
    <p:embeddedFont>
      <p:font typeface="Proxima Nova Rg" panose="02000506030000020004" charset="0"/>
      <p:regular r:id="rId22"/>
      <p:bold r:id="rId23"/>
      <p:italic r:id="rId24"/>
      <p:boldItalic r:id="rId25"/>
    </p:embeddedFont>
  </p:embeddedFont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AAD"/>
    <a:srgbClr val="185F9B"/>
    <a:srgbClr val="3C2B55"/>
    <a:srgbClr val="3F1E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16" autoAdjust="0"/>
    <p:restoredTop sz="94660"/>
  </p:normalViewPr>
  <p:slideViewPr>
    <p:cSldViewPr snapToGrid="0">
      <p:cViewPr varScale="1">
        <p:scale>
          <a:sx n="78" d="100"/>
          <a:sy n="78" d="100"/>
        </p:scale>
        <p:origin x="1176" y="77"/>
      </p:cViewPr>
      <p:guideLst/>
    </p:cSldViewPr>
  </p:slideViewPr>
  <p:notesTextViewPr>
    <p:cViewPr>
      <p:scale>
        <a:sx n="1" d="1"/>
        <a:sy n="1" d="1"/>
      </p:scale>
      <p:origin x="0" y="0"/>
    </p:cViewPr>
  </p:notesTextViewPr>
  <p:notesViewPr>
    <p:cSldViewPr snapToGrid="0">
      <p:cViewPr varScale="1">
        <p:scale>
          <a:sx n="83" d="100"/>
          <a:sy n="83" d="100"/>
        </p:scale>
        <p:origin x="385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64D519-3628-4797-93A2-C07EFB03522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NI"/>
        </a:p>
      </dgm:t>
    </dgm:pt>
    <dgm:pt modelId="{CEEB5B40-A9A1-4769-99BC-0A18B2D6E48D}">
      <dgm:prSet phldrT="[Texto]"/>
      <dgm:spPr/>
      <dgm:t>
        <a:bodyPr/>
        <a:lstStyle/>
        <a:p>
          <a:r>
            <a:rPr lang="es-ES" dirty="0">
              <a:latin typeface="Proxima Nova Alt Bl" panose="02000506030000020004" charset="0"/>
            </a:rPr>
            <a:t>Taller de Redacción y Expresión Oral</a:t>
          </a:r>
          <a:endParaRPr lang="es-NI" dirty="0">
            <a:latin typeface="Proxima Nova Alt Bl" panose="02000506030000020004" charset="0"/>
          </a:endParaRPr>
        </a:p>
      </dgm:t>
    </dgm:pt>
    <dgm:pt modelId="{3A6E796F-07C0-47F1-AE50-B11391E170C2}" type="parTrans" cxnId="{A2BFA84A-A77D-4204-8D6C-D6D39CCE0A3A}">
      <dgm:prSet/>
      <dgm:spPr/>
      <dgm:t>
        <a:bodyPr/>
        <a:lstStyle/>
        <a:p>
          <a:endParaRPr lang="es-NI">
            <a:latin typeface="Proxima Nova Alt Bl" panose="02000506030000020004" charset="0"/>
          </a:endParaRPr>
        </a:p>
      </dgm:t>
    </dgm:pt>
    <dgm:pt modelId="{35B8684C-67D6-4484-8BF3-90BB29CDCE06}" type="sibTrans" cxnId="{A2BFA84A-A77D-4204-8D6C-D6D39CCE0A3A}">
      <dgm:prSet/>
      <dgm:spPr/>
      <dgm:t>
        <a:bodyPr/>
        <a:lstStyle/>
        <a:p>
          <a:endParaRPr lang="es-NI">
            <a:latin typeface="Proxima Nova Alt Bl" panose="02000506030000020004" charset="0"/>
          </a:endParaRPr>
        </a:p>
      </dgm:t>
    </dgm:pt>
    <dgm:pt modelId="{C5C00906-37E2-490B-9830-00E45E5244AA}">
      <dgm:prSet phldrT="[Texto]"/>
      <dgm:spPr/>
      <dgm:t>
        <a:bodyPr/>
        <a:lstStyle/>
        <a:p>
          <a:r>
            <a:rPr lang="es-NI" dirty="0">
              <a:latin typeface="Proxima Nova Alt Bl" panose="02000506030000020004" charset="0"/>
            </a:rPr>
            <a:t>Informática Básica</a:t>
          </a:r>
        </a:p>
      </dgm:t>
    </dgm:pt>
    <dgm:pt modelId="{C5F24AF4-853E-424D-951B-5D46DF41E33F}" type="parTrans" cxnId="{AF83F598-164F-439C-9B32-43A2F706FE44}">
      <dgm:prSet/>
      <dgm:spPr/>
      <dgm:t>
        <a:bodyPr/>
        <a:lstStyle/>
        <a:p>
          <a:endParaRPr lang="es-NI">
            <a:latin typeface="Proxima Nova Alt Bl" panose="02000506030000020004" charset="0"/>
          </a:endParaRPr>
        </a:p>
      </dgm:t>
    </dgm:pt>
    <dgm:pt modelId="{7865AA14-582F-4C3E-8E3B-FAFAA3DD06DC}" type="sibTrans" cxnId="{AF83F598-164F-439C-9B32-43A2F706FE44}">
      <dgm:prSet/>
      <dgm:spPr/>
      <dgm:t>
        <a:bodyPr/>
        <a:lstStyle/>
        <a:p>
          <a:endParaRPr lang="es-NI">
            <a:latin typeface="Proxima Nova Alt Bl" panose="02000506030000020004" charset="0"/>
          </a:endParaRPr>
        </a:p>
      </dgm:t>
    </dgm:pt>
    <dgm:pt modelId="{4B16FC3C-F2FC-4EDD-B91B-835416CBA297}">
      <dgm:prSet phldrT="[Texto]"/>
      <dgm:spPr/>
      <dgm:t>
        <a:bodyPr/>
        <a:lstStyle/>
        <a:p>
          <a:r>
            <a:rPr lang="es-ES" dirty="0">
              <a:latin typeface="Proxima Nova Alt Bl" panose="02000506030000020004" charset="0"/>
            </a:rPr>
            <a:t>Gestión para la Validación de Proyectos de Innovación y Emprendimiento</a:t>
          </a:r>
          <a:endParaRPr lang="es-NI" dirty="0">
            <a:latin typeface="Proxima Nova Alt Bl" panose="02000506030000020004" charset="0"/>
          </a:endParaRPr>
        </a:p>
      </dgm:t>
    </dgm:pt>
    <dgm:pt modelId="{157A0F3B-22CB-4989-BDA1-9CB035AA9ED5}" type="parTrans" cxnId="{61505E40-DA4A-4D9A-ABE8-306B22433010}">
      <dgm:prSet/>
      <dgm:spPr/>
      <dgm:t>
        <a:bodyPr/>
        <a:lstStyle/>
        <a:p>
          <a:endParaRPr lang="es-NI">
            <a:latin typeface="Proxima Nova Alt Bl" panose="02000506030000020004" charset="0"/>
          </a:endParaRPr>
        </a:p>
      </dgm:t>
    </dgm:pt>
    <dgm:pt modelId="{DE76D1C1-3355-422C-8E36-898CFFB9B35A}" type="sibTrans" cxnId="{61505E40-DA4A-4D9A-ABE8-306B22433010}">
      <dgm:prSet/>
      <dgm:spPr/>
      <dgm:t>
        <a:bodyPr/>
        <a:lstStyle/>
        <a:p>
          <a:endParaRPr lang="es-NI">
            <a:latin typeface="Proxima Nova Alt Bl" panose="02000506030000020004" charset="0"/>
          </a:endParaRPr>
        </a:p>
      </dgm:t>
    </dgm:pt>
    <dgm:pt modelId="{00616594-26B8-4437-B714-6AF13D61D3EA}">
      <dgm:prSet phldrT="[Texto]"/>
      <dgm:spPr/>
      <dgm:t>
        <a:bodyPr/>
        <a:lstStyle/>
        <a:p>
          <a:r>
            <a:rPr lang="es-NI" dirty="0">
              <a:latin typeface="Proxima Nova Alt Bl" panose="02000506030000020004" charset="0"/>
            </a:rPr>
            <a:t>Agronegocios </a:t>
          </a:r>
        </a:p>
      </dgm:t>
    </dgm:pt>
    <dgm:pt modelId="{53B3621D-2919-463F-954B-CF06F79A19B9}" type="parTrans" cxnId="{D251FBC2-7756-46AC-A2F5-2EC4FB5E717F}">
      <dgm:prSet/>
      <dgm:spPr/>
      <dgm:t>
        <a:bodyPr/>
        <a:lstStyle/>
        <a:p>
          <a:endParaRPr lang="es-NI"/>
        </a:p>
      </dgm:t>
    </dgm:pt>
    <dgm:pt modelId="{697BA2A5-6185-40B8-A3E2-BE414DCD8D3E}" type="sibTrans" cxnId="{D251FBC2-7756-46AC-A2F5-2EC4FB5E717F}">
      <dgm:prSet/>
      <dgm:spPr/>
      <dgm:t>
        <a:bodyPr/>
        <a:lstStyle/>
        <a:p>
          <a:endParaRPr lang="es-NI"/>
        </a:p>
      </dgm:t>
    </dgm:pt>
    <dgm:pt modelId="{79794468-BE97-4A47-92BE-A87FA2DC262B}">
      <dgm:prSet phldrT="[Texto]"/>
      <dgm:spPr/>
      <dgm:t>
        <a:bodyPr/>
        <a:lstStyle/>
        <a:p>
          <a:r>
            <a:rPr lang="es-NI" dirty="0">
              <a:latin typeface="Proxima Nova Alt Bl" panose="02000506030000020004" charset="0"/>
            </a:rPr>
            <a:t>Formación Integral del Profesional </a:t>
          </a:r>
        </a:p>
      </dgm:t>
    </dgm:pt>
    <dgm:pt modelId="{5A7141CF-ACE6-4705-AA3F-D3FBBFD79698}" type="parTrans" cxnId="{78920975-B1EB-47ED-985B-F0C9D9630C6F}">
      <dgm:prSet/>
      <dgm:spPr/>
      <dgm:t>
        <a:bodyPr/>
        <a:lstStyle/>
        <a:p>
          <a:endParaRPr lang="es-NI"/>
        </a:p>
      </dgm:t>
    </dgm:pt>
    <dgm:pt modelId="{CDD9EF9B-18D1-4A61-9A12-36E0843F2C66}" type="sibTrans" cxnId="{78920975-B1EB-47ED-985B-F0C9D9630C6F}">
      <dgm:prSet/>
      <dgm:spPr/>
      <dgm:t>
        <a:bodyPr/>
        <a:lstStyle/>
        <a:p>
          <a:endParaRPr lang="es-NI"/>
        </a:p>
      </dgm:t>
    </dgm:pt>
    <dgm:pt modelId="{0357F415-362E-47D8-BC45-F9EB55A10CC1}" type="pres">
      <dgm:prSet presAssocID="{3864D519-3628-4797-93A2-C07EFB035224}" presName="linear" presStyleCnt="0">
        <dgm:presLayoutVars>
          <dgm:dir/>
          <dgm:animLvl val="lvl"/>
          <dgm:resizeHandles val="exact"/>
        </dgm:presLayoutVars>
      </dgm:prSet>
      <dgm:spPr/>
    </dgm:pt>
    <dgm:pt modelId="{5C6F93BD-D060-4EED-8918-CDD6F86FF8DB}" type="pres">
      <dgm:prSet presAssocID="{CEEB5B40-A9A1-4769-99BC-0A18B2D6E48D}" presName="parentLin" presStyleCnt="0"/>
      <dgm:spPr/>
    </dgm:pt>
    <dgm:pt modelId="{4B3FE320-58A7-49AB-B97E-04D8ECD38E1D}" type="pres">
      <dgm:prSet presAssocID="{CEEB5B40-A9A1-4769-99BC-0A18B2D6E48D}" presName="parentLeftMargin" presStyleLbl="node1" presStyleIdx="0" presStyleCnt="5"/>
      <dgm:spPr/>
    </dgm:pt>
    <dgm:pt modelId="{B47C8C67-B714-443F-AB13-A930C07983D2}" type="pres">
      <dgm:prSet presAssocID="{CEEB5B40-A9A1-4769-99BC-0A18B2D6E48D}" presName="parentText" presStyleLbl="node1" presStyleIdx="0" presStyleCnt="5">
        <dgm:presLayoutVars>
          <dgm:chMax val="0"/>
          <dgm:bulletEnabled val="1"/>
        </dgm:presLayoutVars>
      </dgm:prSet>
      <dgm:spPr/>
    </dgm:pt>
    <dgm:pt modelId="{12379CEB-9B40-4B64-B0D9-09C260FDFB4B}" type="pres">
      <dgm:prSet presAssocID="{CEEB5B40-A9A1-4769-99BC-0A18B2D6E48D}" presName="negativeSpace" presStyleCnt="0"/>
      <dgm:spPr/>
    </dgm:pt>
    <dgm:pt modelId="{F7879C94-AADB-4ED0-BCCC-C23ABED6CA5C}" type="pres">
      <dgm:prSet presAssocID="{CEEB5B40-A9A1-4769-99BC-0A18B2D6E48D}" presName="childText" presStyleLbl="conFgAcc1" presStyleIdx="0" presStyleCnt="5">
        <dgm:presLayoutVars>
          <dgm:bulletEnabled val="1"/>
        </dgm:presLayoutVars>
      </dgm:prSet>
      <dgm:spPr/>
    </dgm:pt>
    <dgm:pt modelId="{9AFCD1EB-CF63-4A4E-8FBA-FD73A940C586}" type="pres">
      <dgm:prSet presAssocID="{35B8684C-67D6-4484-8BF3-90BB29CDCE06}" presName="spaceBetweenRectangles" presStyleCnt="0"/>
      <dgm:spPr/>
    </dgm:pt>
    <dgm:pt modelId="{69F010B7-09D1-4689-A7A5-305DCDB1E615}" type="pres">
      <dgm:prSet presAssocID="{C5C00906-37E2-490B-9830-00E45E5244AA}" presName="parentLin" presStyleCnt="0"/>
      <dgm:spPr/>
    </dgm:pt>
    <dgm:pt modelId="{32D7845F-2F94-4D1B-A950-2B2140147BCA}" type="pres">
      <dgm:prSet presAssocID="{C5C00906-37E2-490B-9830-00E45E5244AA}" presName="parentLeftMargin" presStyleLbl="node1" presStyleIdx="0" presStyleCnt="5"/>
      <dgm:spPr/>
    </dgm:pt>
    <dgm:pt modelId="{5C2E3F14-8FE1-424A-88CF-DBC8758CFA18}" type="pres">
      <dgm:prSet presAssocID="{C5C00906-37E2-490B-9830-00E45E5244AA}" presName="parentText" presStyleLbl="node1" presStyleIdx="1" presStyleCnt="5">
        <dgm:presLayoutVars>
          <dgm:chMax val="0"/>
          <dgm:bulletEnabled val="1"/>
        </dgm:presLayoutVars>
      </dgm:prSet>
      <dgm:spPr/>
    </dgm:pt>
    <dgm:pt modelId="{77E1B3E8-2D67-4016-B572-FB20CD132423}" type="pres">
      <dgm:prSet presAssocID="{C5C00906-37E2-490B-9830-00E45E5244AA}" presName="negativeSpace" presStyleCnt="0"/>
      <dgm:spPr/>
    </dgm:pt>
    <dgm:pt modelId="{DD6614B1-C2B4-453D-A85E-39E90313F3B9}" type="pres">
      <dgm:prSet presAssocID="{C5C00906-37E2-490B-9830-00E45E5244AA}" presName="childText" presStyleLbl="conFgAcc1" presStyleIdx="1" presStyleCnt="5">
        <dgm:presLayoutVars>
          <dgm:bulletEnabled val="1"/>
        </dgm:presLayoutVars>
      </dgm:prSet>
      <dgm:spPr/>
    </dgm:pt>
    <dgm:pt modelId="{CA59F7D7-3351-4FE2-95E0-ABEDF231FF5E}" type="pres">
      <dgm:prSet presAssocID="{7865AA14-582F-4C3E-8E3B-FAFAA3DD06DC}" presName="spaceBetweenRectangles" presStyleCnt="0"/>
      <dgm:spPr/>
    </dgm:pt>
    <dgm:pt modelId="{67E7E948-078C-4276-AA0E-3CD3D46C88A2}" type="pres">
      <dgm:prSet presAssocID="{4B16FC3C-F2FC-4EDD-B91B-835416CBA297}" presName="parentLin" presStyleCnt="0"/>
      <dgm:spPr/>
    </dgm:pt>
    <dgm:pt modelId="{CE401DA8-F047-4ACE-9567-7E17E2EE4B84}" type="pres">
      <dgm:prSet presAssocID="{4B16FC3C-F2FC-4EDD-B91B-835416CBA297}" presName="parentLeftMargin" presStyleLbl="node1" presStyleIdx="1" presStyleCnt="5"/>
      <dgm:spPr/>
    </dgm:pt>
    <dgm:pt modelId="{2EE4B559-14DE-4655-B998-A3D3CABEF3D0}" type="pres">
      <dgm:prSet presAssocID="{4B16FC3C-F2FC-4EDD-B91B-835416CBA297}" presName="parentText" presStyleLbl="node1" presStyleIdx="2" presStyleCnt="5">
        <dgm:presLayoutVars>
          <dgm:chMax val="0"/>
          <dgm:bulletEnabled val="1"/>
        </dgm:presLayoutVars>
      </dgm:prSet>
      <dgm:spPr/>
    </dgm:pt>
    <dgm:pt modelId="{A25000E8-C611-4132-A7CA-FF831D818DD5}" type="pres">
      <dgm:prSet presAssocID="{4B16FC3C-F2FC-4EDD-B91B-835416CBA297}" presName="negativeSpace" presStyleCnt="0"/>
      <dgm:spPr/>
    </dgm:pt>
    <dgm:pt modelId="{EC829526-9205-4659-8CED-16C56E890154}" type="pres">
      <dgm:prSet presAssocID="{4B16FC3C-F2FC-4EDD-B91B-835416CBA297}" presName="childText" presStyleLbl="conFgAcc1" presStyleIdx="2" presStyleCnt="5">
        <dgm:presLayoutVars>
          <dgm:bulletEnabled val="1"/>
        </dgm:presLayoutVars>
      </dgm:prSet>
      <dgm:spPr/>
    </dgm:pt>
    <dgm:pt modelId="{FB3276FF-2750-46A0-84DF-9C4E1F53F2B9}" type="pres">
      <dgm:prSet presAssocID="{DE76D1C1-3355-422C-8E36-898CFFB9B35A}" presName="spaceBetweenRectangles" presStyleCnt="0"/>
      <dgm:spPr/>
    </dgm:pt>
    <dgm:pt modelId="{81AA06A5-C132-429B-8256-9F2A78B9142F}" type="pres">
      <dgm:prSet presAssocID="{79794468-BE97-4A47-92BE-A87FA2DC262B}" presName="parentLin" presStyleCnt="0"/>
      <dgm:spPr/>
    </dgm:pt>
    <dgm:pt modelId="{86788F42-1B8C-4BAA-8EF0-B5DCD2B09C68}" type="pres">
      <dgm:prSet presAssocID="{79794468-BE97-4A47-92BE-A87FA2DC262B}" presName="parentLeftMargin" presStyleLbl="node1" presStyleIdx="2" presStyleCnt="5"/>
      <dgm:spPr/>
    </dgm:pt>
    <dgm:pt modelId="{0ED2506F-F507-4BD7-AADF-93CCBC3F80A4}" type="pres">
      <dgm:prSet presAssocID="{79794468-BE97-4A47-92BE-A87FA2DC262B}" presName="parentText" presStyleLbl="node1" presStyleIdx="3" presStyleCnt="5">
        <dgm:presLayoutVars>
          <dgm:chMax val="0"/>
          <dgm:bulletEnabled val="1"/>
        </dgm:presLayoutVars>
      </dgm:prSet>
      <dgm:spPr/>
    </dgm:pt>
    <dgm:pt modelId="{4926CC5E-5D96-4CC8-8950-FF721A498A1C}" type="pres">
      <dgm:prSet presAssocID="{79794468-BE97-4A47-92BE-A87FA2DC262B}" presName="negativeSpace" presStyleCnt="0"/>
      <dgm:spPr/>
    </dgm:pt>
    <dgm:pt modelId="{34015826-466A-438C-A1B1-4E99E6054754}" type="pres">
      <dgm:prSet presAssocID="{79794468-BE97-4A47-92BE-A87FA2DC262B}" presName="childText" presStyleLbl="conFgAcc1" presStyleIdx="3" presStyleCnt="5">
        <dgm:presLayoutVars>
          <dgm:bulletEnabled val="1"/>
        </dgm:presLayoutVars>
      </dgm:prSet>
      <dgm:spPr/>
    </dgm:pt>
    <dgm:pt modelId="{174B859A-B8AF-4809-8C28-2E1D09121B84}" type="pres">
      <dgm:prSet presAssocID="{CDD9EF9B-18D1-4A61-9A12-36E0843F2C66}" presName="spaceBetweenRectangles" presStyleCnt="0"/>
      <dgm:spPr/>
    </dgm:pt>
    <dgm:pt modelId="{ACD71296-7F8B-4166-A204-D98A8B777672}" type="pres">
      <dgm:prSet presAssocID="{00616594-26B8-4437-B714-6AF13D61D3EA}" presName="parentLin" presStyleCnt="0"/>
      <dgm:spPr/>
    </dgm:pt>
    <dgm:pt modelId="{B27021E6-E8CB-4A79-86FE-5F171059BA26}" type="pres">
      <dgm:prSet presAssocID="{00616594-26B8-4437-B714-6AF13D61D3EA}" presName="parentLeftMargin" presStyleLbl="node1" presStyleIdx="3" presStyleCnt="5"/>
      <dgm:spPr/>
    </dgm:pt>
    <dgm:pt modelId="{90668F83-474C-4B8D-975E-8C941B5B41E8}" type="pres">
      <dgm:prSet presAssocID="{00616594-26B8-4437-B714-6AF13D61D3EA}" presName="parentText" presStyleLbl="node1" presStyleIdx="4" presStyleCnt="5">
        <dgm:presLayoutVars>
          <dgm:chMax val="0"/>
          <dgm:bulletEnabled val="1"/>
        </dgm:presLayoutVars>
      </dgm:prSet>
      <dgm:spPr/>
    </dgm:pt>
    <dgm:pt modelId="{4A7A6535-2858-4D4E-8EE3-608D55B55074}" type="pres">
      <dgm:prSet presAssocID="{00616594-26B8-4437-B714-6AF13D61D3EA}" presName="negativeSpace" presStyleCnt="0"/>
      <dgm:spPr/>
    </dgm:pt>
    <dgm:pt modelId="{EBD84533-9CF2-4CB0-941C-EDDB6F948D00}" type="pres">
      <dgm:prSet presAssocID="{00616594-26B8-4437-B714-6AF13D61D3EA}" presName="childText" presStyleLbl="conFgAcc1" presStyleIdx="4" presStyleCnt="5">
        <dgm:presLayoutVars>
          <dgm:bulletEnabled val="1"/>
        </dgm:presLayoutVars>
      </dgm:prSet>
      <dgm:spPr/>
    </dgm:pt>
  </dgm:ptLst>
  <dgm:cxnLst>
    <dgm:cxn modelId="{90E3BF0E-40D0-4F92-93F6-3C31427FE95F}" type="presOf" srcId="{CEEB5B40-A9A1-4769-99BC-0A18B2D6E48D}" destId="{4B3FE320-58A7-49AB-B97E-04D8ECD38E1D}" srcOrd="0" destOrd="0" presId="urn:microsoft.com/office/officeart/2005/8/layout/list1"/>
    <dgm:cxn modelId="{26906716-5835-49AE-B265-29D9A5D537F3}" type="presOf" srcId="{4B16FC3C-F2FC-4EDD-B91B-835416CBA297}" destId="{CE401DA8-F047-4ACE-9567-7E17E2EE4B84}" srcOrd="0" destOrd="0" presId="urn:microsoft.com/office/officeart/2005/8/layout/list1"/>
    <dgm:cxn modelId="{281AE917-25FE-4B9E-82D8-7CDF7598A144}" type="presOf" srcId="{3864D519-3628-4797-93A2-C07EFB035224}" destId="{0357F415-362E-47D8-BC45-F9EB55A10CC1}" srcOrd="0" destOrd="0" presId="urn:microsoft.com/office/officeart/2005/8/layout/list1"/>
    <dgm:cxn modelId="{C2AF091E-92CF-41D0-808D-C75965E62BDB}" type="presOf" srcId="{00616594-26B8-4437-B714-6AF13D61D3EA}" destId="{90668F83-474C-4B8D-975E-8C941B5B41E8}" srcOrd="1" destOrd="0" presId="urn:microsoft.com/office/officeart/2005/8/layout/list1"/>
    <dgm:cxn modelId="{61505E40-DA4A-4D9A-ABE8-306B22433010}" srcId="{3864D519-3628-4797-93A2-C07EFB035224}" destId="{4B16FC3C-F2FC-4EDD-B91B-835416CBA297}" srcOrd="2" destOrd="0" parTransId="{157A0F3B-22CB-4989-BDA1-9CB035AA9ED5}" sibTransId="{DE76D1C1-3355-422C-8E36-898CFFB9B35A}"/>
    <dgm:cxn modelId="{7000AF48-5B58-4EEF-A04D-653C05A9D54F}" type="presOf" srcId="{CEEB5B40-A9A1-4769-99BC-0A18B2D6E48D}" destId="{B47C8C67-B714-443F-AB13-A930C07983D2}" srcOrd="1" destOrd="0" presId="urn:microsoft.com/office/officeart/2005/8/layout/list1"/>
    <dgm:cxn modelId="{A2BFA84A-A77D-4204-8D6C-D6D39CCE0A3A}" srcId="{3864D519-3628-4797-93A2-C07EFB035224}" destId="{CEEB5B40-A9A1-4769-99BC-0A18B2D6E48D}" srcOrd="0" destOrd="0" parTransId="{3A6E796F-07C0-47F1-AE50-B11391E170C2}" sibTransId="{35B8684C-67D6-4484-8BF3-90BB29CDCE06}"/>
    <dgm:cxn modelId="{042F0F6C-AC06-4FD1-8711-CF6DAA113E59}" type="presOf" srcId="{79794468-BE97-4A47-92BE-A87FA2DC262B}" destId="{0ED2506F-F507-4BD7-AADF-93CCBC3F80A4}" srcOrd="1" destOrd="0" presId="urn:microsoft.com/office/officeart/2005/8/layout/list1"/>
    <dgm:cxn modelId="{78920975-B1EB-47ED-985B-F0C9D9630C6F}" srcId="{3864D519-3628-4797-93A2-C07EFB035224}" destId="{79794468-BE97-4A47-92BE-A87FA2DC262B}" srcOrd="3" destOrd="0" parTransId="{5A7141CF-ACE6-4705-AA3F-D3FBBFD79698}" sibTransId="{CDD9EF9B-18D1-4A61-9A12-36E0843F2C66}"/>
    <dgm:cxn modelId="{A2A1897E-7673-45AF-95B0-09074CE880B7}" type="presOf" srcId="{79794468-BE97-4A47-92BE-A87FA2DC262B}" destId="{86788F42-1B8C-4BAA-8EF0-B5DCD2B09C68}" srcOrd="0" destOrd="0" presId="urn:microsoft.com/office/officeart/2005/8/layout/list1"/>
    <dgm:cxn modelId="{AF83F598-164F-439C-9B32-43A2F706FE44}" srcId="{3864D519-3628-4797-93A2-C07EFB035224}" destId="{C5C00906-37E2-490B-9830-00E45E5244AA}" srcOrd="1" destOrd="0" parTransId="{C5F24AF4-853E-424D-951B-5D46DF41E33F}" sibTransId="{7865AA14-582F-4C3E-8E3B-FAFAA3DD06DC}"/>
    <dgm:cxn modelId="{C65B85A1-EA1B-4068-AE16-4DEECA3A352E}" type="presOf" srcId="{4B16FC3C-F2FC-4EDD-B91B-835416CBA297}" destId="{2EE4B559-14DE-4655-B998-A3D3CABEF3D0}" srcOrd="1" destOrd="0" presId="urn:microsoft.com/office/officeart/2005/8/layout/list1"/>
    <dgm:cxn modelId="{D251FBC2-7756-46AC-A2F5-2EC4FB5E717F}" srcId="{3864D519-3628-4797-93A2-C07EFB035224}" destId="{00616594-26B8-4437-B714-6AF13D61D3EA}" srcOrd="4" destOrd="0" parTransId="{53B3621D-2919-463F-954B-CF06F79A19B9}" sibTransId="{697BA2A5-6185-40B8-A3E2-BE414DCD8D3E}"/>
    <dgm:cxn modelId="{183035EC-7111-4584-82FC-C3BDEBE004CE}" type="presOf" srcId="{C5C00906-37E2-490B-9830-00E45E5244AA}" destId="{32D7845F-2F94-4D1B-A950-2B2140147BCA}" srcOrd="0" destOrd="0" presId="urn:microsoft.com/office/officeart/2005/8/layout/list1"/>
    <dgm:cxn modelId="{7EA3A5F6-82B1-4FA2-B81E-4D43F672F4E3}" type="presOf" srcId="{C5C00906-37E2-490B-9830-00E45E5244AA}" destId="{5C2E3F14-8FE1-424A-88CF-DBC8758CFA18}" srcOrd="1" destOrd="0" presId="urn:microsoft.com/office/officeart/2005/8/layout/list1"/>
    <dgm:cxn modelId="{D69D5FFF-FB6C-4D56-82B8-CD9CDC471547}" type="presOf" srcId="{00616594-26B8-4437-B714-6AF13D61D3EA}" destId="{B27021E6-E8CB-4A79-86FE-5F171059BA26}" srcOrd="0" destOrd="0" presId="urn:microsoft.com/office/officeart/2005/8/layout/list1"/>
    <dgm:cxn modelId="{38EF16F2-5FC6-4472-8567-D3DCFF9600FB}" type="presParOf" srcId="{0357F415-362E-47D8-BC45-F9EB55A10CC1}" destId="{5C6F93BD-D060-4EED-8918-CDD6F86FF8DB}" srcOrd="0" destOrd="0" presId="urn:microsoft.com/office/officeart/2005/8/layout/list1"/>
    <dgm:cxn modelId="{9DF004DC-FBF9-442E-98AB-CF90B9C2AD70}" type="presParOf" srcId="{5C6F93BD-D060-4EED-8918-CDD6F86FF8DB}" destId="{4B3FE320-58A7-49AB-B97E-04D8ECD38E1D}" srcOrd="0" destOrd="0" presId="urn:microsoft.com/office/officeart/2005/8/layout/list1"/>
    <dgm:cxn modelId="{AB88C3AB-4EB0-4136-B1E1-B177FD0E3E25}" type="presParOf" srcId="{5C6F93BD-D060-4EED-8918-CDD6F86FF8DB}" destId="{B47C8C67-B714-443F-AB13-A930C07983D2}" srcOrd="1" destOrd="0" presId="urn:microsoft.com/office/officeart/2005/8/layout/list1"/>
    <dgm:cxn modelId="{B9A055A7-6885-4B0D-BE61-061D5BC7C119}" type="presParOf" srcId="{0357F415-362E-47D8-BC45-F9EB55A10CC1}" destId="{12379CEB-9B40-4B64-B0D9-09C260FDFB4B}" srcOrd="1" destOrd="0" presId="urn:microsoft.com/office/officeart/2005/8/layout/list1"/>
    <dgm:cxn modelId="{E3D55C11-AA54-40A7-B452-79518CB75831}" type="presParOf" srcId="{0357F415-362E-47D8-BC45-F9EB55A10CC1}" destId="{F7879C94-AADB-4ED0-BCCC-C23ABED6CA5C}" srcOrd="2" destOrd="0" presId="urn:microsoft.com/office/officeart/2005/8/layout/list1"/>
    <dgm:cxn modelId="{2E316DD2-1681-4179-BA46-656BC9755A4F}" type="presParOf" srcId="{0357F415-362E-47D8-BC45-F9EB55A10CC1}" destId="{9AFCD1EB-CF63-4A4E-8FBA-FD73A940C586}" srcOrd="3" destOrd="0" presId="urn:microsoft.com/office/officeart/2005/8/layout/list1"/>
    <dgm:cxn modelId="{D4755454-EDF3-404D-9DD5-2337F25CD653}" type="presParOf" srcId="{0357F415-362E-47D8-BC45-F9EB55A10CC1}" destId="{69F010B7-09D1-4689-A7A5-305DCDB1E615}" srcOrd="4" destOrd="0" presId="urn:microsoft.com/office/officeart/2005/8/layout/list1"/>
    <dgm:cxn modelId="{F585DCCF-4E21-44E4-A038-2D95A2634EBA}" type="presParOf" srcId="{69F010B7-09D1-4689-A7A5-305DCDB1E615}" destId="{32D7845F-2F94-4D1B-A950-2B2140147BCA}" srcOrd="0" destOrd="0" presId="urn:microsoft.com/office/officeart/2005/8/layout/list1"/>
    <dgm:cxn modelId="{73E79D69-C2B2-4402-B7EC-E08D4D8C8160}" type="presParOf" srcId="{69F010B7-09D1-4689-A7A5-305DCDB1E615}" destId="{5C2E3F14-8FE1-424A-88CF-DBC8758CFA18}" srcOrd="1" destOrd="0" presId="urn:microsoft.com/office/officeart/2005/8/layout/list1"/>
    <dgm:cxn modelId="{FE3A9432-B898-4BCC-8C1C-8D29DF05494A}" type="presParOf" srcId="{0357F415-362E-47D8-BC45-F9EB55A10CC1}" destId="{77E1B3E8-2D67-4016-B572-FB20CD132423}" srcOrd="5" destOrd="0" presId="urn:microsoft.com/office/officeart/2005/8/layout/list1"/>
    <dgm:cxn modelId="{452770D3-2191-4EB0-9E50-024E50FCC48F}" type="presParOf" srcId="{0357F415-362E-47D8-BC45-F9EB55A10CC1}" destId="{DD6614B1-C2B4-453D-A85E-39E90313F3B9}" srcOrd="6" destOrd="0" presId="urn:microsoft.com/office/officeart/2005/8/layout/list1"/>
    <dgm:cxn modelId="{E1A9B215-B0E8-49DC-AC61-8576EF85A483}" type="presParOf" srcId="{0357F415-362E-47D8-BC45-F9EB55A10CC1}" destId="{CA59F7D7-3351-4FE2-95E0-ABEDF231FF5E}" srcOrd="7" destOrd="0" presId="urn:microsoft.com/office/officeart/2005/8/layout/list1"/>
    <dgm:cxn modelId="{CF90DE86-72C6-4DD1-9F80-B6C81CC40889}" type="presParOf" srcId="{0357F415-362E-47D8-BC45-F9EB55A10CC1}" destId="{67E7E948-078C-4276-AA0E-3CD3D46C88A2}" srcOrd="8" destOrd="0" presId="urn:microsoft.com/office/officeart/2005/8/layout/list1"/>
    <dgm:cxn modelId="{89699016-DC25-4529-9E08-C36EE4A24C50}" type="presParOf" srcId="{67E7E948-078C-4276-AA0E-3CD3D46C88A2}" destId="{CE401DA8-F047-4ACE-9567-7E17E2EE4B84}" srcOrd="0" destOrd="0" presId="urn:microsoft.com/office/officeart/2005/8/layout/list1"/>
    <dgm:cxn modelId="{74F9832F-1BB1-4483-82F5-A0510448C41E}" type="presParOf" srcId="{67E7E948-078C-4276-AA0E-3CD3D46C88A2}" destId="{2EE4B559-14DE-4655-B998-A3D3CABEF3D0}" srcOrd="1" destOrd="0" presId="urn:microsoft.com/office/officeart/2005/8/layout/list1"/>
    <dgm:cxn modelId="{D1A7066E-F8D6-47D8-9D54-BDAD83D254BB}" type="presParOf" srcId="{0357F415-362E-47D8-BC45-F9EB55A10CC1}" destId="{A25000E8-C611-4132-A7CA-FF831D818DD5}" srcOrd="9" destOrd="0" presId="urn:microsoft.com/office/officeart/2005/8/layout/list1"/>
    <dgm:cxn modelId="{1144D83F-F447-4D5A-82FE-A09B780219A2}" type="presParOf" srcId="{0357F415-362E-47D8-BC45-F9EB55A10CC1}" destId="{EC829526-9205-4659-8CED-16C56E890154}" srcOrd="10" destOrd="0" presId="urn:microsoft.com/office/officeart/2005/8/layout/list1"/>
    <dgm:cxn modelId="{36B56F8D-A92F-4D0B-BCA4-9BA12F4665A9}" type="presParOf" srcId="{0357F415-362E-47D8-BC45-F9EB55A10CC1}" destId="{FB3276FF-2750-46A0-84DF-9C4E1F53F2B9}" srcOrd="11" destOrd="0" presId="urn:microsoft.com/office/officeart/2005/8/layout/list1"/>
    <dgm:cxn modelId="{9B9A35A2-15AF-4BBE-A300-90CF78698488}" type="presParOf" srcId="{0357F415-362E-47D8-BC45-F9EB55A10CC1}" destId="{81AA06A5-C132-429B-8256-9F2A78B9142F}" srcOrd="12" destOrd="0" presId="urn:microsoft.com/office/officeart/2005/8/layout/list1"/>
    <dgm:cxn modelId="{4441EC57-B39B-46DB-943A-EBF7097D6FCC}" type="presParOf" srcId="{81AA06A5-C132-429B-8256-9F2A78B9142F}" destId="{86788F42-1B8C-4BAA-8EF0-B5DCD2B09C68}" srcOrd="0" destOrd="0" presId="urn:microsoft.com/office/officeart/2005/8/layout/list1"/>
    <dgm:cxn modelId="{391D9BE2-3692-45AA-A422-4ECCBA881847}" type="presParOf" srcId="{81AA06A5-C132-429B-8256-9F2A78B9142F}" destId="{0ED2506F-F507-4BD7-AADF-93CCBC3F80A4}" srcOrd="1" destOrd="0" presId="urn:microsoft.com/office/officeart/2005/8/layout/list1"/>
    <dgm:cxn modelId="{BC7B3648-BF07-4C70-97A1-55897299588F}" type="presParOf" srcId="{0357F415-362E-47D8-BC45-F9EB55A10CC1}" destId="{4926CC5E-5D96-4CC8-8950-FF721A498A1C}" srcOrd="13" destOrd="0" presId="urn:microsoft.com/office/officeart/2005/8/layout/list1"/>
    <dgm:cxn modelId="{DCA53AE0-4350-432D-9BB9-DEF0F5AFFE2B}" type="presParOf" srcId="{0357F415-362E-47D8-BC45-F9EB55A10CC1}" destId="{34015826-466A-438C-A1B1-4E99E6054754}" srcOrd="14" destOrd="0" presId="urn:microsoft.com/office/officeart/2005/8/layout/list1"/>
    <dgm:cxn modelId="{766DDDE2-A5D9-4105-B46F-32BEE55F6884}" type="presParOf" srcId="{0357F415-362E-47D8-BC45-F9EB55A10CC1}" destId="{174B859A-B8AF-4809-8C28-2E1D09121B84}" srcOrd="15" destOrd="0" presId="urn:microsoft.com/office/officeart/2005/8/layout/list1"/>
    <dgm:cxn modelId="{F3654EAD-1F93-4EA2-8A9A-76AA949A573F}" type="presParOf" srcId="{0357F415-362E-47D8-BC45-F9EB55A10CC1}" destId="{ACD71296-7F8B-4166-A204-D98A8B777672}" srcOrd="16" destOrd="0" presId="urn:microsoft.com/office/officeart/2005/8/layout/list1"/>
    <dgm:cxn modelId="{29CD8118-E0C2-4840-B136-2C84497A54B1}" type="presParOf" srcId="{ACD71296-7F8B-4166-A204-D98A8B777672}" destId="{B27021E6-E8CB-4A79-86FE-5F171059BA26}" srcOrd="0" destOrd="0" presId="urn:microsoft.com/office/officeart/2005/8/layout/list1"/>
    <dgm:cxn modelId="{E3FA6D68-B13A-4F2B-9377-01415F9FC3F6}" type="presParOf" srcId="{ACD71296-7F8B-4166-A204-D98A8B777672}" destId="{90668F83-474C-4B8D-975E-8C941B5B41E8}" srcOrd="1" destOrd="0" presId="urn:microsoft.com/office/officeart/2005/8/layout/list1"/>
    <dgm:cxn modelId="{E1F3357A-B91F-4330-8C6A-968D8CEC61BE}" type="presParOf" srcId="{0357F415-362E-47D8-BC45-F9EB55A10CC1}" destId="{4A7A6535-2858-4D4E-8EE3-608D55B55074}" srcOrd="17" destOrd="0" presId="urn:microsoft.com/office/officeart/2005/8/layout/list1"/>
    <dgm:cxn modelId="{24F48065-365A-409F-A62D-E9FA5FE37EB9}" type="presParOf" srcId="{0357F415-362E-47D8-BC45-F9EB55A10CC1}" destId="{EBD84533-9CF2-4CB0-941C-EDDB6F948D00}"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0BE6BD-C339-4DAD-A459-575E11CBDF14}" type="doc">
      <dgm:prSet loTypeId="urn:microsoft.com/office/officeart/2005/8/layout/process1" loCatId="process" qsTypeId="urn:microsoft.com/office/officeart/2005/8/quickstyle/simple1" qsCatId="simple" csTypeId="urn:microsoft.com/office/officeart/2005/8/colors/colorful4" csCatId="colorful" phldr="1"/>
      <dgm:spPr/>
    </dgm:pt>
    <dgm:pt modelId="{0B2B51EB-76A2-454D-A6C8-03AB507A867E}">
      <dgm:prSet phldrT="[Texto]"/>
      <dgm:spPr/>
      <dgm:t>
        <a:bodyPr/>
        <a:lstStyle/>
        <a:p>
          <a:r>
            <a:rPr lang="es-NI" dirty="0">
              <a:latin typeface="Proxima Nova Alt Bl" panose="02000506030000020004" charset="0"/>
            </a:rPr>
            <a:t>Enseñanza Virtual </a:t>
          </a:r>
        </a:p>
      </dgm:t>
    </dgm:pt>
    <dgm:pt modelId="{13A90363-38C9-484D-83AF-631C4EF1E911}" type="parTrans" cxnId="{C533E425-9E61-450E-8327-2CBE4A8212ED}">
      <dgm:prSet/>
      <dgm:spPr/>
      <dgm:t>
        <a:bodyPr/>
        <a:lstStyle/>
        <a:p>
          <a:endParaRPr lang="es-NI">
            <a:latin typeface="Proxima Nova Alt Bl" panose="02000506030000020004" charset="0"/>
          </a:endParaRPr>
        </a:p>
      </dgm:t>
    </dgm:pt>
    <dgm:pt modelId="{E9C70867-90E9-4A3B-AD5E-A5981B2C8C1D}" type="sibTrans" cxnId="{C533E425-9E61-450E-8327-2CBE4A8212ED}">
      <dgm:prSet/>
      <dgm:spPr/>
      <dgm:t>
        <a:bodyPr/>
        <a:lstStyle/>
        <a:p>
          <a:endParaRPr lang="es-NI">
            <a:latin typeface="Proxima Nova Alt Bl" panose="02000506030000020004" charset="0"/>
          </a:endParaRPr>
        </a:p>
      </dgm:t>
    </dgm:pt>
    <dgm:pt modelId="{C8A4D155-FF1A-4276-98AC-8892ED744FEE}">
      <dgm:prSet phldrT="[Texto]"/>
      <dgm:spPr/>
      <dgm:t>
        <a:bodyPr/>
        <a:lstStyle/>
        <a:p>
          <a:r>
            <a:rPr lang="es-NI" dirty="0">
              <a:latin typeface="Proxima Nova Alt Bl" panose="02000506030000020004" charset="0"/>
            </a:rPr>
            <a:t>Tecnología </a:t>
          </a:r>
        </a:p>
      </dgm:t>
    </dgm:pt>
    <dgm:pt modelId="{8C23334C-779C-4EA3-B7F7-6442A42C5256}" type="parTrans" cxnId="{E2B14698-F954-4463-8DE0-F39E360D81E7}">
      <dgm:prSet/>
      <dgm:spPr/>
      <dgm:t>
        <a:bodyPr/>
        <a:lstStyle/>
        <a:p>
          <a:endParaRPr lang="es-NI">
            <a:latin typeface="Proxima Nova Alt Bl" panose="02000506030000020004" charset="0"/>
          </a:endParaRPr>
        </a:p>
      </dgm:t>
    </dgm:pt>
    <dgm:pt modelId="{21EE5068-DA58-4223-A00F-6A51E4890FDE}" type="sibTrans" cxnId="{E2B14698-F954-4463-8DE0-F39E360D81E7}">
      <dgm:prSet/>
      <dgm:spPr/>
      <dgm:t>
        <a:bodyPr/>
        <a:lstStyle/>
        <a:p>
          <a:endParaRPr lang="es-NI">
            <a:latin typeface="Proxima Nova Alt Bl" panose="02000506030000020004" charset="0"/>
          </a:endParaRPr>
        </a:p>
      </dgm:t>
    </dgm:pt>
    <dgm:pt modelId="{2A70643B-5E70-4B90-B651-4D31ECF306E4}">
      <dgm:prSet phldrT="[Texto]"/>
      <dgm:spPr/>
      <dgm:t>
        <a:bodyPr/>
        <a:lstStyle/>
        <a:p>
          <a:r>
            <a:rPr lang="es-NI" dirty="0">
              <a:latin typeface="Proxima Nova Alt Bl" panose="02000506030000020004" charset="0"/>
            </a:rPr>
            <a:t>Organización </a:t>
          </a:r>
        </a:p>
      </dgm:t>
    </dgm:pt>
    <dgm:pt modelId="{1D0CAA5E-EB01-4805-B32F-68D6940234A9}" type="parTrans" cxnId="{0DE071AE-4374-4A52-B7DB-0CBB92331501}">
      <dgm:prSet/>
      <dgm:spPr/>
      <dgm:t>
        <a:bodyPr/>
        <a:lstStyle/>
        <a:p>
          <a:endParaRPr lang="es-NI">
            <a:latin typeface="Proxima Nova Alt Bl" panose="02000506030000020004" charset="0"/>
          </a:endParaRPr>
        </a:p>
      </dgm:t>
    </dgm:pt>
    <dgm:pt modelId="{E5AC23D9-D998-4A23-99FC-EFF5D2F4C069}" type="sibTrans" cxnId="{0DE071AE-4374-4A52-B7DB-0CBB92331501}">
      <dgm:prSet/>
      <dgm:spPr/>
      <dgm:t>
        <a:bodyPr/>
        <a:lstStyle/>
        <a:p>
          <a:endParaRPr lang="es-NI">
            <a:latin typeface="Proxima Nova Alt Bl" panose="02000506030000020004" charset="0"/>
          </a:endParaRPr>
        </a:p>
      </dgm:t>
    </dgm:pt>
    <dgm:pt modelId="{8BF07A71-8C37-4224-9DE5-4E55EC41600C}" type="pres">
      <dgm:prSet presAssocID="{EB0BE6BD-C339-4DAD-A459-575E11CBDF14}" presName="Name0" presStyleCnt="0">
        <dgm:presLayoutVars>
          <dgm:dir/>
          <dgm:resizeHandles val="exact"/>
        </dgm:presLayoutVars>
      </dgm:prSet>
      <dgm:spPr/>
    </dgm:pt>
    <dgm:pt modelId="{62675E07-8D41-4B4C-B721-6B39ECE8CD46}" type="pres">
      <dgm:prSet presAssocID="{0B2B51EB-76A2-454D-A6C8-03AB507A867E}" presName="node" presStyleLbl="node1" presStyleIdx="0" presStyleCnt="3">
        <dgm:presLayoutVars>
          <dgm:bulletEnabled val="1"/>
        </dgm:presLayoutVars>
      </dgm:prSet>
      <dgm:spPr/>
    </dgm:pt>
    <dgm:pt modelId="{EE49D1A5-4EB7-41F1-85E9-3B8B8913DDAC}" type="pres">
      <dgm:prSet presAssocID="{E9C70867-90E9-4A3B-AD5E-A5981B2C8C1D}" presName="sibTrans" presStyleLbl="sibTrans2D1" presStyleIdx="0" presStyleCnt="2"/>
      <dgm:spPr/>
    </dgm:pt>
    <dgm:pt modelId="{4E6B516B-E147-4FD6-AC9C-DFAC670B6DD0}" type="pres">
      <dgm:prSet presAssocID="{E9C70867-90E9-4A3B-AD5E-A5981B2C8C1D}" presName="connectorText" presStyleLbl="sibTrans2D1" presStyleIdx="0" presStyleCnt="2"/>
      <dgm:spPr/>
    </dgm:pt>
    <dgm:pt modelId="{0222DE0A-3F68-4D9E-BF0E-8A9D09F295F4}" type="pres">
      <dgm:prSet presAssocID="{C8A4D155-FF1A-4276-98AC-8892ED744FEE}" presName="node" presStyleLbl="node1" presStyleIdx="1" presStyleCnt="3">
        <dgm:presLayoutVars>
          <dgm:bulletEnabled val="1"/>
        </dgm:presLayoutVars>
      </dgm:prSet>
      <dgm:spPr/>
    </dgm:pt>
    <dgm:pt modelId="{42530235-60C4-4429-8D5A-FEBF1CBE73AF}" type="pres">
      <dgm:prSet presAssocID="{21EE5068-DA58-4223-A00F-6A51E4890FDE}" presName="sibTrans" presStyleLbl="sibTrans2D1" presStyleIdx="1" presStyleCnt="2"/>
      <dgm:spPr/>
    </dgm:pt>
    <dgm:pt modelId="{DBF849D3-B088-4B63-B637-0975203E6E14}" type="pres">
      <dgm:prSet presAssocID="{21EE5068-DA58-4223-A00F-6A51E4890FDE}" presName="connectorText" presStyleLbl="sibTrans2D1" presStyleIdx="1" presStyleCnt="2"/>
      <dgm:spPr/>
    </dgm:pt>
    <dgm:pt modelId="{D2D20C7F-FDD5-43F8-B363-A11288871A32}" type="pres">
      <dgm:prSet presAssocID="{2A70643B-5E70-4B90-B651-4D31ECF306E4}" presName="node" presStyleLbl="node1" presStyleIdx="2" presStyleCnt="3">
        <dgm:presLayoutVars>
          <dgm:bulletEnabled val="1"/>
        </dgm:presLayoutVars>
      </dgm:prSet>
      <dgm:spPr/>
    </dgm:pt>
  </dgm:ptLst>
  <dgm:cxnLst>
    <dgm:cxn modelId="{C533E425-9E61-450E-8327-2CBE4A8212ED}" srcId="{EB0BE6BD-C339-4DAD-A459-575E11CBDF14}" destId="{0B2B51EB-76A2-454D-A6C8-03AB507A867E}" srcOrd="0" destOrd="0" parTransId="{13A90363-38C9-484D-83AF-631C4EF1E911}" sibTransId="{E9C70867-90E9-4A3B-AD5E-A5981B2C8C1D}"/>
    <dgm:cxn modelId="{45345227-93E7-4B3A-A497-88270800A59A}" type="presOf" srcId="{21EE5068-DA58-4223-A00F-6A51E4890FDE}" destId="{42530235-60C4-4429-8D5A-FEBF1CBE73AF}" srcOrd="0" destOrd="0" presId="urn:microsoft.com/office/officeart/2005/8/layout/process1"/>
    <dgm:cxn modelId="{D4531A2F-705B-4819-A518-8EC7675F7E13}" type="presOf" srcId="{E9C70867-90E9-4A3B-AD5E-A5981B2C8C1D}" destId="{4E6B516B-E147-4FD6-AC9C-DFAC670B6DD0}" srcOrd="1" destOrd="0" presId="urn:microsoft.com/office/officeart/2005/8/layout/process1"/>
    <dgm:cxn modelId="{40EFD058-27C1-479A-8C5B-1AAA92EE266D}" type="presOf" srcId="{C8A4D155-FF1A-4276-98AC-8892ED744FEE}" destId="{0222DE0A-3F68-4D9E-BF0E-8A9D09F295F4}" srcOrd="0" destOrd="0" presId="urn:microsoft.com/office/officeart/2005/8/layout/process1"/>
    <dgm:cxn modelId="{E399C18F-1D42-4CDE-9E72-84904886AD9F}" type="presOf" srcId="{E9C70867-90E9-4A3B-AD5E-A5981B2C8C1D}" destId="{EE49D1A5-4EB7-41F1-85E9-3B8B8913DDAC}" srcOrd="0" destOrd="0" presId="urn:microsoft.com/office/officeart/2005/8/layout/process1"/>
    <dgm:cxn modelId="{82D2E897-B965-4FEF-B816-3CD83C5B4509}" type="presOf" srcId="{EB0BE6BD-C339-4DAD-A459-575E11CBDF14}" destId="{8BF07A71-8C37-4224-9DE5-4E55EC41600C}" srcOrd="0" destOrd="0" presId="urn:microsoft.com/office/officeart/2005/8/layout/process1"/>
    <dgm:cxn modelId="{E2B14698-F954-4463-8DE0-F39E360D81E7}" srcId="{EB0BE6BD-C339-4DAD-A459-575E11CBDF14}" destId="{C8A4D155-FF1A-4276-98AC-8892ED744FEE}" srcOrd="1" destOrd="0" parTransId="{8C23334C-779C-4EA3-B7F7-6442A42C5256}" sibTransId="{21EE5068-DA58-4223-A00F-6A51E4890FDE}"/>
    <dgm:cxn modelId="{0DE071AE-4374-4A52-B7DB-0CBB92331501}" srcId="{EB0BE6BD-C339-4DAD-A459-575E11CBDF14}" destId="{2A70643B-5E70-4B90-B651-4D31ECF306E4}" srcOrd="2" destOrd="0" parTransId="{1D0CAA5E-EB01-4805-B32F-68D6940234A9}" sibTransId="{E5AC23D9-D998-4A23-99FC-EFF5D2F4C069}"/>
    <dgm:cxn modelId="{62B24AB5-C566-4D79-B090-F43516B7E77B}" type="presOf" srcId="{2A70643B-5E70-4B90-B651-4D31ECF306E4}" destId="{D2D20C7F-FDD5-43F8-B363-A11288871A32}" srcOrd="0" destOrd="0" presId="urn:microsoft.com/office/officeart/2005/8/layout/process1"/>
    <dgm:cxn modelId="{D601CDE9-2449-4C7A-88A6-0541E1579C60}" type="presOf" srcId="{21EE5068-DA58-4223-A00F-6A51E4890FDE}" destId="{DBF849D3-B088-4B63-B637-0975203E6E14}" srcOrd="1" destOrd="0" presId="urn:microsoft.com/office/officeart/2005/8/layout/process1"/>
    <dgm:cxn modelId="{EC7586F0-05F0-4F8C-9F04-F7862ABC2348}" type="presOf" srcId="{0B2B51EB-76A2-454D-A6C8-03AB507A867E}" destId="{62675E07-8D41-4B4C-B721-6B39ECE8CD46}" srcOrd="0" destOrd="0" presId="urn:microsoft.com/office/officeart/2005/8/layout/process1"/>
    <dgm:cxn modelId="{62495A2A-5509-4E4D-9475-5E0FB5E0C801}" type="presParOf" srcId="{8BF07A71-8C37-4224-9DE5-4E55EC41600C}" destId="{62675E07-8D41-4B4C-B721-6B39ECE8CD46}" srcOrd="0" destOrd="0" presId="urn:microsoft.com/office/officeart/2005/8/layout/process1"/>
    <dgm:cxn modelId="{1D66E079-405D-4F72-8DF0-12A017C93BDC}" type="presParOf" srcId="{8BF07A71-8C37-4224-9DE5-4E55EC41600C}" destId="{EE49D1A5-4EB7-41F1-85E9-3B8B8913DDAC}" srcOrd="1" destOrd="0" presId="urn:microsoft.com/office/officeart/2005/8/layout/process1"/>
    <dgm:cxn modelId="{C93F180D-2D68-4BC0-A5E8-706901CE7C6F}" type="presParOf" srcId="{EE49D1A5-4EB7-41F1-85E9-3B8B8913DDAC}" destId="{4E6B516B-E147-4FD6-AC9C-DFAC670B6DD0}" srcOrd="0" destOrd="0" presId="urn:microsoft.com/office/officeart/2005/8/layout/process1"/>
    <dgm:cxn modelId="{EF78D836-7A2B-4B63-8DE4-EEB46B9EA4F2}" type="presParOf" srcId="{8BF07A71-8C37-4224-9DE5-4E55EC41600C}" destId="{0222DE0A-3F68-4D9E-BF0E-8A9D09F295F4}" srcOrd="2" destOrd="0" presId="urn:microsoft.com/office/officeart/2005/8/layout/process1"/>
    <dgm:cxn modelId="{B00EC25E-D5F2-4DA1-8392-C89827A78D18}" type="presParOf" srcId="{8BF07A71-8C37-4224-9DE5-4E55EC41600C}" destId="{42530235-60C4-4429-8D5A-FEBF1CBE73AF}" srcOrd="3" destOrd="0" presId="urn:microsoft.com/office/officeart/2005/8/layout/process1"/>
    <dgm:cxn modelId="{0E3C5372-2723-4A23-83A5-E60DBE35CF96}" type="presParOf" srcId="{42530235-60C4-4429-8D5A-FEBF1CBE73AF}" destId="{DBF849D3-B088-4B63-B637-0975203E6E14}" srcOrd="0" destOrd="0" presId="urn:microsoft.com/office/officeart/2005/8/layout/process1"/>
    <dgm:cxn modelId="{5338E3AF-61EF-4004-B91D-B4F6C3F92FF0}" type="presParOf" srcId="{8BF07A71-8C37-4224-9DE5-4E55EC41600C}" destId="{D2D20C7F-FDD5-43F8-B363-A11288871A32}"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3024EE-D50E-4B9C-93D7-FAAB0C2E788E}" type="doc">
      <dgm:prSet loTypeId="urn:microsoft.com/office/officeart/2005/8/layout/gear1" loCatId="cycle" qsTypeId="urn:microsoft.com/office/officeart/2005/8/quickstyle/simple1" qsCatId="simple" csTypeId="urn:microsoft.com/office/officeart/2005/8/colors/colorful5" csCatId="colorful" phldr="1"/>
      <dgm:spPr/>
    </dgm:pt>
    <dgm:pt modelId="{C4507233-CB75-4DA3-B39B-8649619BF4C2}">
      <dgm:prSet phldrT="[Texto]"/>
      <dgm:spPr/>
      <dgm:t>
        <a:bodyPr/>
        <a:lstStyle/>
        <a:p>
          <a:r>
            <a:rPr lang="es-NI" dirty="0">
              <a:latin typeface="Proxima Nova Alt Bl" panose="02000506030000020004" charset="0"/>
            </a:rPr>
            <a:t>Inteligencia artificial </a:t>
          </a:r>
        </a:p>
      </dgm:t>
    </dgm:pt>
    <dgm:pt modelId="{4A3C4A66-CB5E-4992-9655-97EA458C16E0}" type="parTrans" cxnId="{652A1902-F265-415B-8659-BE0E1BB1493E}">
      <dgm:prSet/>
      <dgm:spPr/>
      <dgm:t>
        <a:bodyPr/>
        <a:lstStyle/>
        <a:p>
          <a:endParaRPr lang="es-NI"/>
        </a:p>
      </dgm:t>
    </dgm:pt>
    <dgm:pt modelId="{9C436C49-94C5-4D4F-9932-7C3F774E867F}" type="sibTrans" cxnId="{652A1902-F265-415B-8659-BE0E1BB1493E}">
      <dgm:prSet/>
      <dgm:spPr/>
      <dgm:t>
        <a:bodyPr/>
        <a:lstStyle/>
        <a:p>
          <a:endParaRPr lang="es-NI"/>
        </a:p>
      </dgm:t>
    </dgm:pt>
    <dgm:pt modelId="{D085F6DC-BB99-4659-BA48-B5E9BCB5CD48}">
      <dgm:prSet phldrT="[Texto]"/>
      <dgm:spPr/>
      <dgm:t>
        <a:bodyPr/>
        <a:lstStyle/>
        <a:p>
          <a:r>
            <a:rPr lang="es-NI" dirty="0">
              <a:latin typeface="Proxima Nova Alt Bl" panose="02000506030000020004" charset="0"/>
            </a:rPr>
            <a:t>Ofertas educativas</a:t>
          </a:r>
        </a:p>
      </dgm:t>
    </dgm:pt>
    <dgm:pt modelId="{FC8FDC23-FABC-4FC3-8FBA-438B7790D9E0}" type="parTrans" cxnId="{6A758FD4-25C0-47A8-B65E-DCA848B474EA}">
      <dgm:prSet/>
      <dgm:spPr/>
      <dgm:t>
        <a:bodyPr/>
        <a:lstStyle/>
        <a:p>
          <a:endParaRPr lang="es-NI"/>
        </a:p>
      </dgm:t>
    </dgm:pt>
    <dgm:pt modelId="{DFB0E19F-995B-4999-BA82-DA86F79EC5DB}" type="sibTrans" cxnId="{6A758FD4-25C0-47A8-B65E-DCA848B474EA}">
      <dgm:prSet/>
      <dgm:spPr/>
      <dgm:t>
        <a:bodyPr/>
        <a:lstStyle/>
        <a:p>
          <a:endParaRPr lang="es-NI"/>
        </a:p>
      </dgm:t>
    </dgm:pt>
    <dgm:pt modelId="{248D9CB7-F479-4E96-81FB-42431686B0A0}">
      <dgm:prSet phldrT="[Texto]"/>
      <dgm:spPr/>
      <dgm:t>
        <a:bodyPr/>
        <a:lstStyle/>
        <a:p>
          <a:r>
            <a:rPr lang="es-NI" dirty="0">
              <a:latin typeface="Proxima Nova Alt Bl" panose="02000506030000020004" charset="0"/>
            </a:rPr>
            <a:t>Actualización  constante </a:t>
          </a:r>
        </a:p>
      </dgm:t>
    </dgm:pt>
    <dgm:pt modelId="{D75C317F-03E6-45D3-9B53-A005DD600548}" type="parTrans" cxnId="{ED48BDB9-15A1-4608-826B-B5BF7AC19251}">
      <dgm:prSet/>
      <dgm:spPr/>
      <dgm:t>
        <a:bodyPr/>
        <a:lstStyle/>
        <a:p>
          <a:endParaRPr lang="es-NI"/>
        </a:p>
      </dgm:t>
    </dgm:pt>
    <dgm:pt modelId="{519D7455-A14C-4BEF-BD11-9AE4764D191B}" type="sibTrans" cxnId="{ED48BDB9-15A1-4608-826B-B5BF7AC19251}">
      <dgm:prSet/>
      <dgm:spPr/>
      <dgm:t>
        <a:bodyPr/>
        <a:lstStyle/>
        <a:p>
          <a:endParaRPr lang="es-NI"/>
        </a:p>
      </dgm:t>
    </dgm:pt>
    <dgm:pt modelId="{790D7707-94F6-4AB9-8E0D-F0431A5DC510}" type="pres">
      <dgm:prSet presAssocID="{533024EE-D50E-4B9C-93D7-FAAB0C2E788E}" presName="composite" presStyleCnt="0">
        <dgm:presLayoutVars>
          <dgm:chMax val="3"/>
          <dgm:animLvl val="lvl"/>
          <dgm:resizeHandles val="exact"/>
        </dgm:presLayoutVars>
      </dgm:prSet>
      <dgm:spPr/>
    </dgm:pt>
    <dgm:pt modelId="{3EAA4A07-26E1-4B50-B6D4-9555A92C8C1C}" type="pres">
      <dgm:prSet presAssocID="{C4507233-CB75-4DA3-B39B-8649619BF4C2}" presName="gear1" presStyleLbl="node1" presStyleIdx="0" presStyleCnt="3">
        <dgm:presLayoutVars>
          <dgm:chMax val="1"/>
          <dgm:bulletEnabled val="1"/>
        </dgm:presLayoutVars>
      </dgm:prSet>
      <dgm:spPr/>
    </dgm:pt>
    <dgm:pt modelId="{B498B657-20A6-412A-9A52-84FCE3D83CFE}" type="pres">
      <dgm:prSet presAssocID="{C4507233-CB75-4DA3-B39B-8649619BF4C2}" presName="gear1srcNode" presStyleLbl="node1" presStyleIdx="0" presStyleCnt="3"/>
      <dgm:spPr/>
    </dgm:pt>
    <dgm:pt modelId="{E5EE1BBA-03E0-4025-A880-505BBE4D841C}" type="pres">
      <dgm:prSet presAssocID="{C4507233-CB75-4DA3-B39B-8649619BF4C2}" presName="gear1dstNode" presStyleLbl="node1" presStyleIdx="0" presStyleCnt="3"/>
      <dgm:spPr/>
    </dgm:pt>
    <dgm:pt modelId="{7A8DA27C-96B8-4F92-B256-D52834207D5D}" type="pres">
      <dgm:prSet presAssocID="{D085F6DC-BB99-4659-BA48-B5E9BCB5CD48}" presName="gear2" presStyleLbl="node1" presStyleIdx="1" presStyleCnt="3">
        <dgm:presLayoutVars>
          <dgm:chMax val="1"/>
          <dgm:bulletEnabled val="1"/>
        </dgm:presLayoutVars>
      </dgm:prSet>
      <dgm:spPr/>
    </dgm:pt>
    <dgm:pt modelId="{F48DC06F-01EF-4B18-AACF-BAC8B67BAE25}" type="pres">
      <dgm:prSet presAssocID="{D085F6DC-BB99-4659-BA48-B5E9BCB5CD48}" presName="gear2srcNode" presStyleLbl="node1" presStyleIdx="1" presStyleCnt="3"/>
      <dgm:spPr/>
    </dgm:pt>
    <dgm:pt modelId="{AB84758C-F83F-4DFC-AEB5-5E560F9D77D0}" type="pres">
      <dgm:prSet presAssocID="{D085F6DC-BB99-4659-BA48-B5E9BCB5CD48}" presName="gear2dstNode" presStyleLbl="node1" presStyleIdx="1" presStyleCnt="3"/>
      <dgm:spPr/>
    </dgm:pt>
    <dgm:pt modelId="{01CE8C82-3DAD-4816-9C75-9D82CB949194}" type="pres">
      <dgm:prSet presAssocID="{248D9CB7-F479-4E96-81FB-42431686B0A0}" presName="gear3" presStyleLbl="node1" presStyleIdx="2" presStyleCnt="3"/>
      <dgm:spPr/>
    </dgm:pt>
    <dgm:pt modelId="{21AED107-4677-4FEF-B7D4-707FF4B32E4B}" type="pres">
      <dgm:prSet presAssocID="{248D9CB7-F479-4E96-81FB-42431686B0A0}" presName="gear3tx" presStyleLbl="node1" presStyleIdx="2" presStyleCnt="3">
        <dgm:presLayoutVars>
          <dgm:chMax val="1"/>
          <dgm:bulletEnabled val="1"/>
        </dgm:presLayoutVars>
      </dgm:prSet>
      <dgm:spPr/>
    </dgm:pt>
    <dgm:pt modelId="{511DB3C9-0351-4187-B632-2E4B096E6877}" type="pres">
      <dgm:prSet presAssocID="{248D9CB7-F479-4E96-81FB-42431686B0A0}" presName="gear3srcNode" presStyleLbl="node1" presStyleIdx="2" presStyleCnt="3"/>
      <dgm:spPr/>
    </dgm:pt>
    <dgm:pt modelId="{68D0ECF8-0969-4D20-8646-6E34422B25A2}" type="pres">
      <dgm:prSet presAssocID="{248D9CB7-F479-4E96-81FB-42431686B0A0}" presName="gear3dstNode" presStyleLbl="node1" presStyleIdx="2" presStyleCnt="3"/>
      <dgm:spPr/>
    </dgm:pt>
    <dgm:pt modelId="{0E9A9819-219A-42E4-AC12-FE4B246EBACB}" type="pres">
      <dgm:prSet presAssocID="{9C436C49-94C5-4D4F-9932-7C3F774E867F}" presName="connector1" presStyleLbl="sibTrans2D1" presStyleIdx="0" presStyleCnt="3"/>
      <dgm:spPr/>
    </dgm:pt>
    <dgm:pt modelId="{5ABD6EE4-4ABE-4CB5-AAE6-8DC8825ADEFB}" type="pres">
      <dgm:prSet presAssocID="{DFB0E19F-995B-4999-BA82-DA86F79EC5DB}" presName="connector2" presStyleLbl="sibTrans2D1" presStyleIdx="1" presStyleCnt="3"/>
      <dgm:spPr/>
    </dgm:pt>
    <dgm:pt modelId="{1CB9F53D-9256-4917-AC1D-6ED12E6DC830}" type="pres">
      <dgm:prSet presAssocID="{519D7455-A14C-4BEF-BD11-9AE4764D191B}" presName="connector3" presStyleLbl="sibTrans2D1" presStyleIdx="2" presStyleCnt="3"/>
      <dgm:spPr/>
    </dgm:pt>
  </dgm:ptLst>
  <dgm:cxnLst>
    <dgm:cxn modelId="{C6DE6601-095B-4184-8E7E-2378EABA882F}" type="presOf" srcId="{248D9CB7-F479-4E96-81FB-42431686B0A0}" destId="{01CE8C82-3DAD-4816-9C75-9D82CB949194}" srcOrd="0" destOrd="0" presId="urn:microsoft.com/office/officeart/2005/8/layout/gear1"/>
    <dgm:cxn modelId="{652A1902-F265-415B-8659-BE0E1BB1493E}" srcId="{533024EE-D50E-4B9C-93D7-FAAB0C2E788E}" destId="{C4507233-CB75-4DA3-B39B-8649619BF4C2}" srcOrd="0" destOrd="0" parTransId="{4A3C4A66-CB5E-4992-9655-97EA458C16E0}" sibTransId="{9C436C49-94C5-4D4F-9932-7C3F774E867F}"/>
    <dgm:cxn modelId="{AF1F5F27-499C-41E7-9B5A-8251AA1E14D8}" type="presOf" srcId="{533024EE-D50E-4B9C-93D7-FAAB0C2E788E}" destId="{790D7707-94F6-4AB9-8E0D-F0431A5DC510}" srcOrd="0" destOrd="0" presId="urn:microsoft.com/office/officeart/2005/8/layout/gear1"/>
    <dgm:cxn modelId="{FFCBB64A-D8D1-4822-892C-59D87B0B356A}" type="presOf" srcId="{9C436C49-94C5-4D4F-9932-7C3F774E867F}" destId="{0E9A9819-219A-42E4-AC12-FE4B246EBACB}" srcOrd="0" destOrd="0" presId="urn:microsoft.com/office/officeart/2005/8/layout/gear1"/>
    <dgm:cxn modelId="{21808772-3154-4898-A058-754EFC238BFD}" type="presOf" srcId="{D085F6DC-BB99-4659-BA48-B5E9BCB5CD48}" destId="{AB84758C-F83F-4DFC-AEB5-5E560F9D77D0}" srcOrd="2" destOrd="0" presId="urn:microsoft.com/office/officeart/2005/8/layout/gear1"/>
    <dgm:cxn modelId="{A11E5558-3DA5-408C-AAE0-C13941B88BF3}" type="presOf" srcId="{D085F6DC-BB99-4659-BA48-B5E9BCB5CD48}" destId="{F48DC06F-01EF-4B18-AACF-BAC8B67BAE25}" srcOrd="1" destOrd="0" presId="urn:microsoft.com/office/officeart/2005/8/layout/gear1"/>
    <dgm:cxn modelId="{B037E182-4E14-4383-A7E0-E16C650DFFAC}" type="presOf" srcId="{C4507233-CB75-4DA3-B39B-8649619BF4C2}" destId="{3EAA4A07-26E1-4B50-B6D4-9555A92C8C1C}" srcOrd="0" destOrd="0" presId="urn:microsoft.com/office/officeart/2005/8/layout/gear1"/>
    <dgm:cxn modelId="{6EA63695-1F2E-495F-9E8D-761A4316F399}" type="presOf" srcId="{519D7455-A14C-4BEF-BD11-9AE4764D191B}" destId="{1CB9F53D-9256-4917-AC1D-6ED12E6DC830}" srcOrd="0" destOrd="0" presId="urn:microsoft.com/office/officeart/2005/8/layout/gear1"/>
    <dgm:cxn modelId="{2A6838AA-4BE0-4979-86C3-89EBAD376442}" type="presOf" srcId="{248D9CB7-F479-4E96-81FB-42431686B0A0}" destId="{511DB3C9-0351-4187-B632-2E4B096E6877}" srcOrd="2" destOrd="0" presId="urn:microsoft.com/office/officeart/2005/8/layout/gear1"/>
    <dgm:cxn modelId="{ED48BDB9-15A1-4608-826B-B5BF7AC19251}" srcId="{533024EE-D50E-4B9C-93D7-FAAB0C2E788E}" destId="{248D9CB7-F479-4E96-81FB-42431686B0A0}" srcOrd="2" destOrd="0" parTransId="{D75C317F-03E6-45D3-9B53-A005DD600548}" sibTransId="{519D7455-A14C-4BEF-BD11-9AE4764D191B}"/>
    <dgm:cxn modelId="{A956B2CF-0A06-42D2-B09C-0311F3986F59}" type="presOf" srcId="{C4507233-CB75-4DA3-B39B-8649619BF4C2}" destId="{E5EE1BBA-03E0-4025-A880-505BBE4D841C}" srcOrd="2" destOrd="0" presId="urn:microsoft.com/office/officeart/2005/8/layout/gear1"/>
    <dgm:cxn modelId="{091AC5D2-0184-47D0-A54B-7A900131C7CC}" type="presOf" srcId="{248D9CB7-F479-4E96-81FB-42431686B0A0}" destId="{68D0ECF8-0969-4D20-8646-6E34422B25A2}" srcOrd="3" destOrd="0" presId="urn:microsoft.com/office/officeart/2005/8/layout/gear1"/>
    <dgm:cxn modelId="{6A758FD4-25C0-47A8-B65E-DCA848B474EA}" srcId="{533024EE-D50E-4B9C-93D7-FAAB0C2E788E}" destId="{D085F6DC-BB99-4659-BA48-B5E9BCB5CD48}" srcOrd="1" destOrd="0" parTransId="{FC8FDC23-FABC-4FC3-8FBA-438B7790D9E0}" sibTransId="{DFB0E19F-995B-4999-BA82-DA86F79EC5DB}"/>
    <dgm:cxn modelId="{5E2835EF-97CC-4C6D-AE44-C9474A757E29}" type="presOf" srcId="{D085F6DC-BB99-4659-BA48-B5E9BCB5CD48}" destId="{7A8DA27C-96B8-4F92-B256-D52834207D5D}" srcOrd="0" destOrd="0" presId="urn:microsoft.com/office/officeart/2005/8/layout/gear1"/>
    <dgm:cxn modelId="{6A3468F2-A91B-4F92-804C-4C0B005C08F3}" type="presOf" srcId="{C4507233-CB75-4DA3-B39B-8649619BF4C2}" destId="{B498B657-20A6-412A-9A52-84FCE3D83CFE}" srcOrd="1" destOrd="0" presId="urn:microsoft.com/office/officeart/2005/8/layout/gear1"/>
    <dgm:cxn modelId="{5688C9F8-196F-4035-A10E-E9E2F7C23601}" type="presOf" srcId="{DFB0E19F-995B-4999-BA82-DA86F79EC5DB}" destId="{5ABD6EE4-4ABE-4CB5-AAE6-8DC8825ADEFB}" srcOrd="0" destOrd="0" presId="urn:microsoft.com/office/officeart/2005/8/layout/gear1"/>
    <dgm:cxn modelId="{79CCB6FA-286B-405C-A017-5842EB2A34EC}" type="presOf" srcId="{248D9CB7-F479-4E96-81FB-42431686B0A0}" destId="{21AED107-4677-4FEF-B7D4-707FF4B32E4B}" srcOrd="1" destOrd="0" presId="urn:microsoft.com/office/officeart/2005/8/layout/gear1"/>
    <dgm:cxn modelId="{E1343D6D-9B5F-4AB5-A9EC-5FF0B5D127B7}" type="presParOf" srcId="{790D7707-94F6-4AB9-8E0D-F0431A5DC510}" destId="{3EAA4A07-26E1-4B50-B6D4-9555A92C8C1C}" srcOrd="0" destOrd="0" presId="urn:microsoft.com/office/officeart/2005/8/layout/gear1"/>
    <dgm:cxn modelId="{14D49678-357B-4035-BE99-973C097F6D93}" type="presParOf" srcId="{790D7707-94F6-4AB9-8E0D-F0431A5DC510}" destId="{B498B657-20A6-412A-9A52-84FCE3D83CFE}" srcOrd="1" destOrd="0" presId="urn:microsoft.com/office/officeart/2005/8/layout/gear1"/>
    <dgm:cxn modelId="{7E561ABB-089A-4D32-B26A-2B74F9D7E03C}" type="presParOf" srcId="{790D7707-94F6-4AB9-8E0D-F0431A5DC510}" destId="{E5EE1BBA-03E0-4025-A880-505BBE4D841C}" srcOrd="2" destOrd="0" presId="urn:microsoft.com/office/officeart/2005/8/layout/gear1"/>
    <dgm:cxn modelId="{67F598BD-9F68-423C-837B-A2755010C411}" type="presParOf" srcId="{790D7707-94F6-4AB9-8E0D-F0431A5DC510}" destId="{7A8DA27C-96B8-4F92-B256-D52834207D5D}" srcOrd="3" destOrd="0" presId="urn:microsoft.com/office/officeart/2005/8/layout/gear1"/>
    <dgm:cxn modelId="{20633D63-549F-4A1A-9152-DAE3910A7D70}" type="presParOf" srcId="{790D7707-94F6-4AB9-8E0D-F0431A5DC510}" destId="{F48DC06F-01EF-4B18-AACF-BAC8B67BAE25}" srcOrd="4" destOrd="0" presId="urn:microsoft.com/office/officeart/2005/8/layout/gear1"/>
    <dgm:cxn modelId="{5C3261B1-62DE-4C15-92CE-957096CBEDED}" type="presParOf" srcId="{790D7707-94F6-4AB9-8E0D-F0431A5DC510}" destId="{AB84758C-F83F-4DFC-AEB5-5E560F9D77D0}" srcOrd="5" destOrd="0" presId="urn:microsoft.com/office/officeart/2005/8/layout/gear1"/>
    <dgm:cxn modelId="{8B49D0E1-CD47-4B0B-962A-7CA23BBCEBC6}" type="presParOf" srcId="{790D7707-94F6-4AB9-8E0D-F0431A5DC510}" destId="{01CE8C82-3DAD-4816-9C75-9D82CB949194}" srcOrd="6" destOrd="0" presId="urn:microsoft.com/office/officeart/2005/8/layout/gear1"/>
    <dgm:cxn modelId="{97A28218-90D1-431C-AC80-74C5D7C77F9D}" type="presParOf" srcId="{790D7707-94F6-4AB9-8E0D-F0431A5DC510}" destId="{21AED107-4677-4FEF-B7D4-707FF4B32E4B}" srcOrd="7" destOrd="0" presId="urn:microsoft.com/office/officeart/2005/8/layout/gear1"/>
    <dgm:cxn modelId="{93FAC3C3-B99B-42A4-9733-EAAAFEAAE625}" type="presParOf" srcId="{790D7707-94F6-4AB9-8E0D-F0431A5DC510}" destId="{511DB3C9-0351-4187-B632-2E4B096E6877}" srcOrd="8" destOrd="0" presId="urn:microsoft.com/office/officeart/2005/8/layout/gear1"/>
    <dgm:cxn modelId="{F5EE5C4E-076F-4690-A5F3-76883B72F17D}" type="presParOf" srcId="{790D7707-94F6-4AB9-8E0D-F0431A5DC510}" destId="{68D0ECF8-0969-4D20-8646-6E34422B25A2}" srcOrd="9" destOrd="0" presId="urn:microsoft.com/office/officeart/2005/8/layout/gear1"/>
    <dgm:cxn modelId="{F336D624-2A3F-4402-99DB-C481C86E59BF}" type="presParOf" srcId="{790D7707-94F6-4AB9-8E0D-F0431A5DC510}" destId="{0E9A9819-219A-42E4-AC12-FE4B246EBACB}" srcOrd="10" destOrd="0" presId="urn:microsoft.com/office/officeart/2005/8/layout/gear1"/>
    <dgm:cxn modelId="{E0E4441F-7ED7-43AF-9BEA-C53643997295}" type="presParOf" srcId="{790D7707-94F6-4AB9-8E0D-F0431A5DC510}" destId="{5ABD6EE4-4ABE-4CB5-AAE6-8DC8825ADEFB}" srcOrd="11" destOrd="0" presId="urn:microsoft.com/office/officeart/2005/8/layout/gear1"/>
    <dgm:cxn modelId="{C7359313-D66C-4299-9CCE-5644B5E10EBB}" type="presParOf" srcId="{790D7707-94F6-4AB9-8E0D-F0431A5DC510}" destId="{1CB9F53D-9256-4917-AC1D-6ED12E6DC83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00BF69-31BA-42D4-A135-9FE9FC028DE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NI"/>
        </a:p>
      </dgm:t>
    </dgm:pt>
    <dgm:pt modelId="{2CA3F915-8F3C-45D8-AD02-742F1D3C8F7A}">
      <dgm:prSet phldrT="[Texto]"/>
      <dgm:spPr/>
      <dgm:t>
        <a:bodyPr/>
        <a:lstStyle/>
        <a:p>
          <a:r>
            <a:rPr lang="es-ES" dirty="0">
              <a:latin typeface="Proxima Nova Alt Lt" panose="02000506030000020004" charset="0"/>
            </a:rPr>
            <a:t>Gracias a la colaboración interdisciplinaria y al uso de tecnologías educativas, los docentes pudieron adaptar sus métodos pedagógicos a un entorno virtual</a:t>
          </a:r>
          <a:endParaRPr lang="es-NI" dirty="0">
            <a:latin typeface="Proxima Nova Alt Lt" panose="02000506030000020004" charset="0"/>
          </a:endParaRPr>
        </a:p>
      </dgm:t>
    </dgm:pt>
    <dgm:pt modelId="{6522F81C-3D9B-4AA5-B750-C388C777B4E3}" type="parTrans" cxnId="{CF6CA0DB-E68F-4E21-8F97-9286C734336A}">
      <dgm:prSet/>
      <dgm:spPr/>
      <dgm:t>
        <a:bodyPr/>
        <a:lstStyle/>
        <a:p>
          <a:endParaRPr lang="es-NI">
            <a:latin typeface="Proxima Nova Alt Lt" panose="02000506030000020004" charset="0"/>
          </a:endParaRPr>
        </a:p>
      </dgm:t>
    </dgm:pt>
    <dgm:pt modelId="{A37AB746-F921-41B5-836C-C034EBCDAAE9}" type="sibTrans" cxnId="{CF6CA0DB-E68F-4E21-8F97-9286C734336A}">
      <dgm:prSet/>
      <dgm:spPr/>
      <dgm:t>
        <a:bodyPr/>
        <a:lstStyle/>
        <a:p>
          <a:endParaRPr lang="es-NI">
            <a:latin typeface="Proxima Nova Alt Lt" panose="02000506030000020004" charset="0"/>
          </a:endParaRPr>
        </a:p>
      </dgm:t>
    </dgm:pt>
    <dgm:pt modelId="{07247CF4-C550-432B-891C-56B35A260832}">
      <dgm:prSet phldrT="[Texto]"/>
      <dgm:spPr/>
      <dgm:t>
        <a:bodyPr/>
        <a:lstStyle/>
        <a:p>
          <a:r>
            <a:rPr lang="es-ES" dirty="0">
              <a:latin typeface="Proxima Nova Alt Lt" panose="02000506030000020004" charset="0"/>
            </a:rPr>
            <a:t>Fortalecimiento  de las competencias digitales de docentes y estudiantes, el fomento de la autonomía en el aprendizaje y la creación de contenidos interactivos que promueven la participación activa de los alumnos</a:t>
          </a:r>
          <a:endParaRPr lang="es-NI" dirty="0">
            <a:latin typeface="Proxima Nova Alt Lt" panose="02000506030000020004" charset="0"/>
          </a:endParaRPr>
        </a:p>
      </dgm:t>
    </dgm:pt>
    <dgm:pt modelId="{C6ADE6B3-A6C8-4E83-9D2D-D64A3EF4AA58}" type="parTrans" cxnId="{B8866D61-3633-4C59-87D4-41A375D21632}">
      <dgm:prSet/>
      <dgm:spPr/>
      <dgm:t>
        <a:bodyPr/>
        <a:lstStyle/>
        <a:p>
          <a:endParaRPr lang="es-NI">
            <a:latin typeface="Proxima Nova Alt Lt" panose="02000506030000020004" charset="0"/>
          </a:endParaRPr>
        </a:p>
      </dgm:t>
    </dgm:pt>
    <dgm:pt modelId="{A9B5508A-0DB0-43BD-B60D-98CCBABEA56B}" type="sibTrans" cxnId="{B8866D61-3633-4C59-87D4-41A375D21632}">
      <dgm:prSet/>
      <dgm:spPr/>
      <dgm:t>
        <a:bodyPr/>
        <a:lstStyle/>
        <a:p>
          <a:endParaRPr lang="es-NI">
            <a:latin typeface="Proxima Nova Alt Lt" panose="02000506030000020004" charset="0"/>
          </a:endParaRPr>
        </a:p>
      </dgm:t>
    </dgm:pt>
    <dgm:pt modelId="{0DB5458D-BDD5-4AF6-AED6-4D59938B70DE}">
      <dgm:prSet phldrT="[Texto]"/>
      <dgm:spPr/>
      <dgm:t>
        <a:bodyPr/>
        <a:lstStyle/>
        <a:p>
          <a:r>
            <a:rPr lang="es-ES" dirty="0">
              <a:latin typeface="Proxima Nova Alt Lt" panose="02000506030000020004" charset="0"/>
            </a:rPr>
            <a:t>Se prevé que la incorporación de tecnologías emergentes, como la inteligencia artificial y la realidad aumentada, enriquecerá aún más la experiencia educativa, facilitando la personalización del aprendizaje y el acceso global a contenidos de calidad</a:t>
          </a:r>
          <a:endParaRPr lang="es-NI" dirty="0">
            <a:latin typeface="Proxima Nova Alt Lt" panose="02000506030000020004" charset="0"/>
          </a:endParaRPr>
        </a:p>
      </dgm:t>
    </dgm:pt>
    <dgm:pt modelId="{07DEDB4C-2A30-4096-8F0E-81DE4B737BA8}" type="parTrans" cxnId="{90A4ACCD-7975-4710-9CC7-45B29D15C4D6}">
      <dgm:prSet/>
      <dgm:spPr/>
      <dgm:t>
        <a:bodyPr/>
        <a:lstStyle/>
        <a:p>
          <a:endParaRPr lang="es-NI">
            <a:latin typeface="Proxima Nova Alt Lt" panose="02000506030000020004" charset="0"/>
          </a:endParaRPr>
        </a:p>
      </dgm:t>
    </dgm:pt>
    <dgm:pt modelId="{84810799-4D5B-48EE-8DC6-2820554C5718}" type="sibTrans" cxnId="{90A4ACCD-7975-4710-9CC7-45B29D15C4D6}">
      <dgm:prSet/>
      <dgm:spPr/>
      <dgm:t>
        <a:bodyPr/>
        <a:lstStyle/>
        <a:p>
          <a:endParaRPr lang="es-NI">
            <a:latin typeface="Proxima Nova Alt Lt" panose="02000506030000020004" charset="0"/>
          </a:endParaRPr>
        </a:p>
      </dgm:t>
    </dgm:pt>
    <dgm:pt modelId="{46ED7BA7-3ACE-4156-8331-7D9CEBD7B4F8}" type="pres">
      <dgm:prSet presAssocID="{C300BF69-31BA-42D4-A135-9FE9FC028DE1}" presName="Name0" presStyleCnt="0">
        <dgm:presLayoutVars>
          <dgm:dir/>
          <dgm:animLvl val="lvl"/>
          <dgm:resizeHandles val="exact"/>
        </dgm:presLayoutVars>
      </dgm:prSet>
      <dgm:spPr/>
    </dgm:pt>
    <dgm:pt modelId="{6ECF5C87-90BF-44D7-8F7A-8BED08CB0CB4}" type="pres">
      <dgm:prSet presAssocID="{2CA3F915-8F3C-45D8-AD02-742F1D3C8F7A}" presName="composite" presStyleCnt="0"/>
      <dgm:spPr/>
    </dgm:pt>
    <dgm:pt modelId="{90E23354-9B96-4196-9B8E-52F7AABA2402}" type="pres">
      <dgm:prSet presAssocID="{2CA3F915-8F3C-45D8-AD02-742F1D3C8F7A}" presName="parTx" presStyleLbl="alignNode1" presStyleIdx="0" presStyleCnt="3">
        <dgm:presLayoutVars>
          <dgm:chMax val="0"/>
          <dgm:chPref val="0"/>
          <dgm:bulletEnabled val="1"/>
        </dgm:presLayoutVars>
      </dgm:prSet>
      <dgm:spPr/>
    </dgm:pt>
    <dgm:pt modelId="{B417EDDE-3109-4DF6-A8DF-8AD11F81EA96}" type="pres">
      <dgm:prSet presAssocID="{2CA3F915-8F3C-45D8-AD02-742F1D3C8F7A}" presName="desTx" presStyleLbl="alignAccFollowNode1" presStyleIdx="0" presStyleCnt="3">
        <dgm:presLayoutVars>
          <dgm:bulletEnabled val="1"/>
        </dgm:presLayoutVars>
      </dgm:prSet>
      <dgm:spPr/>
    </dgm:pt>
    <dgm:pt modelId="{166855A0-CF2D-447E-A8B8-335A460494C2}" type="pres">
      <dgm:prSet presAssocID="{A37AB746-F921-41B5-836C-C034EBCDAAE9}" presName="space" presStyleCnt="0"/>
      <dgm:spPr/>
    </dgm:pt>
    <dgm:pt modelId="{EB169C61-3686-4C1B-AD0D-51860BE270E6}" type="pres">
      <dgm:prSet presAssocID="{07247CF4-C550-432B-891C-56B35A260832}" presName="composite" presStyleCnt="0"/>
      <dgm:spPr/>
    </dgm:pt>
    <dgm:pt modelId="{236C9DB0-B953-4220-8BA8-09F02183007C}" type="pres">
      <dgm:prSet presAssocID="{07247CF4-C550-432B-891C-56B35A260832}" presName="parTx" presStyleLbl="alignNode1" presStyleIdx="1" presStyleCnt="3">
        <dgm:presLayoutVars>
          <dgm:chMax val="0"/>
          <dgm:chPref val="0"/>
          <dgm:bulletEnabled val="1"/>
        </dgm:presLayoutVars>
      </dgm:prSet>
      <dgm:spPr/>
    </dgm:pt>
    <dgm:pt modelId="{79BFA031-31DE-4BB6-B5FB-E28EA925148E}" type="pres">
      <dgm:prSet presAssocID="{07247CF4-C550-432B-891C-56B35A260832}" presName="desTx" presStyleLbl="alignAccFollowNode1" presStyleIdx="1" presStyleCnt="3">
        <dgm:presLayoutVars>
          <dgm:bulletEnabled val="1"/>
        </dgm:presLayoutVars>
      </dgm:prSet>
      <dgm:spPr/>
    </dgm:pt>
    <dgm:pt modelId="{E409C203-64ED-4CDA-BE15-0E501DECE43F}" type="pres">
      <dgm:prSet presAssocID="{A9B5508A-0DB0-43BD-B60D-98CCBABEA56B}" presName="space" presStyleCnt="0"/>
      <dgm:spPr/>
    </dgm:pt>
    <dgm:pt modelId="{F273E7D2-1E17-425B-9257-651C4A3B95CF}" type="pres">
      <dgm:prSet presAssocID="{0DB5458D-BDD5-4AF6-AED6-4D59938B70DE}" presName="composite" presStyleCnt="0"/>
      <dgm:spPr/>
    </dgm:pt>
    <dgm:pt modelId="{5D5652E1-E709-4864-84D0-171FAAA738A9}" type="pres">
      <dgm:prSet presAssocID="{0DB5458D-BDD5-4AF6-AED6-4D59938B70DE}" presName="parTx" presStyleLbl="alignNode1" presStyleIdx="2" presStyleCnt="3">
        <dgm:presLayoutVars>
          <dgm:chMax val="0"/>
          <dgm:chPref val="0"/>
          <dgm:bulletEnabled val="1"/>
        </dgm:presLayoutVars>
      </dgm:prSet>
      <dgm:spPr/>
    </dgm:pt>
    <dgm:pt modelId="{0AC7BAB4-D146-4FF7-9A07-16EE83F49BE1}" type="pres">
      <dgm:prSet presAssocID="{0DB5458D-BDD5-4AF6-AED6-4D59938B70DE}" presName="desTx" presStyleLbl="alignAccFollowNode1" presStyleIdx="2" presStyleCnt="3">
        <dgm:presLayoutVars>
          <dgm:bulletEnabled val="1"/>
        </dgm:presLayoutVars>
      </dgm:prSet>
      <dgm:spPr/>
    </dgm:pt>
  </dgm:ptLst>
  <dgm:cxnLst>
    <dgm:cxn modelId="{1259B10E-3813-4828-9185-E345A9D21080}" type="presOf" srcId="{0DB5458D-BDD5-4AF6-AED6-4D59938B70DE}" destId="{5D5652E1-E709-4864-84D0-171FAAA738A9}" srcOrd="0" destOrd="0" presId="urn:microsoft.com/office/officeart/2005/8/layout/hList1"/>
    <dgm:cxn modelId="{B8866D61-3633-4C59-87D4-41A375D21632}" srcId="{C300BF69-31BA-42D4-A135-9FE9FC028DE1}" destId="{07247CF4-C550-432B-891C-56B35A260832}" srcOrd="1" destOrd="0" parTransId="{C6ADE6B3-A6C8-4E83-9D2D-D64A3EF4AA58}" sibTransId="{A9B5508A-0DB0-43BD-B60D-98CCBABEA56B}"/>
    <dgm:cxn modelId="{12196149-8BA9-44F5-9709-F7F5911E8174}" type="presOf" srcId="{C300BF69-31BA-42D4-A135-9FE9FC028DE1}" destId="{46ED7BA7-3ACE-4156-8331-7D9CEBD7B4F8}" srcOrd="0" destOrd="0" presId="urn:microsoft.com/office/officeart/2005/8/layout/hList1"/>
    <dgm:cxn modelId="{1DC8825A-69FA-44CB-85BD-1AAF860387E4}" type="presOf" srcId="{2CA3F915-8F3C-45D8-AD02-742F1D3C8F7A}" destId="{90E23354-9B96-4196-9B8E-52F7AABA2402}" srcOrd="0" destOrd="0" presId="urn:microsoft.com/office/officeart/2005/8/layout/hList1"/>
    <dgm:cxn modelId="{90A4ACCD-7975-4710-9CC7-45B29D15C4D6}" srcId="{C300BF69-31BA-42D4-A135-9FE9FC028DE1}" destId="{0DB5458D-BDD5-4AF6-AED6-4D59938B70DE}" srcOrd="2" destOrd="0" parTransId="{07DEDB4C-2A30-4096-8F0E-81DE4B737BA8}" sibTransId="{84810799-4D5B-48EE-8DC6-2820554C5718}"/>
    <dgm:cxn modelId="{CF6CA0DB-E68F-4E21-8F97-9286C734336A}" srcId="{C300BF69-31BA-42D4-A135-9FE9FC028DE1}" destId="{2CA3F915-8F3C-45D8-AD02-742F1D3C8F7A}" srcOrd="0" destOrd="0" parTransId="{6522F81C-3D9B-4AA5-B750-C388C777B4E3}" sibTransId="{A37AB746-F921-41B5-836C-C034EBCDAAE9}"/>
    <dgm:cxn modelId="{6699DFFB-D2CD-4E21-96D8-9F647F04C6FC}" type="presOf" srcId="{07247CF4-C550-432B-891C-56B35A260832}" destId="{236C9DB0-B953-4220-8BA8-09F02183007C}" srcOrd="0" destOrd="0" presId="urn:microsoft.com/office/officeart/2005/8/layout/hList1"/>
    <dgm:cxn modelId="{5EB9157C-22CB-407A-9006-850F2EDD1FF6}" type="presParOf" srcId="{46ED7BA7-3ACE-4156-8331-7D9CEBD7B4F8}" destId="{6ECF5C87-90BF-44D7-8F7A-8BED08CB0CB4}" srcOrd="0" destOrd="0" presId="urn:microsoft.com/office/officeart/2005/8/layout/hList1"/>
    <dgm:cxn modelId="{F8398E61-C6F5-40B2-8B33-6118B434DA4E}" type="presParOf" srcId="{6ECF5C87-90BF-44D7-8F7A-8BED08CB0CB4}" destId="{90E23354-9B96-4196-9B8E-52F7AABA2402}" srcOrd="0" destOrd="0" presId="urn:microsoft.com/office/officeart/2005/8/layout/hList1"/>
    <dgm:cxn modelId="{FAF3A8E9-E9ED-4EA6-B0AA-5DDD1DD91B9D}" type="presParOf" srcId="{6ECF5C87-90BF-44D7-8F7A-8BED08CB0CB4}" destId="{B417EDDE-3109-4DF6-A8DF-8AD11F81EA96}" srcOrd="1" destOrd="0" presId="urn:microsoft.com/office/officeart/2005/8/layout/hList1"/>
    <dgm:cxn modelId="{41094F8B-3280-4141-8B97-9BD4594F5C8A}" type="presParOf" srcId="{46ED7BA7-3ACE-4156-8331-7D9CEBD7B4F8}" destId="{166855A0-CF2D-447E-A8B8-335A460494C2}" srcOrd="1" destOrd="0" presId="urn:microsoft.com/office/officeart/2005/8/layout/hList1"/>
    <dgm:cxn modelId="{943F605E-A629-4D06-9A3B-A49CDF40FE42}" type="presParOf" srcId="{46ED7BA7-3ACE-4156-8331-7D9CEBD7B4F8}" destId="{EB169C61-3686-4C1B-AD0D-51860BE270E6}" srcOrd="2" destOrd="0" presId="urn:microsoft.com/office/officeart/2005/8/layout/hList1"/>
    <dgm:cxn modelId="{EC34AFFA-CDB2-4235-A7ED-39612CE752DA}" type="presParOf" srcId="{EB169C61-3686-4C1B-AD0D-51860BE270E6}" destId="{236C9DB0-B953-4220-8BA8-09F02183007C}" srcOrd="0" destOrd="0" presId="urn:microsoft.com/office/officeart/2005/8/layout/hList1"/>
    <dgm:cxn modelId="{A3A7FD93-675D-4E81-9498-691E2E7970BA}" type="presParOf" srcId="{EB169C61-3686-4C1B-AD0D-51860BE270E6}" destId="{79BFA031-31DE-4BB6-B5FB-E28EA925148E}" srcOrd="1" destOrd="0" presId="urn:microsoft.com/office/officeart/2005/8/layout/hList1"/>
    <dgm:cxn modelId="{E9325730-0695-426C-A960-279973B143C1}" type="presParOf" srcId="{46ED7BA7-3ACE-4156-8331-7D9CEBD7B4F8}" destId="{E409C203-64ED-4CDA-BE15-0E501DECE43F}" srcOrd="3" destOrd="0" presId="urn:microsoft.com/office/officeart/2005/8/layout/hList1"/>
    <dgm:cxn modelId="{5DE727DA-2C20-48A4-B8D5-935BE3175F04}" type="presParOf" srcId="{46ED7BA7-3ACE-4156-8331-7D9CEBD7B4F8}" destId="{F273E7D2-1E17-425B-9257-651C4A3B95CF}" srcOrd="4" destOrd="0" presId="urn:microsoft.com/office/officeart/2005/8/layout/hList1"/>
    <dgm:cxn modelId="{4E2A1768-54D2-471C-99DD-52B693913D0B}" type="presParOf" srcId="{F273E7D2-1E17-425B-9257-651C4A3B95CF}" destId="{5D5652E1-E709-4864-84D0-171FAAA738A9}" srcOrd="0" destOrd="0" presId="urn:microsoft.com/office/officeart/2005/8/layout/hList1"/>
    <dgm:cxn modelId="{8685FCC3-1D17-4124-8585-5B55152D64B1}" type="presParOf" srcId="{F273E7D2-1E17-425B-9257-651C4A3B95CF}" destId="{0AC7BAB4-D146-4FF7-9A07-16EE83F49BE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79C94-AADB-4ED0-BCCC-C23ABED6CA5C}">
      <dsp:nvSpPr>
        <dsp:cNvPr id="0" name=""/>
        <dsp:cNvSpPr/>
      </dsp:nvSpPr>
      <dsp:spPr>
        <a:xfrm>
          <a:off x="0" y="317432"/>
          <a:ext cx="6603298"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7C8C67-B714-443F-AB13-A930C07983D2}">
      <dsp:nvSpPr>
        <dsp:cNvPr id="0" name=""/>
        <dsp:cNvSpPr/>
      </dsp:nvSpPr>
      <dsp:spPr>
        <a:xfrm>
          <a:off x="330164" y="96032"/>
          <a:ext cx="4622308"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712" tIns="0" rIns="174712" bIns="0" numCol="1" spcCol="1270" anchor="ctr" anchorCtr="0">
          <a:noAutofit/>
        </a:bodyPr>
        <a:lstStyle/>
        <a:p>
          <a:pPr marL="0" lvl="0" indent="0" algn="l" defTabSz="666750">
            <a:lnSpc>
              <a:spcPct val="90000"/>
            </a:lnSpc>
            <a:spcBef>
              <a:spcPct val="0"/>
            </a:spcBef>
            <a:spcAft>
              <a:spcPct val="35000"/>
            </a:spcAft>
            <a:buNone/>
          </a:pPr>
          <a:r>
            <a:rPr lang="es-ES" sz="1500" kern="1200" dirty="0">
              <a:latin typeface="Proxima Nova Alt Bl" panose="02000506030000020004" charset="0"/>
            </a:rPr>
            <a:t>Taller de Redacción y Expresión Oral</a:t>
          </a:r>
          <a:endParaRPr lang="es-NI" sz="1500" kern="1200" dirty="0">
            <a:latin typeface="Proxima Nova Alt Bl" panose="02000506030000020004" charset="0"/>
          </a:endParaRPr>
        </a:p>
      </dsp:txBody>
      <dsp:txXfrm>
        <a:off x="351780" y="117648"/>
        <a:ext cx="4579076" cy="399568"/>
      </dsp:txXfrm>
    </dsp:sp>
    <dsp:sp modelId="{DD6614B1-C2B4-453D-A85E-39E90313F3B9}">
      <dsp:nvSpPr>
        <dsp:cNvPr id="0" name=""/>
        <dsp:cNvSpPr/>
      </dsp:nvSpPr>
      <dsp:spPr>
        <a:xfrm>
          <a:off x="0" y="997832"/>
          <a:ext cx="6603298"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2E3F14-8FE1-424A-88CF-DBC8758CFA18}">
      <dsp:nvSpPr>
        <dsp:cNvPr id="0" name=""/>
        <dsp:cNvSpPr/>
      </dsp:nvSpPr>
      <dsp:spPr>
        <a:xfrm>
          <a:off x="330164" y="776432"/>
          <a:ext cx="4622308"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712" tIns="0" rIns="174712" bIns="0" numCol="1" spcCol="1270" anchor="ctr" anchorCtr="0">
          <a:noAutofit/>
        </a:bodyPr>
        <a:lstStyle/>
        <a:p>
          <a:pPr marL="0" lvl="0" indent="0" algn="l" defTabSz="666750">
            <a:lnSpc>
              <a:spcPct val="90000"/>
            </a:lnSpc>
            <a:spcBef>
              <a:spcPct val="0"/>
            </a:spcBef>
            <a:spcAft>
              <a:spcPct val="35000"/>
            </a:spcAft>
            <a:buNone/>
          </a:pPr>
          <a:r>
            <a:rPr lang="es-NI" sz="1500" kern="1200" dirty="0">
              <a:latin typeface="Proxima Nova Alt Bl" panose="02000506030000020004" charset="0"/>
            </a:rPr>
            <a:t>Informática Básica</a:t>
          </a:r>
        </a:p>
      </dsp:txBody>
      <dsp:txXfrm>
        <a:off x="351780" y="798048"/>
        <a:ext cx="4579076" cy="399568"/>
      </dsp:txXfrm>
    </dsp:sp>
    <dsp:sp modelId="{EC829526-9205-4659-8CED-16C56E890154}">
      <dsp:nvSpPr>
        <dsp:cNvPr id="0" name=""/>
        <dsp:cNvSpPr/>
      </dsp:nvSpPr>
      <dsp:spPr>
        <a:xfrm>
          <a:off x="0" y="1678232"/>
          <a:ext cx="6603298"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E4B559-14DE-4655-B998-A3D3CABEF3D0}">
      <dsp:nvSpPr>
        <dsp:cNvPr id="0" name=""/>
        <dsp:cNvSpPr/>
      </dsp:nvSpPr>
      <dsp:spPr>
        <a:xfrm>
          <a:off x="330164" y="1456832"/>
          <a:ext cx="4622308"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712" tIns="0" rIns="174712" bIns="0" numCol="1" spcCol="1270" anchor="ctr" anchorCtr="0">
          <a:noAutofit/>
        </a:bodyPr>
        <a:lstStyle/>
        <a:p>
          <a:pPr marL="0" lvl="0" indent="0" algn="l" defTabSz="666750">
            <a:lnSpc>
              <a:spcPct val="90000"/>
            </a:lnSpc>
            <a:spcBef>
              <a:spcPct val="0"/>
            </a:spcBef>
            <a:spcAft>
              <a:spcPct val="35000"/>
            </a:spcAft>
            <a:buNone/>
          </a:pPr>
          <a:r>
            <a:rPr lang="es-ES" sz="1500" kern="1200" dirty="0">
              <a:latin typeface="Proxima Nova Alt Bl" panose="02000506030000020004" charset="0"/>
            </a:rPr>
            <a:t>Gestión para la Validación de Proyectos de Innovación y Emprendimiento</a:t>
          </a:r>
          <a:endParaRPr lang="es-NI" sz="1500" kern="1200" dirty="0">
            <a:latin typeface="Proxima Nova Alt Bl" panose="02000506030000020004" charset="0"/>
          </a:endParaRPr>
        </a:p>
      </dsp:txBody>
      <dsp:txXfrm>
        <a:off x="351780" y="1478448"/>
        <a:ext cx="4579076" cy="399568"/>
      </dsp:txXfrm>
    </dsp:sp>
    <dsp:sp modelId="{34015826-466A-438C-A1B1-4E99E6054754}">
      <dsp:nvSpPr>
        <dsp:cNvPr id="0" name=""/>
        <dsp:cNvSpPr/>
      </dsp:nvSpPr>
      <dsp:spPr>
        <a:xfrm>
          <a:off x="0" y="2358632"/>
          <a:ext cx="6603298"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D2506F-F507-4BD7-AADF-93CCBC3F80A4}">
      <dsp:nvSpPr>
        <dsp:cNvPr id="0" name=""/>
        <dsp:cNvSpPr/>
      </dsp:nvSpPr>
      <dsp:spPr>
        <a:xfrm>
          <a:off x="330164" y="2137232"/>
          <a:ext cx="4622308"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712" tIns="0" rIns="174712" bIns="0" numCol="1" spcCol="1270" anchor="ctr" anchorCtr="0">
          <a:noAutofit/>
        </a:bodyPr>
        <a:lstStyle/>
        <a:p>
          <a:pPr marL="0" lvl="0" indent="0" algn="l" defTabSz="666750">
            <a:lnSpc>
              <a:spcPct val="90000"/>
            </a:lnSpc>
            <a:spcBef>
              <a:spcPct val="0"/>
            </a:spcBef>
            <a:spcAft>
              <a:spcPct val="35000"/>
            </a:spcAft>
            <a:buNone/>
          </a:pPr>
          <a:r>
            <a:rPr lang="es-NI" sz="1500" kern="1200" dirty="0">
              <a:latin typeface="Proxima Nova Alt Bl" panose="02000506030000020004" charset="0"/>
            </a:rPr>
            <a:t>Formación Integral del Profesional </a:t>
          </a:r>
        </a:p>
      </dsp:txBody>
      <dsp:txXfrm>
        <a:off x="351780" y="2158848"/>
        <a:ext cx="4579076" cy="399568"/>
      </dsp:txXfrm>
    </dsp:sp>
    <dsp:sp modelId="{EBD84533-9CF2-4CB0-941C-EDDB6F948D00}">
      <dsp:nvSpPr>
        <dsp:cNvPr id="0" name=""/>
        <dsp:cNvSpPr/>
      </dsp:nvSpPr>
      <dsp:spPr>
        <a:xfrm>
          <a:off x="0" y="3039032"/>
          <a:ext cx="6603298"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668F83-474C-4B8D-975E-8C941B5B41E8}">
      <dsp:nvSpPr>
        <dsp:cNvPr id="0" name=""/>
        <dsp:cNvSpPr/>
      </dsp:nvSpPr>
      <dsp:spPr>
        <a:xfrm>
          <a:off x="330164" y="2817632"/>
          <a:ext cx="4622308"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712" tIns="0" rIns="174712" bIns="0" numCol="1" spcCol="1270" anchor="ctr" anchorCtr="0">
          <a:noAutofit/>
        </a:bodyPr>
        <a:lstStyle/>
        <a:p>
          <a:pPr marL="0" lvl="0" indent="0" algn="l" defTabSz="666750">
            <a:lnSpc>
              <a:spcPct val="90000"/>
            </a:lnSpc>
            <a:spcBef>
              <a:spcPct val="0"/>
            </a:spcBef>
            <a:spcAft>
              <a:spcPct val="35000"/>
            </a:spcAft>
            <a:buNone/>
          </a:pPr>
          <a:r>
            <a:rPr lang="es-NI" sz="1500" kern="1200" dirty="0">
              <a:latin typeface="Proxima Nova Alt Bl" panose="02000506030000020004" charset="0"/>
            </a:rPr>
            <a:t>Agronegocios </a:t>
          </a:r>
        </a:p>
      </dsp:txBody>
      <dsp:txXfrm>
        <a:off x="351780" y="2839248"/>
        <a:ext cx="4579076"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75E07-8D41-4B4C-B721-6B39ECE8CD46}">
      <dsp:nvSpPr>
        <dsp:cNvPr id="0" name=""/>
        <dsp:cNvSpPr/>
      </dsp:nvSpPr>
      <dsp:spPr>
        <a:xfrm>
          <a:off x="4389" y="482667"/>
          <a:ext cx="1312107" cy="78726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NI" sz="1400" kern="1200" dirty="0">
              <a:latin typeface="Proxima Nova Alt Bl" panose="02000506030000020004" charset="0"/>
            </a:rPr>
            <a:t>Enseñanza Virtual </a:t>
          </a:r>
        </a:p>
      </dsp:txBody>
      <dsp:txXfrm>
        <a:off x="27447" y="505725"/>
        <a:ext cx="1265991" cy="741148"/>
      </dsp:txXfrm>
    </dsp:sp>
    <dsp:sp modelId="{EE49D1A5-4EB7-41F1-85E9-3B8B8913DDAC}">
      <dsp:nvSpPr>
        <dsp:cNvPr id="0" name=""/>
        <dsp:cNvSpPr/>
      </dsp:nvSpPr>
      <dsp:spPr>
        <a:xfrm>
          <a:off x="1447708" y="713598"/>
          <a:ext cx="278166" cy="32540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NI" sz="1100" kern="1200">
            <a:latin typeface="Proxima Nova Alt Bl" panose="02000506030000020004" charset="0"/>
          </a:endParaRPr>
        </a:p>
      </dsp:txBody>
      <dsp:txXfrm>
        <a:off x="1447708" y="778678"/>
        <a:ext cx="194716" cy="195242"/>
      </dsp:txXfrm>
    </dsp:sp>
    <dsp:sp modelId="{0222DE0A-3F68-4D9E-BF0E-8A9D09F295F4}">
      <dsp:nvSpPr>
        <dsp:cNvPr id="0" name=""/>
        <dsp:cNvSpPr/>
      </dsp:nvSpPr>
      <dsp:spPr>
        <a:xfrm>
          <a:off x="1841340" y="482667"/>
          <a:ext cx="1312107" cy="787264"/>
        </a:xfrm>
        <a:prstGeom prst="roundRect">
          <a:avLst>
            <a:gd name="adj" fmla="val 1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NI" sz="1400" kern="1200" dirty="0">
              <a:latin typeface="Proxima Nova Alt Bl" panose="02000506030000020004" charset="0"/>
            </a:rPr>
            <a:t>Tecnología </a:t>
          </a:r>
        </a:p>
      </dsp:txBody>
      <dsp:txXfrm>
        <a:off x="1864398" y="505725"/>
        <a:ext cx="1265991" cy="741148"/>
      </dsp:txXfrm>
    </dsp:sp>
    <dsp:sp modelId="{42530235-60C4-4429-8D5A-FEBF1CBE73AF}">
      <dsp:nvSpPr>
        <dsp:cNvPr id="0" name=""/>
        <dsp:cNvSpPr/>
      </dsp:nvSpPr>
      <dsp:spPr>
        <a:xfrm>
          <a:off x="3284658" y="713598"/>
          <a:ext cx="278166" cy="325402"/>
        </a:xfrm>
        <a:prstGeom prst="righ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NI" sz="1100" kern="1200">
            <a:latin typeface="Proxima Nova Alt Bl" panose="02000506030000020004" charset="0"/>
          </a:endParaRPr>
        </a:p>
      </dsp:txBody>
      <dsp:txXfrm>
        <a:off x="3284658" y="778678"/>
        <a:ext cx="194716" cy="195242"/>
      </dsp:txXfrm>
    </dsp:sp>
    <dsp:sp modelId="{D2D20C7F-FDD5-43F8-B363-A11288871A32}">
      <dsp:nvSpPr>
        <dsp:cNvPr id="0" name=""/>
        <dsp:cNvSpPr/>
      </dsp:nvSpPr>
      <dsp:spPr>
        <a:xfrm>
          <a:off x="3678290" y="482667"/>
          <a:ext cx="1312107" cy="787264"/>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NI" sz="1400" kern="1200" dirty="0">
              <a:latin typeface="Proxima Nova Alt Bl" panose="02000506030000020004" charset="0"/>
            </a:rPr>
            <a:t>Organización </a:t>
          </a:r>
        </a:p>
      </dsp:txBody>
      <dsp:txXfrm>
        <a:off x="3701348" y="505725"/>
        <a:ext cx="1265991" cy="7411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A4A07-26E1-4B50-B6D4-9555A92C8C1C}">
      <dsp:nvSpPr>
        <dsp:cNvPr id="0" name=""/>
        <dsp:cNvSpPr/>
      </dsp:nvSpPr>
      <dsp:spPr>
        <a:xfrm>
          <a:off x="3804546" y="1892629"/>
          <a:ext cx="2313213" cy="2313213"/>
        </a:xfrm>
        <a:prstGeom prst="gear9">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NI" sz="1000" kern="1200" dirty="0">
              <a:latin typeface="Proxima Nova Alt Bl" panose="02000506030000020004" charset="0"/>
            </a:rPr>
            <a:t>Inteligencia artificial </a:t>
          </a:r>
        </a:p>
      </dsp:txBody>
      <dsp:txXfrm>
        <a:off x="4269605" y="2434488"/>
        <a:ext cx="1383095" cy="1189039"/>
      </dsp:txXfrm>
    </dsp:sp>
    <dsp:sp modelId="{7A8DA27C-96B8-4F92-B256-D52834207D5D}">
      <dsp:nvSpPr>
        <dsp:cNvPr id="0" name=""/>
        <dsp:cNvSpPr/>
      </dsp:nvSpPr>
      <dsp:spPr>
        <a:xfrm>
          <a:off x="2458677" y="1345869"/>
          <a:ext cx="1682337" cy="1682337"/>
        </a:xfrm>
        <a:prstGeom prst="gear6">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NI" sz="1000" kern="1200" dirty="0">
              <a:latin typeface="Proxima Nova Alt Bl" panose="02000506030000020004" charset="0"/>
            </a:rPr>
            <a:t>Ofertas educativas</a:t>
          </a:r>
        </a:p>
      </dsp:txBody>
      <dsp:txXfrm>
        <a:off x="2882210" y="1771962"/>
        <a:ext cx="835271" cy="830151"/>
      </dsp:txXfrm>
    </dsp:sp>
    <dsp:sp modelId="{01CE8C82-3DAD-4816-9C75-9D82CB949194}">
      <dsp:nvSpPr>
        <dsp:cNvPr id="0" name=""/>
        <dsp:cNvSpPr/>
      </dsp:nvSpPr>
      <dsp:spPr>
        <a:xfrm rot="20700000">
          <a:off x="3400957" y="185228"/>
          <a:ext cx="1648347" cy="1648347"/>
        </a:xfrm>
        <a:prstGeom prst="gear6">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NI" sz="1000" kern="1200" dirty="0">
              <a:latin typeface="Proxima Nova Alt Bl" panose="02000506030000020004" charset="0"/>
            </a:rPr>
            <a:t>Actualización  constante </a:t>
          </a:r>
        </a:p>
      </dsp:txBody>
      <dsp:txXfrm rot="-20700000">
        <a:off x="3762488" y="546759"/>
        <a:ext cx="925285" cy="925285"/>
      </dsp:txXfrm>
    </dsp:sp>
    <dsp:sp modelId="{0E9A9819-219A-42E4-AC12-FE4B246EBACB}">
      <dsp:nvSpPr>
        <dsp:cNvPr id="0" name=""/>
        <dsp:cNvSpPr/>
      </dsp:nvSpPr>
      <dsp:spPr>
        <a:xfrm>
          <a:off x="3626802" y="1543498"/>
          <a:ext cx="2960913" cy="2960913"/>
        </a:xfrm>
        <a:prstGeom prst="circularArrow">
          <a:avLst>
            <a:gd name="adj1" fmla="val 4687"/>
            <a:gd name="adj2" fmla="val 299029"/>
            <a:gd name="adj3" fmla="val 2516517"/>
            <a:gd name="adj4" fmla="val 15860519"/>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BD6EE4-4ABE-4CB5-AAE6-8DC8825ADEFB}">
      <dsp:nvSpPr>
        <dsp:cNvPr id="0" name=""/>
        <dsp:cNvSpPr/>
      </dsp:nvSpPr>
      <dsp:spPr>
        <a:xfrm>
          <a:off x="2160738" y="973582"/>
          <a:ext cx="2151288" cy="2151288"/>
        </a:xfrm>
        <a:prstGeom prst="leftCircularArrow">
          <a:avLst>
            <a:gd name="adj1" fmla="val 6452"/>
            <a:gd name="adj2" fmla="val 429999"/>
            <a:gd name="adj3" fmla="val 10489124"/>
            <a:gd name="adj4" fmla="val 14837806"/>
            <a:gd name="adj5" fmla="val 7527"/>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B9F53D-9256-4917-AC1D-6ED12E6DC830}">
      <dsp:nvSpPr>
        <dsp:cNvPr id="0" name=""/>
        <dsp:cNvSpPr/>
      </dsp:nvSpPr>
      <dsp:spPr>
        <a:xfrm>
          <a:off x="3019677" y="-175870"/>
          <a:ext cx="2319522" cy="2319522"/>
        </a:xfrm>
        <a:prstGeom prst="circularArrow">
          <a:avLst>
            <a:gd name="adj1" fmla="val 5984"/>
            <a:gd name="adj2" fmla="val 394124"/>
            <a:gd name="adj3" fmla="val 13313824"/>
            <a:gd name="adj4" fmla="val 10508221"/>
            <a:gd name="adj5" fmla="val 6981"/>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23354-9B96-4196-9B8E-52F7AABA2402}">
      <dsp:nvSpPr>
        <dsp:cNvPr id="0" name=""/>
        <dsp:cNvSpPr/>
      </dsp:nvSpPr>
      <dsp:spPr>
        <a:xfrm>
          <a:off x="3448" y="2140921"/>
          <a:ext cx="3362248" cy="128252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Proxima Nova Alt Lt" panose="02000506030000020004" charset="0"/>
            </a:rPr>
            <a:t>Gracias a la colaboración interdisciplinaria y al uso de tecnologías educativas, los docentes pudieron adaptar sus métodos pedagógicos a un entorno virtual</a:t>
          </a:r>
          <a:endParaRPr lang="es-NI" sz="1300" kern="1200" dirty="0">
            <a:latin typeface="Proxima Nova Alt Lt" panose="02000506030000020004" charset="0"/>
          </a:endParaRPr>
        </a:p>
      </dsp:txBody>
      <dsp:txXfrm>
        <a:off x="3448" y="2140921"/>
        <a:ext cx="3362248" cy="1282525"/>
      </dsp:txXfrm>
    </dsp:sp>
    <dsp:sp modelId="{B417EDDE-3109-4DF6-A8DF-8AD11F81EA96}">
      <dsp:nvSpPr>
        <dsp:cNvPr id="0" name=""/>
        <dsp:cNvSpPr/>
      </dsp:nvSpPr>
      <dsp:spPr>
        <a:xfrm>
          <a:off x="3448" y="3423447"/>
          <a:ext cx="3362248" cy="5709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6C9DB0-B953-4220-8BA8-09F02183007C}">
      <dsp:nvSpPr>
        <dsp:cNvPr id="0" name=""/>
        <dsp:cNvSpPr/>
      </dsp:nvSpPr>
      <dsp:spPr>
        <a:xfrm>
          <a:off x="3836411" y="2140921"/>
          <a:ext cx="3362248" cy="128252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Proxima Nova Alt Lt" panose="02000506030000020004" charset="0"/>
            </a:rPr>
            <a:t>Fortalecimiento  de las competencias digitales de docentes y estudiantes, el fomento de la autonomía en el aprendizaje y la creación de contenidos interactivos que promueven la participación activa de los alumnos</a:t>
          </a:r>
          <a:endParaRPr lang="es-NI" sz="1300" kern="1200" dirty="0">
            <a:latin typeface="Proxima Nova Alt Lt" panose="02000506030000020004" charset="0"/>
          </a:endParaRPr>
        </a:p>
      </dsp:txBody>
      <dsp:txXfrm>
        <a:off x="3836411" y="2140921"/>
        <a:ext cx="3362248" cy="1282525"/>
      </dsp:txXfrm>
    </dsp:sp>
    <dsp:sp modelId="{79BFA031-31DE-4BB6-B5FB-E28EA925148E}">
      <dsp:nvSpPr>
        <dsp:cNvPr id="0" name=""/>
        <dsp:cNvSpPr/>
      </dsp:nvSpPr>
      <dsp:spPr>
        <a:xfrm>
          <a:off x="3836411" y="3423447"/>
          <a:ext cx="3362248" cy="5709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5652E1-E709-4864-84D0-171FAAA738A9}">
      <dsp:nvSpPr>
        <dsp:cNvPr id="0" name=""/>
        <dsp:cNvSpPr/>
      </dsp:nvSpPr>
      <dsp:spPr>
        <a:xfrm>
          <a:off x="7669374" y="2140921"/>
          <a:ext cx="3362248" cy="128252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Proxima Nova Alt Lt" panose="02000506030000020004" charset="0"/>
            </a:rPr>
            <a:t>Se prevé que la incorporación de tecnologías emergentes, como la inteligencia artificial y la realidad aumentada, enriquecerá aún más la experiencia educativa, facilitando la personalización del aprendizaje y el acceso global a contenidos de calidad</a:t>
          </a:r>
          <a:endParaRPr lang="es-NI" sz="1300" kern="1200" dirty="0">
            <a:latin typeface="Proxima Nova Alt Lt" panose="02000506030000020004" charset="0"/>
          </a:endParaRPr>
        </a:p>
      </dsp:txBody>
      <dsp:txXfrm>
        <a:off x="7669374" y="2140921"/>
        <a:ext cx="3362248" cy="1282525"/>
      </dsp:txXfrm>
    </dsp:sp>
    <dsp:sp modelId="{0AC7BAB4-D146-4FF7-9A07-16EE83F49BE1}">
      <dsp:nvSpPr>
        <dsp:cNvPr id="0" name=""/>
        <dsp:cNvSpPr/>
      </dsp:nvSpPr>
      <dsp:spPr>
        <a:xfrm>
          <a:off x="7669374" y="3423447"/>
          <a:ext cx="3362248" cy="5709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0F7B6-EF6B-4012-B533-76A102E3354C}" type="datetimeFigureOut">
              <a:rPr lang="es-MX" smtClean="0"/>
              <a:t>11/09/2024</a:t>
            </a:fld>
            <a:endParaRPr lang="es-MX"/>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s-MX"/>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C764D-2762-4AA1-9AB6-9D0CC4F5EA12}" type="slidenum">
              <a:rPr lang="es-MX" smtClean="0"/>
              <a:t>‹Nº›</a:t>
            </a:fld>
            <a:endParaRPr lang="es-MX"/>
          </a:p>
        </p:txBody>
      </p:sp>
    </p:spTree>
    <p:extLst>
      <p:ext uri="{BB962C8B-B14F-4D97-AF65-F5344CB8AC3E}">
        <p14:creationId xmlns:p14="http://schemas.microsoft.com/office/powerpoint/2010/main" val="62743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4E904F-E647-75E6-0AE5-0257A0B209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7086" y="-70367"/>
            <a:ext cx="12357463" cy="6977539"/>
          </a:xfrm>
          <a:prstGeom prst="rect">
            <a:avLst/>
          </a:prstGeom>
        </p:spPr>
      </p:pic>
      <p:sp>
        <p:nvSpPr>
          <p:cNvPr id="3" name="Subtitle 2">
            <a:extLst>
              <a:ext uri="{FF2B5EF4-FFF2-40B4-BE49-F238E27FC236}">
                <a16:creationId xmlns:a16="http://schemas.microsoft.com/office/drawing/2014/main" id="{6AA1DA85-7D9F-59C7-C592-189951EE5578}"/>
              </a:ext>
            </a:extLst>
          </p:cNvPr>
          <p:cNvSpPr>
            <a:spLocks noGrp="1"/>
          </p:cNvSpPr>
          <p:nvPr>
            <p:ph type="subTitle" idx="1" hasCustomPrompt="1"/>
          </p:nvPr>
        </p:nvSpPr>
        <p:spPr>
          <a:xfrm>
            <a:off x="5068390" y="2387871"/>
            <a:ext cx="6479176" cy="3237866"/>
          </a:xfrm>
        </p:spPr>
        <p:txBody>
          <a:bodyPr>
            <a:noAutofit/>
          </a:bodyPr>
          <a:lstStyle>
            <a:lvl1pPr marL="0" indent="0" algn="l">
              <a:buNone/>
              <a:defRPr sz="3600" b="1">
                <a:solidFill>
                  <a:srgbClr val="186AAD"/>
                </a:solidFill>
                <a:latin typeface="Proxima Nova Alt Bl" panose="02000506030000020004" pitchFamily="50"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Agrega el titulo de tu Ponencia</a:t>
            </a:r>
            <a:endParaRPr lang="es-MX" dirty="0"/>
          </a:p>
        </p:txBody>
      </p:sp>
    </p:spTree>
    <p:extLst>
      <p:ext uri="{BB962C8B-B14F-4D97-AF65-F5344CB8AC3E}">
        <p14:creationId xmlns:p14="http://schemas.microsoft.com/office/powerpoint/2010/main" val="2765618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439FA5E-516A-CA40-3DB1-E415974874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9601" y="-452846"/>
            <a:ext cx="13455936" cy="7545977"/>
          </a:xfrm>
          <a:prstGeom prst="rect">
            <a:avLst/>
          </a:prstGeom>
        </p:spPr>
      </p:pic>
      <p:sp>
        <p:nvSpPr>
          <p:cNvPr id="2" name="Title 1">
            <a:extLst>
              <a:ext uri="{FF2B5EF4-FFF2-40B4-BE49-F238E27FC236}">
                <a16:creationId xmlns:a16="http://schemas.microsoft.com/office/drawing/2014/main" id="{105F5BEB-645F-97BB-2992-AC1EF783F5A6}"/>
              </a:ext>
            </a:extLst>
          </p:cNvPr>
          <p:cNvSpPr>
            <a:spLocks noGrp="1"/>
          </p:cNvSpPr>
          <p:nvPr>
            <p:ph type="title" hasCustomPrompt="1"/>
          </p:nvPr>
        </p:nvSpPr>
        <p:spPr>
          <a:xfrm>
            <a:off x="2333897" y="1230572"/>
            <a:ext cx="6296298" cy="860461"/>
          </a:xfrm>
        </p:spPr>
        <p:txBody>
          <a:bodyPr/>
          <a:lstStyle>
            <a:lvl1pPr>
              <a:defRPr b="1">
                <a:solidFill>
                  <a:srgbClr val="186AAD"/>
                </a:solidFill>
                <a:latin typeface="Proxima Nova Alt Bl" panose="02000506030000020004" pitchFamily="50" charset="0"/>
              </a:defRPr>
            </a:lvl1pPr>
          </a:lstStyle>
          <a:p>
            <a:r>
              <a:rPr lang="es-ES" dirty="0"/>
              <a:t>Nombre del Ponente</a:t>
            </a:r>
            <a:endParaRPr lang="es-MX" dirty="0"/>
          </a:p>
        </p:txBody>
      </p:sp>
      <p:sp>
        <p:nvSpPr>
          <p:cNvPr id="3" name="Content Placeholder 2">
            <a:extLst>
              <a:ext uri="{FF2B5EF4-FFF2-40B4-BE49-F238E27FC236}">
                <a16:creationId xmlns:a16="http://schemas.microsoft.com/office/drawing/2014/main" id="{FF8D7271-1450-0328-BBE4-DB9651DE0762}"/>
              </a:ext>
            </a:extLst>
          </p:cNvPr>
          <p:cNvSpPr>
            <a:spLocks noGrp="1"/>
          </p:cNvSpPr>
          <p:nvPr>
            <p:ph sz="half" idx="1" hasCustomPrompt="1"/>
          </p:nvPr>
        </p:nvSpPr>
        <p:spPr>
          <a:xfrm>
            <a:off x="2333897" y="3068074"/>
            <a:ext cx="2978332" cy="3099616"/>
          </a:xfrm>
        </p:spPr>
        <p:txBody>
          <a:bodyPr/>
          <a:lstStyle>
            <a:lvl1pPr marL="0" indent="0">
              <a:buNone/>
              <a:defRPr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pPr lvl="0"/>
            <a:r>
              <a:rPr lang="es-ES" dirty="0"/>
              <a:t>Foto Personal</a:t>
            </a:r>
            <a:endParaRPr lang="es-MX" dirty="0"/>
          </a:p>
        </p:txBody>
      </p:sp>
      <p:sp>
        <p:nvSpPr>
          <p:cNvPr id="5" name="Date Placeholder 4">
            <a:extLst>
              <a:ext uri="{FF2B5EF4-FFF2-40B4-BE49-F238E27FC236}">
                <a16:creationId xmlns:a16="http://schemas.microsoft.com/office/drawing/2014/main" id="{47FAEC90-DDD8-234D-FDFF-F4840C0C3700}"/>
              </a:ext>
            </a:extLst>
          </p:cNvPr>
          <p:cNvSpPr>
            <a:spLocks noGrp="1"/>
          </p:cNvSpPr>
          <p:nvPr>
            <p:ph type="dt" sz="half" idx="10"/>
          </p:nvPr>
        </p:nvSpPr>
        <p:spPr/>
        <p:txBody>
          <a:bodyPr/>
          <a:lstStyle/>
          <a:p>
            <a:fld id="{68AD74F1-855F-4821-BD5D-680D553F7DC4}" type="datetimeFigureOut">
              <a:rPr lang="es-MX" smtClean="0"/>
              <a:t>11/09/2024</a:t>
            </a:fld>
            <a:endParaRPr lang="es-MX"/>
          </a:p>
        </p:txBody>
      </p:sp>
      <p:sp>
        <p:nvSpPr>
          <p:cNvPr id="6" name="Footer Placeholder 5">
            <a:extLst>
              <a:ext uri="{FF2B5EF4-FFF2-40B4-BE49-F238E27FC236}">
                <a16:creationId xmlns:a16="http://schemas.microsoft.com/office/drawing/2014/main" id="{AB226291-F98D-2739-11F9-67334ED9CB6C}"/>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0FF0B6EB-33EC-1EE7-5D08-BC4F996EE93D}"/>
              </a:ext>
            </a:extLst>
          </p:cNvPr>
          <p:cNvSpPr>
            <a:spLocks noGrp="1"/>
          </p:cNvSpPr>
          <p:nvPr>
            <p:ph type="sldNum" sz="quarter" idx="12"/>
          </p:nvPr>
        </p:nvSpPr>
        <p:spPr/>
        <p:txBody>
          <a:bodyPr/>
          <a:lstStyle/>
          <a:p>
            <a:fld id="{CADBE187-C13F-4B89-BBFD-05A942897C63}" type="slidenum">
              <a:rPr lang="es-MX" smtClean="0"/>
              <a:t>‹Nº›</a:t>
            </a:fld>
            <a:endParaRPr lang="es-MX"/>
          </a:p>
        </p:txBody>
      </p:sp>
      <p:sp>
        <p:nvSpPr>
          <p:cNvPr id="12" name="Content Placeholder 2">
            <a:extLst>
              <a:ext uri="{FF2B5EF4-FFF2-40B4-BE49-F238E27FC236}">
                <a16:creationId xmlns:a16="http://schemas.microsoft.com/office/drawing/2014/main" id="{CB4536F4-FDF0-40A2-6905-392CB1F8BA8D}"/>
              </a:ext>
            </a:extLst>
          </p:cNvPr>
          <p:cNvSpPr>
            <a:spLocks noGrp="1"/>
          </p:cNvSpPr>
          <p:nvPr>
            <p:ph sz="half" idx="13" hasCustomPrompt="1"/>
          </p:nvPr>
        </p:nvSpPr>
        <p:spPr>
          <a:xfrm>
            <a:off x="5721533" y="3057343"/>
            <a:ext cx="5930536" cy="2486115"/>
          </a:xfrm>
        </p:spPr>
        <p:txBody>
          <a:bodyPr/>
          <a:lstStyle>
            <a:lvl1pPr marL="0" indent="0">
              <a:buNone/>
              <a:defRPr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r>
              <a:rPr lang="es-ES" sz="2800" dirty="0">
                <a:latin typeface="Proxima Nova Alt Lt" panose="02000506030000020004" pitchFamily="50" charset="0"/>
              </a:rPr>
              <a:t>Breve descripción profesional</a:t>
            </a:r>
            <a:endParaRPr lang="es-MX" sz="2800" dirty="0">
              <a:latin typeface="Proxima Nova Alt Lt" panose="02000506030000020004" pitchFamily="50" charset="0"/>
            </a:endParaRPr>
          </a:p>
        </p:txBody>
      </p:sp>
      <p:sp>
        <p:nvSpPr>
          <p:cNvPr id="15" name="Content Placeholder 2">
            <a:extLst>
              <a:ext uri="{FF2B5EF4-FFF2-40B4-BE49-F238E27FC236}">
                <a16:creationId xmlns:a16="http://schemas.microsoft.com/office/drawing/2014/main" id="{A2AF9B3D-9D9A-6646-10A3-C136B51FA042}"/>
              </a:ext>
            </a:extLst>
          </p:cNvPr>
          <p:cNvSpPr>
            <a:spLocks noGrp="1"/>
          </p:cNvSpPr>
          <p:nvPr>
            <p:ph sz="half" idx="14" hasCustomPrompt="1"/>
          </p:nvPr>
        </p:nvSpPr>
        <p:spPr>
          <a:xfrm>
            <a:off x="2333897" y="2145600"/>
            <a:ext cx="3892730" cy="428588"/>
          </a:xfrm>
        </p:spPr>
        <p:txBody>
          <a:bodyPr>
            <a:noAutofit/>
          </a:bodyPr>
          <a:lstStyle>
            <a:lvl1pPr marL="0" indent="0">
              <a:buNone/>
              <a:defRPr sz="2200"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r>
              <a:rPr lang="es-ES" sz="2800" dirty="0">
                <a:latin typeface="Proxima Nova Alt Lt" panose="02000506030000020004" pitchFamily="50" charset="0"/>
              </a:rPr>
              <a:t>Nombre de institución</a:t>
            </a:r>
            <a:endParaRPr lang="es-MX" sz="2800" dirty="0">
              <a:latin typeface="Proxima Nova Alt Lt" panose="02000506030000020004" pitchFamily="50" charset="0"/>
            </a:endParaRPr>
          </a:p>
        </p:txBody>
      </p:sp>
      <p:sp>
        <p:nvSpPr>
          <p:cNvPr id="16" name="Content Placeholder 2">
            <a:extLst>
              <a:ext uri="{FF2B5EF4-FFF2-40B4-BE49-F238E27FC236}">
                <a16:creationId xmlns:a16="http://schemas.microsoft.com/office/drawing/2014/main" id="{DA4C5FD1-D25E-7270-2D03-D91F0F89D19D}"/>
              </a:ext>
            </a:extLst>
          </p:cNvPr>
          <p:cNvSpPr>
            <a:spLocks noGrp="1"/>
          </p:cNvSpPr>
          <p:nvPr>
            <p:ph sz="half" idx="15" hasCustomPrompt="1"/>
          </p:nvPr>
        </p:nvSpPr>
        <p:spPr>
          <a:xfrm>
            <a:off x="2333897" y="2577155"/>
            <a:ext cx="3892730" cy="428588"/>
          </a:xfrm>
        </p:spPr>
        <p:txBody>
          <a:bodyPr>
            <a:noAutofit/>
          </a:bodyPr>
          <a:lstStyle>
            <a:lvl1pPr marL="0" indent="0">
              <a:buNone/>
              <a:defRPr sz="2400"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r>
              <a:rPr lang="es-ES" sz="2800" dirty="0">
                <a:latin typeface="Proxima Nova Alt Lt" panose="02000506030000020004" pitchFamily="50" charset="0"/>
              </a:rPr>
              <a:t>Correo electrónico</a:t>
            </a:r>
            <a:endParaRPr lang="es-MX" sz="2800" dirty="0">
              <a:latin typeface="Proxima Nova Alt Lt" panose="02000506030000020004" pitchFamily="50" charset="0"/>
            </a:endParaRPr>
          </a:p>
        </p:txBody>
      </p:sp>
    </p:spTree>
    <p:extLst>
      <p:ext uri="{BB962C8B-B14F-4D97-AF65-F5344CB8AC3E}">
        <p14:creationId xmlns:p14="http://schemas.microsoft.com/office/powerpoint/2010/main" val="1994927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E3ECF3-ADB1-E229-9264-286AAB951E2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7086"/>
            <a:ext cx="12191999" cy="6945086"/>
          </a:xfrm>
          <a:prstGeom prst="rect">
            <a:avLst/>
          </a:prstGeom>
        </p:spPr>
      </p:pic>
      <p:sp>
        <p:nvSpPr>
          <p:cNvPr id="2" name="Title 1">
            <a:extLst>
              <a:ext uri="{FF2B5EF4-FFF2-40B4-BE49-F238E27FC236}">
                <a16:creationId xmlns:a16="http://schemas.microsoft.com/office/drawing/2014/main" id="{9517B3F3-99B3-DA5A-5CC1-5D11BD32363A}"/>
              </a:ext>
            </a:extLst>
          </p:cNvPr>
          <p:cNvSpPr>
            <a:spLocks noGrp="1"/>
          </p:cNvSpPr>
          <p:nvPr>
            <p:ph type="title"/>
          </p:nvPr>
        </p:nvSpPr>
        <p:spPr>
          <a:xfrm>
            <a:off x="838200" y="1280160"/>
            <a:ext cx="10515600" cy="905691"/>
          </a:xfrm>
        </p:spPr>
        <p:txBody>
          <a:bodyPr/>
          <a:lstStyle>
            <a:lvl1pPr>
              <a:defRPr b="1">
                <a:solidFill>
                  <a:srgbClr val="185F9B"/>
                </a:solidFill>
                <a:latin typeface="Proxima Nova Alt Bl" panose="02000506030000020004" pitchFamily="50" charset="0"/>
                <a:ea typeface="Roboto" panose="02000000000000000000" pitchFamily="2"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Content Placeholder 2">
            <a:extLst>
              <a:ext uri="{FF2B5EF4-FFF2-40B4-BE49-F238E27FC236}">
                <a16:creationId xmlns:a16="http://schemas.microsoft.com/office/drawing/2014/main" id="{8FD055BB-ADEC-ED80-00B9-ADF2498882B4}"/>
              </a:ext>
            </a:extLst>
          </p:cNvPr>
          <p:cNvSpPr>
            <a:spLocks noGrp="1"/>
          </p:cNvSpPr>
          <p:nvPr>
            <p:ph idx="1"/>
          </p:nvPr>
        </p:nvSpPr>
        <p:spPr>
          <a:xfrm>
            <a:off x="838200" y="2316480"/>
            <a:ext cx="10515600" cy="3860483"/>
          </a:xfrm>
        </p:spPr>
        <p:txBody>
          <a:bodyPr/>
          <a:lstStyle>
            <a:lvl1pPr>
              <a:defRPr>
                <a:solidFill>
                  <a:srgbClr val="185F9B"/>
                </a:solidFill>
                <a:latin typeface="Proxima Nova Rg" panose="02000506030000020004" pitchFamily="50" charset="0"/>
              </a:defRPr>
            </a:lvl1pPr>
            <a:lvl2pPr>
              <a:defRPr>
                <a:solidFill>
                  <a:srgbClr val="185F9B"/>
                </a:solidFill>
                <a:latin typeface="Proxima Nova Rg" panose="02000506030000020004" pitchFamily="50" charset="0"/>
              </a:defRPr>
            </a:lvl2pPr>
            <a:lvl3pPr>
              <a:defRPr>
                <a:solidFill>
                  <a:srgbClr val="185F9B"/>
                </a:solidFill>
                <a:latin typeface="Proxima Nova Rg" panose="02000506030000020004" pitchFamily="50" charset="0"/>
              </a:defRPr>
            </a:lvl3pPr>
            <a:lvl4pPr>
              <a:defRPr>
                <a:solidFill>
                  <a:srgbClr val="185F9B"/>
                </a:solidFill>
                <a:latin typeface="Proxima Nova Rg" panose="02000506030000020004" pitchFamily="50" charset="0"/>
              </a:defRPr>
            </a:lvl4pPr>
            <a:lvl5pPr>
              <a:defRPr>
                <a:solidFill>
                  <a:srgbClr val="185F9B"/>
                </a:solidFill>
                <a:latin typeface="Proxima Nova Rg" panose="02000506030000020004" pitchFamily="50" charset="0"/>
              </a:defRPr>
            </a:lvl5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Tree>
    <p:extLst>
      <p:ext uri="{BB962C8B-B14F-4D97-AF65-F5344CB8AC3E}">
        <p14:creationId xmlns:p14="http://schemas.microsoft.com/office/powerpoint/2010/main" val="1338675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51A5B0-52B9-464B-BF4C-20B82DE7A4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5794" y="0"/>
            <a:ext cx="12287794" cy="6858000"/>
          </a:xfrm>
          <a:prstGeom prst="rect">
            <a:avLst/>
          </a:prstGeom>
        </p:spPr>
      </p:pic>
      <p:sp>
        <p:nvSpPr>
          <p:cNvPr id="2" name="Title 1">
            <a:extLst>
              <a:ext uri="{FF2B5EF4-FFF2-40B4-BE49-F238E27FC236}">
                <a16:creationId xmlns:a16="http://schemas.microsoft.com/office/drawing/2014/main" id="{CFEA13FB-4559-D47B-0F9D-79132AA0CE3A}"/>
              </a:ext>
            </a:extLst>
          </p:cNvPr>
          <p:cNvSpPr>
            <a:spLocks noGrp="1"/>
          </p:cNvSpPr>
          <p:nvPr>
            <p:ph type="title"/>
          </p:nvPr>
        </p:nvSpPr>
        <p:spPr>
          <a:xfrm>
            <a:off x="709929" y="1219200"/>
            <a:ext cx="11064059" cy="2036989"/>
          </a:xfrm>
        </p:spPr>
        <p:txBody>
          <a:bodyPr anchor="b"/>
          <a:lstStyle>
            <a:lvl1pPr>
              <a:defRPr sz="6000" b="1">
                <a:solidFill>
                  <a:srgbClr val="185F9B"/>
                </a:solidFill>
                <a:latin typeface="Proxima Nova Alt Bl" panose="02000506030000020004" pitchFamily="50"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Text Placeholder 2">
            <a:extLst>
              <a:ext uri="{FF2B5EF4-FFF2-40B4-BE49-F238E27FC236}">
                <a16:creationId xmlns:a16="http://schemas.microsoft.com/office/drawing/2014/main" id="{8CE2C0F5-51DB-B2E7-EAE7-8F51C13AC3BC}"/>
              </a:ext>
            </a:extLst>
          </p:cNvPr>
          <p:cNvSpPr>
            <a:spLocks noGrp="1"/>
          </p:cNvSpPr>
          <p:nvPr>
            <p:ph type="body" idx="1"/>
          </p:nvPr>
        </p:nvSpPr>
        <p:spPr>
          <a:xfrm>
            <a:off x="640261" y="3429000"/>
            <a:ext cx="10515600" cy="1500187"/>
          </a:xfrm>
        </p:spPr>
        <p:txBody>
          <a:bodyPr/>
          <a:lstStyle>
            <a:lvl1pPr marL="0" indent="0">
              <a:buNone/>
              <a:defRPr sz="2400">
                <a:solidFill>
                  <a:schemeClr val="bg2">
                    <a:lumMod val="25000"/>
                  </a:schemeClr>
                </a:solidFill>
                <a:latin typeface="Proxima Nova Rg" panose="02000506030000020004"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Tree>
    <p:extLst>
      <p:ext uri="{BB962C8B-B14F-4D97-AF65-F5344CB8AC3E}">
        <p14:creationId xmlns:p14="http://schemas.microsoft.com/office/powerpoint/2010/main" val="2685999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439FA5E-516A-CA40-3DB1-E415974874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378" y="-57311"/>
            <a:ext cx="12331337" cy="6915311"/>
          </a:xfrm>
          <a:prstGeom prst="rect">
            <a:avLst/>
          </a:prstGeom>
        </p:spPr>
      </p:pic>
      <p:sp>
        <p:nvSpPr>
          <p:cNvPr id="2" name="Title 1">
            <a:extLst>
              <a:ext uri="{FF2B5EF4-FFF2-40B4-BE49-F238E27FC236}">
                <a16:creationId xmlns:a16="http://schemas.microsoft.com/office/drawing/2014/main" id="{105F5BEB-645F-97BB-2992-AC1EF783F5A6}"/>
              </a:ext>
            </a:extLst>
          </p:cNvPr>
          <p:cNvSpPr>
            <a:spLocks noGrp="1"/>
          </p:cNvSpPr>
          <p:nvPr>
            <p:ph type="title"/>
          </p:nvPr>
        </p:nvSpPr>
        <p:spPr>
          <a:xfrm>
            <a:off x="2908663" y="365125"/>
            <a:ext cx="6296298" cy="1325563"/>
          </a:xfrm>
        </p:spPr>
        <p:txBody>
          <a:bodyPr/>
          <a:lstStyle>
            <a:lvl1pPr>
              <a:defRPr b="1">
                <a:solidFill>
                  <a:srgbClr val="186AAD"/>
                </a:solidFill>
                <a:latin typeface="Proxima Nova Alt Bl" panose="02000506030000020004" pitchFamily="50"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Content Placeholder 2">
            <a:extLst>
              <a:ext uri="{FF2B5EF4-FFF2-40B4-BE49-F238E27FC236}">
                <a16:creationId xmlns:a16="http://schemas.microsoft.com/office/drawing/2014/main" id="{FF8D7271-1450-0328-BBE4-DB9651DE0762}"/>
              </a:ext>
            </a:extLst>
          </p:cNvPr>
          <p:cNvSpPr>
            <a:spLocks noGrp="1"/>
          </p:cNvSpPr>
          <p:nvPr>
            <p:ph sz="half" idx="1" hasCustomPrompt="1"/>
          </p:nvPr>
        </p:nvSpPr>
        <p:spPr>
          <a:xfrm>
            <a:off x="838200" y="1825625"/>
            <a:ext cx="5181600" cy="4351338"/>
          </a:xfrm>
        </p:spPr>
        <p:txBody>
          <a:bodyPr/>
          <a:lstStyle>
            <a:lvl1pPr>
              <a:defRPr b="1">
                <a:solidFill>
                  <a:srgbClr val="186AAD"/>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pPr lvl="0"/>
            <a:r>
              <a:rPr lang="es-ES" dirty="0"/>
              <a:t>Agrega tu imagen o texto</a:t>
            </a:r>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
        <p:nvSpPr>
          <p:cNvPr id="4" name="Content Placeholder 3">
            <a:extLst>
              <a:ext uri="{FF2B5EF4-FFF2-40B4-BE49-F238E27FC236}">
                <a16:creationId xmlns:a16="http://schemas.microsoft.com/office/drawing/2014/main" id="{3BE4BF8E-0AB0-7DAD-9EBA-CA02EF28AC03}"/>
              </a:ext>
            </a:extLst>
          </p:cNvPr>
          <p:cNvSpPr>
            <a:spLocks noGrp="1"/>
          </p:cNvSpPr>
          <p:nvPr>
            <p:ph sz="half" idx="2" hasCustomPrompt="1"/>
          </p:nvPr>
        </p:nvSpPr>
        <p:spPr>
          <a:xfrm>
            <a:off x="6172200" y="1825625"/>
            <a:ext cx="5181600" cy="4351338"/>
          </a:xfrm>
        </p:spPr>
        <p:txBody>
          <a:bodyPr/>
          <a:lstStyle>
            <a:lvl1pPr>
              <a:defRPr b="1">
                <a:solidFill>
                  <a:srgbClr val="186AAD"/>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pPr lvl="0"/>
            <a:r>
              <a:rPr lang="es-ES" dirty="0"/>
              <a:t>Agrega tu imagen o texto</a:t>
            </a:r>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
        <p:nvSpPr>
          <p:cNvPr id="5" name="Date Placeholder 4">
            <a:extLst>
              <a:ext uri="{FF2B5EF4-FFF2-40B4-BE49-F238E27FC236}">
                <a16:creationId xmlns:a16="http://schemas.microsoft.com/office/drawing/2014/main" id="{47FAEC90-DDD8-234D-FDFF-F4840C0C3700}"/>
              </a:ext>
            </a:extLst>
          </p:cNvPr>
          <p:cNvSpPr>
            <a:spLocks noGrp="1"/>
          </p:cNvSpPr>
          <p:nvPr>
            <p:ph type="dt" sz="half" idx="10"/>
          </p:nvPr>
        </p:nvSpPr>
        <p:spPr/>
        <p:txBody>
          <a:bodyPr/>
          <a:lstStyle/>
          <a:p>
            <a:fld id="{68AD74F1-855F-4821-BD5D-680D553F7DC4}" type="datetimeFigureOut">
              <a:rPr lang="es-MX" smtClean="0"/>
              <a:t>11/09/2024</a:t>
            </a:fld>
            <a:endParaRPr lang="es-MX"/>
          </a:p>
        </p:txBody>
      </p:sp>
      <p:sp>
        <p:nvSpPr>
          <p:cNvPr id="6" name="Footer Placeholder 5">
            <a:extLst>
              <a:ext uri="{FF2B5EF4-FFF2-40B4-BE49-F238E27FC236}">
                <a16:creationId xmlns:a16="http://schemas.microsoft.com/office/drawing/2014/main" id="{AB226291-F98D-2739-11F9-67334ED9CB6C}"/>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0FF0B6EB-33EC-1EE7-5D08-BC4F996EE93D}"/>
              </a:ext>
            </a:extLst>
          </p:cNvPr>
          <p:cNvSpPr>
            <a:spLocks noGrp="1"/>
          </p:cNvSpPr>
          <p:nvPr>
            <p:ph type="sldNum" sz="quarter" idx="12"/>
          </p:nvPr>
        </p:nvSpPr>
        <p:spPr/>
        <p:txBody>
          <a:bodyPr/>
          <a:lstStyle/>
          <a:p>
            <a:fld id="{CADBE187-C13F-4B89-BBFD-05A942897C63}" type="slidenum">
              <a:rPr lang="es-MX" smtClean="0"/>
              <a:t>‹Nº›</a:t>
            </a:fld>
            <a:endParaRPr lang="es-MX"/>
          </a:p>
        </p:txBody>
      </p:sp>
    </p:spTree>
    <p:extLst>
      <p:ext uri="{BB962C8B-B14F-4D97-AF65-F5344CB8AC3E}">
        <p14:creationId xmlns:p14="http://schemas.microsoft.com/office/powerpoint/2010/main" val="57202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3A6B568-686C-37E3-43BD-E7E48FF42F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4698" y="-21926"/>
            <a:ext cx="12261395" cy="6879926"/>
          </a:xfrm>
          <a:prstGeom prst="rect">
            <a:avLst/>
          </a:prstGeom>
        </p:spPr>
      </p:pic>
      <p:sp>
        <p:nvSpPr>
          <p:cNvPr id="2" name="Title 1">
            <a:extLst>
              <a:ext uri="{FF2B5EF4-FFF2-40B4-BE49-F238E27FC236}">
                <a16:creationId xmlns:a16="http://schemas.microsoft.com/office/drawing/2014/main" id="{A53E11CD-90F8-9894-C172-602043944D60}"/>
              </a:ext>
            </a:extLst>
          </p:cNvPr>
          <p:cNvSpPr>
            <a:spLocks noGrp="1"/>
          </p:cNvSpPr>
          <p:nvPr>
            <p:ph type="title"/>
          </p:nvPr>
        </p:nvSpPr>
        <p:spPr>
          <a:xfrm>
            <a:off x="839788" y="687976"/>
            <a:ext cx="3932237" cy="1550126"/>
          </a:xfrm>
        </p:spPr>
        <p:txBody>
          <a:bodyPr anchor="b"/>
          <a:lstStyle>
            <a:lvl1pPr>
              <a:defRPr sz="3200" b="1">
                <a:solidFill>
                  <a:srgbClr val="186AAD"/>
                </a:solidFill>
                <a:latin typeface="Proxima Nova Alt Bl" panose="02000506030000020004" pitchFamily="50"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Content Placeholder 2">
            <a:extLst>
              <a:ext uri="{FF2B5EF4-FFF2-40B4-BE49-F238E27FC236}">
                <a16:creationId xmlns:a16="http://schemas.microsoft.com/office/drawing/2014/main" id="{DA0D0326-E4E4-EA79-E4CB-80B557595409}"/>
              </a:ext>
            </a:extLst>
          </p:cNvPr>
          <p:cNvSpPr>
            <a:spLocks noGrp="1"/>
          </p:cNvSpPr>
          <p:nvPr>
            <p:ph idx="1"/>
          </p:nvPr>
        </p:nvSpPr>
        <p:spPr>
          <a:xfrm>
            <a:off x="5183188" y="987425"/>
            <a:ext cx="6172200" cy="4873625"/>
          </a:xfrm>
        </p:spPr>
        <p:txBody>
          <a:bodyPr/>
          <a:lstStyle>
            <a:lvl1pPr>
              <a:defRPr sz="3200" b="1">
                <a:solidFill>
                  <a:srgbClr val="186AAD"/>
                </a:solidFill>
                <a:latin typeface="Proxima Nova Rg" panose="02000506030000020004" pitchFamily="50" charset="0"/>
              </a:defRPr>
            </a:lvl1pPr>
            <a:lvl2pPr>
              <a:defRPr sz="2800">
                <a:latin typeface="Proxima Nova Rg" panose="02000506030000020004" pitchFamily="50" charset="0"/>
              </a:defRPr>
            </a:lvl2pPr>
            <a:lvl3pPr>
              <a:defRPr sz="2400">
                <a:latin typeface="Proxima Nova Rg" panose="02000506030000020004" pitchFamily="50" charset="0"/>
              </a:defRPr>
            </a:lvl3pPr>
            <a:lvl4pPr>
              <a:defRPr sz="2000">
                <a:latin typeface="Proxima Nova Rg" panose="02000506030000020004" pitchFamily="50" charset="0"/>
              </a:defRPr>
            </a:lvl4pPr>
            <a:lvl5pPr>
              <a:defRPr sz="2000">
                <a:latin typeface="Proxima Nova Rg" panose="02000506030000020004" pitchFamily="50" charset="0"/>
              </a:defRPr>
            </a:lvl5pPr>
            <a:lvl6pPr>
              <a:defRPr sz="2000"/>
            </a:lvl6pPr>
            <a:lvl7pPr>
              <a:defRPr sz="2000"/>
            </a:lvl7pPr>
            <a:lvl8pPr>
              <a:defRPr sz="2000"/>
            </a:lvl8pPr>
            <a:lvl9pPr>
              <a:defRPr sz="2000"/>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
        <p:nvSpPr>
          <p:cNvPr id="4" name="Text Placeholder 3">
            <a:extLst>
              <a:ext uri="{FF2B5EF4-FFF2-40B4-BE49-F238E27FC236}">
                <a16:creationId xmlns:a16="http://schemas.microsoft.com/office/drawing/2014/main" id="{859FAD70-652F-5AE6-E7EB-ECE11517AA98}"/>
              </a:ext>
            </a:extLst>
          </p:cNvPr>
          <p:cNvSpPr>
            <a:spLocks noGrp="1"/>
          </p:cNvSpPr>
          <p:nvPr>
            <p:ph type="body" sz="half" idx="2"/>
          </p:nvPr>
        </p:nvSpPr>
        <p:spPr>
          <a:xfrm>
            <a:off x="839788" y="2238102"/>
            <a:ext cx="3932237" cy="3630885"/>
          </a:xfrm>
        </p:spPr>
        <p:txBody>
          <a:bodyPr/>
          <a:lstStyle>
            <a:lvl1pPr marL="0" indent="0">
              <a:buNone/>
              <a:defRPr sz="1600">
                <a:latin typeface="Proxima Nova Rg" panose="02000506030000020004"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5" name="Date Placeholder 4">
            <a:extLst>
              <a:ext uri="{FF2B5EF4-FFF2-40B4-BE49-F238E27FC236}">
                <a16:creationId xmlns:a16="http://schemas.microsoft.com/office/drawing/2014/main" id="{F3A8EACF-8AD4-47E4-154D-43AC836DFFC0}"/>
              </a:ext>
            </a:extLst>
          </p:cNvPr>
          <p:cNvSpPr>
            <a:spLocks noGrp="1"/>
          </p:cNvSpPr>
          <p:nvPr>
            <p:ph type="dt" sz="half" idx="10"/>
          </p:nvPr>
        </p:nvSpPr>
        <p:spPr/>
        <p:txBody>
          <a:bodyPr/>
          <a:lstStyle/>
          <a:p>
            <a:fld id="{68AD74F1-855F-4821-BD5D-680D553F7DC4}" type="datetimeFigureOut">
              <a:rPr lang="es-MX" smtClean="0"/>
              <a:t>11/09/2024</a:t>
            </a:fld>
            <a:endParaRPr lang="es-MX"/>
          </a:p>
        </p:txBody>
      </p:sp>
      <p:sp>
        <p:nvSpPr>
          <p:cNvPr id="6" name="Footer Placeholder 5">
            <a:extLst>
              <a:ext uri="{FF2B5EF4-FFF2-40B4-BE49-F238E27FC236}">
                <a16:creationId xmlns:a16="http://schemas.microsoft.com/office/drawing/2014/main" id="{538F69C7-B963-8574-3D57-3AAA19D03200}"/>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A5916C9A-06B7-5F6C-0998-442884D86098}"/>
              </a:ext>
            </a:extLst>
          </p:cNvPr>
          <p:cNvSpPr>
            <a:spLocks noGrp="1"/>
          </p:cNvSpPr>
          <p:nvPr>
            <p:ph type="sldNum" sz="quarter" idx="12"/>
          </p:nvPr>
        </p:nvSpPr>
        <p:spPr/>
        <p:txBody>
          <a:bodyPr/>
          <a:lstStyle/>
          <a:p>
            <a:fld id="{CADBE187-C13F-4B89-BBFD-05A942897C63}" type="slidenum">
              <a:rPr lang="es-MX" smtClean="0"/>
              <a:t>‹Nº›</a:t>
            </a:fld>
            <a:endParaRPr lang="es-MX"/>
          </a:p>
        </p:txBody>
      </p:sp>
    </p:spTree>
    <p:extLst>
      <p:ext uri="{BB962C8B-B14F-4D97-AF65-F5344CB8AC3E}">
        <p14:creationId xmlns:p14="http://schemas.microsoft.com/office/powerpoint/2010/main" val="1918398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3D4184-8892-780C-E66C-839B8454A0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181" y="-17803"/>
            <a:ext cx="12229654" cy="6914898"/>
          </a:xfrm>
          <a:prstGeom prst="rect">
            <a:avLst/>
          </a:prstGeom>
        </p:spPr>
      </p:pic>
      <p:sp>
        <p:nvSpPr>
          <p:cNvPr id="12" name="Content Placeholder 2">
            <a:extLst>
              <a:ext uri="{FF2B5EF4-FFF2-40B4-BE49-F238E27FC236}">
                <a16:creationId xmlns:a16="http://schemas.microsoft.com/office/drawing/2014/main" id="{A242051A-1D1C-6CB7-C7E5-BE367913D422}"/>
              </a:ext>
            </a:extLst>
          </p:cNvPr>
          <p:cNvSpPr>
            <a:spLocks noGrp="1"/>
          </p:cNvSpPr>
          <p:nvPr>
            <p:ph idx="1" hasCustomPrompt="1"/>
          </p:nvPr>
        </p:nvSpPr>
        <p:spPr>
          <a:xfrm>
            <a:off x="2693126" y="4360884"/>
            <a:ext cx="6797039" cy="513625"/>
          </a:xfrm>
        </p:spPr>
        <p:txBody>
          <a:bodyPr/>
          <a:lstStyle>
            <a:lvl1pPr marL="0" indent="0" algn="ctr">
              <a:buNone/>
              <a:defRPr sz="3200" b="1">
                <a:solidFill>
                  <a:srgbClr val="186AAD"/>
                </a:solidFill>
                <a:latin typeface="Proxima Nova Rg" panose="02000506030000020004" pitchFamily="50" charset="0"/>
              </a:defRPr>
            </a:lvl1pPr>
            <a:lvl2pPr marL="457200" indent="0" algn="ctr">
              <a:buNone/>
              <a:defRPr sz="2800">
                <a:latin typeface="Proxima Nova Rg" panose="02000506030000020004" pitchFamily="50" charset="0"/>
              </a:defRPr>
            </a:lvl2pPr>
            <a:lvl3pPr>
              <a:defRPr sz="2400">
                <a:latin typeface="Proxima Nova Rg" panose="02000506030000020004" pitchFamily="50" charset="0"/>
              </a:defRPr>
            </a:lvl3pPr>
            <a:lvl4pPr>
              <a:defRPr sz="2000">
                <a:latin typeface="Proxima Nova Rg" panose="02000506030000020004" pitchFamily="50" charset="0"/>
              </a:defRPr>
            </a:lvl4pPr>
            <a:lvl5pPr>
              <a:defRPr sz="2000">
                <a:latin typeface="Proxima Nova Rg" panose="02000506030000020004" pitchFamily="50" charset="0"/>
              </a:defRPr>
            </a:lvl5pPr>
            <a:lvl6pPr>
              <a:defRPr sz="2000"/>
            </a:lvl6pPr>
            <a:lvl7pPr>
              <a:defRPr sz="2000"/>
            </a:lvl7pPr>
            <a:lvl8pPr>
              <a:defRPr sz="2000"/>
            </a:lvl8pPr>
            <a:lvl9pPr>
              <a:defRPr sz="2000"/>
            </a:lvl9pPr>
          </a:lstStyle>
          <a:p>
            <a:pPr lvl="0"/>
            <a:r>
              <a:rPr lang="es-ES" dirty="0"/>
              <a:t>Nombre ponente</a:t>
            </a:r>
          </a:p>
        </p:txBody>
      </p:sp>
      <p:sp>
        <p:nvSpPr>
          <p:cNvPr id="13" name="Content Placeholder 2">
            <a:extLst>
              <a:ext uri="{FF2B5EF4-FFF2-40B4-BE49-F238E27FC236}">
                <a16:creationId xmlns:a16="http://schemas.microsoft.com/office/drawing/2014/main" id="{D5AE1103-5260-B487-94ED-09256AFB2963}"/>
              </a:ext>
            </a:extLst>
          </p:cNvPr>
          <p:cNvSpPr>
            <a:spLocks noGrp="1"/>
          </p:cNvSpPr>
          <p:nvPr>
            <p:ph idx="10" hasCustomPrompt="1"/>
          </p:nvPr>
        </p:nvSpPr>
        <p:spPr>
          <a:xfrm>
            <a:off x="2701835" y="4874509"/>
            <a:ext cx="6797039" cy="513625"/>
          </a:xfrm>
        </p:spPr>
        <p:txBody>
          <a:bodyPr/>
          <a:lstStyle>
            <a:lvl1pPr marL="0" indent="0" algn="ctr">
              <a:buNone/>
              <a:defRPr sz="3200" b="0">
                <a:solidFill>
                  <a:srgbClr val="186AAD"/>
                </a:solidFill>
                <a:latin typeface="Proxima Nova Rg" panose="02000506030000020004" pitchFamily="50" charset="0"/>
              </a:defRPr>
            </a:lvl1pPr>
            <a:lvl2pPr marL="457200" indent="0" algn="ctr">
              <a:buNone/>
              <a:defRPr sz="2800">
                <a:latin typeface="Proxima Nova Rg" panose="02000506030000020004" pitchFamily="50" charset="0"/>
              </a:defRPr>
            </a:lvl2pPr>
            <a:lvl3pPr>
              <a:defRPr sz="2400">
                <a:latin typeface="Proxima Nova Rg" panose="02000506030000020004" pitchFamily="50" charset="0"/>
              </a:defRPr>
            </a:lvl3pPr>
            <a:lvl4pPr>
              <a:defRPr sz="2000">
                <a:latin typeface="Proxima Nova Rg" panose="02000506030000020004" pitchFamily="50" charset="0"/>
              </a:defRPr>
            </a:lvl4pPr>
            <a:lvl5pPr>
              <a:defRPr sz="2000">
                <a:latin typeface="Proxima Nova Rg" panose="02000506030000020004" pitchFamily="50" charset="0"/>
              </a:defRPr>
            </a:lvl5pPr>
            <a:lvl6pPr>
              <a:defRPr sz="2000"/>
            </a:lvl6pPr>
            <a:lvl7pPr>
              <a:defRPr sz="2000"/>
            </a:lvl7pPr>
            <a:lvl8pPr>
              <a:defRPr sz="2000"/>
            </a:lvl8pPr>
            <a:lvl9pPr>
              <a:defRPr sz="2000"/>
            </a:lvl9pPr>
          </a:lstStyle>
          <a:p>
            <a:pPr lvl="0"/>
            <a:r>
              <a:rPr lang="es-ES" dirty="0"/>
              <a:t>Correo electrónico</a:t>
            </a:r>
          </a:p>
        </p:txBody>
      </p:sp>
      <p:sp>
        <p:nvSpPr>
          <p:cNvPr id="15" name="TextBox 14">
            <a:extLst>
              <a:ext uri="{FF2B5EF4-FFF2-40B4-BE49-F238E27FC236}">
                <a16:creationId xmlns:a16="http://schemas.microsoft.com/office/drawing/2014/main" id="{147B23A1-1893-ED95-6D93-1A86DAE82D2D}"/>
              </a:ext>
            </a:extLst>
          </p:cNvPr>
          <p:cNvSpPr txBox="1"/>
          <p:nvPr userDrawn="1"/>
        </p:nvSpPr>
        <p:spPr>
          <a:xfrm>
            <a:off x="422366" y="2588594"/>
            <a:ext cx="11347268" cy="1016755"/>
          </a:xfrm>
          <a:prstGeom prst="rect">
            <a:avLst/>
          </a:prstGeom>
          <a:noFill/>
        </p:spPr>
        <p:txBody>
          <a:bodyPr wrap="square">
            <a:spAutoFit/>
          </a:bodyPr>
          <a:lstStyle/>
          <a:p>
            <a:pPr algn="ctr"/>
            <a:r>
              <a:rPr lang="es-ES" sz="6000" b="1" kern="1200" dirty="0">
                <a:solidFill>
                  <a:srgbClr val="185F9B"/>
                </a:solidFill>
                <a:latin typeface="Proxima Nova Alt Bl" panose="02000506030000020004" pitchFamily="50" charset="0"/>
                <a:ea typeface="+mj-ea"/>
                <a:cs typeface="+mj-cs"/>
              </a:rPr>
              <a:t>Gracias por su atención!</a:t>
            </a:r>
            <a:endParaRPr lang="es-MX" sz="6000" b="1" kern="1200" dirty="0">
              <a:solidFill>
                <a:srgbClr val="185F9B"/>
              </a:solidFill>
              <a:latin typeface="Proxima Nova Alt Bl" panose="02000506030000020004" pitchFamily="50" charset="0"/>
              <a:ea typeface="+mj-ea"/>
              <a:cs typeface="+mj-cs"/>
            </a:endParaRPr>
          </a:p>
        </p:txBody>
      </p:sp>
    </p:spTree>
    <p:extLst>
      <p:ext uri="{BB962C8B-B14F-4D97-AF65-F5344CB8AC3E}">
        <p14:creationId xmlns:p14="http://schemas.microsoft.com/office/powerpoint/2010/main" val="3154286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86C7E-8621-E6FE-FE0A-F6D40F60EB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Click to edit Master title style</a:t>
            </a:r>
            <a:endParaRPr lang="es-MX"/>
          </a:p>
        </p:txBody>
      </p:sp>
      <p:sp>
        <p:nvSpPr>
          <p:cNvPr id="3" name="Text Placeholder 2">
            <a:extLst>
              <a:ext uri="{FF2B5EF4-FFF2-40B4-BE49-F238E27FC236}">
                <a16:creationId xmlns:a16="http://schemas.microsoft.com/office/drawing/2014/main" id="{5CE8BFCC-00AB-2312-2BA8-C9B2D3A9E7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s-MX"/>
          </a:p>
        </p:txBody>
      </p:sp>
      <p:sp>
        <p:nvSpPr>
          <p:cNvPr id="4" name="Date Placeholder 3">
            <a:extLst>
              <a:ext uri="{FF2B5EF4-FFF2-40B4-BE49-F238E27FC236}">
                <a16:creationId xmlns:a16="http://schemas.microsoft.com/office/drawing/2014/main" id="{5727B1ED-1FAB-79E9-10FC-2D0B1A6144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D74F1-855F-4821-BD5D-680D553F7DC4}" type="datetimeFigureOut">
              <a:rPr lang="es-MX" smtClean="0"/>
              <a:t>11/09/2024</a:t>
            </a:fld>
            <a:endParaRPr lang="es-MX"/>
          </a:p>
        </p:txBody>
      </p:sp>
      <p:sp>
        <p:nvSpPr>
          <p:cNvPr id="5" name="Footer Placeholder 4">
            <a:extLst>
              <a:ext uri="{FF2B5EF4-FFF2-40B4-BE49-F238E27FC236}">
                <a16:creationId xmlns:a16="http://schemas.microsoft.com/office/drawing/2014/main" id="{CEEEEAE2-26EE-A358-2CE0-517FAD5714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a:extLst>
              <a:ext uri="{FF2B5EF4-FFF2-40B4-BE49-F238E27FC236}">
                <a16:creationId xmlns:a16="http://schemas.microsoft.com/office/drawing/2014/main" id="{11723FEE-CFAD-4A43-99AA-B614D87B3D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BE187-C13F-4B89-BBFD-05A942897C63}" type="slidenum">
              <a:rPr lang="es-MX" smtClean="0"/>
              <a:t>‹Nº›</a:t>
            </a:fld>
            <a:endParaRPr lang="es-MX"/>
          </a:p>
        </p:txBody>
      </p:sp>
    </p:spTree>
    <p:extLst>
      <p:ext uri="{BB962C8B-B14F-4D97-AF65-F5344CB8AC3E}">
        <p14:creationId xmlns:p14="http://schemas.microsoft.com/office/powerpoint/2010/main" val="2956752806"/>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6"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png"/><Relationship Id="rId7" Type="http://schemas.openxmlformats.org/officeDocument/2006/relationships/diagramColors" Target="../diagrams/colors2.xml"/><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B773A5A-C90D-48B6-4F08-7D4406DAF9E8}"/>
              </a:ext>
            </a:extLst>
          </p:cNvPr>
          <p:cNvSpPr>
            <a:spLocks noGrp="1"/>
          </p:cNvSpPr>
          <p:nvPr>
            <p:ph type="subTitle" idx="1"/>
          </p:nvPr>
        </p:nvSpPr>
        <p:spPr>
          <a:xfrm>
            <a:off x="5019229" y="1967354"/>
            <a:ext cx="6479176" cy="2673472"/>
          </a:xfrm>
        </p:spPr>
        <p:txBody>
          <a:bodyPr/>
          <a:lstStyle/>
          <a:p>
            <a:pPr algn="ctr"/>
            <a:r>
              <a:rPr lang="es-ES" dirty="0"/>
              <a:t>Virtualización de Componentes Electivos, una experiencia de Aprendizaje desde UNAN-Managua/CUR-Estelí</a:t>
            </a:r>
            <a:endParaRPr lang="es-MX" dirty="0"/>
          </a:p>
        </p:txBody>
      </p:sp>
    </p:spTree>
    <p:extLst>
      <p:ext uri="{BB962C8B-B14F-4D97-AF65-F5344CB8AC3E}">
        <p14:creationId xmlns:p14="http://schemas.microsoft.com/office/powerpoint/2010/main" val="1747695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E73F71E-6D96-4B8A-F975-D0A954B0328D}"/>
              </a:ext>
            </a:extLst>
          </p:cNvPr>
          <p:cNvSpPr>
            <a:spLocks noGrp="1"/>
          </p:cNvSpPr>
          <p:nvPr>
            <p:ph type="title"/>
          </p:nvPr>
        </p:nvSpPr>
        <p:spPr>
          <a:xfrm>
            <a:off x="2684205" y="78659"/>
            <a:ext cx="7197213" cy="524199"/>
          </a:xfrm>
        </p:spPr>
        <p:txBody>
          <a:bodyPr>
            <a:noAutofit/>
          </a:bodyPr>
          <a:lstStyle/>
          <a:p>
            <a:pPr algn="ctr"/>
            <a:r>
              <a:rPr lang="es-ES" sz="3200" dirty="0"/>
              <a:t>Expectativas a Futuro</a:t>
            </a:r>
            <a:endParaRPr lang="es-MX" sz="3200" dirty="0"/>
          </a:p>
        </p:txBody>
      </p:sp>
      <p:sp>
        <p:nvSpPr>
          <p:cNvPr id="4" name="CuadroTexto 3">
            <a:extLst>
              <a:ext uri="{FF2B5EF4-FFF2-40B4-BE49-F238E27FC236}">
                <a16:creationId xmlns:a16="http://schemas.microsoft.com/office/drawing/2014/main" id="{42730778-FEC1-71CD-1EC7-560C3D2FF313}"/>
              </a:ext>
            </a:extLst>
          </p:cNvPr>
          <p:cNvSpPr txBox="1"/>
          <p:nvPr/>
        </p:nvSpPr>
        <p:spPr>
          <a:xfrm>
            <a:off x="2934929" y="934515"/>
            <a:ext cx="6164826" cy="923330"/>
          </a:xfrm>
          <a:prstGeom prst="rect">
            <a:avLst/>
          </a:prstGeom>
          <a:noFill/>
        </p:spPr>
        <p:txBody>
          <a:bodyPr wrap="square">
            <a:spAutoFit/>
          </a:bodyPr>
          <a:lstStyle/>
          <a:p>
            <a:pPr algn="ctr"/>
            <a:r>
              <a:rPr lang="es-ES" dirty="0">
                <a:latin typeface="Proxima Nova Alt Lt" panose="02000506030000020004" charset="0"/>
              </a:rPr>
              <a:t>A futuro, la virtualización en la educación continuará su evolución con la incorporación de tecnologías emergentes, como la inteligencia artificial y la realidad aumentada</a:t>
            </a:r>
            <a:endParaRPr lang="es-NI" dirty="0">
              <a:latin typeface="Proxima Nova Alt Lt" panose="02000506030000020004" charset="0"/>
            </a:endParaRPr>
          </a:p>
        </p:txBody>
      </p:sp>
      <p:pic>
        <p:nvPicPr>
          <p:cNvPr id="6" name="Imagen 5">
            <a:extLst>
              <a:ext uri="{FF2B5EF4-FFF2-40B4-BE49-F238E27FC236}">
                <a16:creationId xmlns:a16="http://schemas.microsoft.com/office/drawing/2014/main" id="{CB558FF4-62C5-ADED-72F8-970DFA69F13A}"/>
              </a:ext>
            </a:extLst>
          </p:cNvPr>
          <p:cNvPicPr>
            <a:picLocks noChangeAspect="1"/>
          </p:cNvPicPr>
          <p:nvPr/>
        </p:nvPicPr>
        <p:blipFill>
          <a:blip r:embed="rId2"/>
          <a:stretch>
            <a:fillRect/>
          </a:stretch>
        </p:blipFill>
        <p:spPr>
          <a:xfrm>
            <a:off x="7319746" y="1750141"/>
            <a:ext cx="4385558" cy="3916303"/>
          </a:xfrm>
          <a:prstGeom prst="rect">
            <a:avLst/>
          </a:prstGeom>
        </p:spPr>
      </p:pic>
      <p:graphicFrame>
        <p:nvGraphicFramePr>
          <p:cNvPr id="8" name="Diagrama 7">
            <a:extLst>
              <a:ext uri="{FF2B5EF4-FFF2-40B4-BE49-F238E27FC236}">
                <a16:creationId xmlns:a16="http://schemas.microsoft.com/office/drawing/2014/main" id="{156FE34C-0BD7-49CF-7DE3-CDDA0D11D2C8}"/>
              </a:ext>
            </a:extLst>
          </p:cNvPr>
          <p:cNvGraphicFramePr/>
          <p:nvPr>
            <p:extLst>
              <p:ext uri="{D42A27DB-BD31-4B8C-83A1-F6EECF244321}">
                <p14:modId xmlns:p14="http://schemas.microsoft.com/office/powerpoint/2010/main" val="663322021"/>
              </p:ext>
            </p:extLst>
          </p:nvPr>
        </p:nvGraphicFramePr>
        <p:xfrm>
          <a:off x="68827" y="1750141"/>
          <a:ext cx="8029678" cy="4205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7591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FE37595-5D07-A781-E559-FD6CA2D428C2}"/>
              </a:ext>
            </a:extLst>
          </p:cNvPr>
          <p:cNvSpPr>
            <a:spLocks noGrp="1"/>
          </p:cNvSpPr>
          <p:nvPr>
            <p:ph type="title"/>
          </p:nvPr>
        </p:nvSpPr>
        <p:spPr>
          <a:xfrm>
            <a:off x="838200" y="1280160"/>
            <a:ext cx="10515600" cy="587969"/>
          </a:xfrm>
        </p:spPr>
        <p:txBody>
          <a:bodyPr>
            <a:normAutofit/>
          </a:bodyPr>
          <a:lstStyle/>
          <a:p>
            <a:pPr algn="ctr"/>
            <a:r>
              <a:rPr lang="es-MX" dirty="0"/>
              <a:t>Conclusiones </a:t>
            </a:r>
          </a:p>
        </p:txBody>
      </p:sp>
      <p:graphicFrame>
        <p:nvGraphicFramePr>
          <p:cNvPr id="6" name="Diagrama 5">
            <a:extLst>
              <a:ext uri="{FF2B5EF4-FFF2-40B4-BE49-F238E27FC236}">
                <a16:creationId xmlns:a16="http://schemas.microsoft.com/office/drawing/2014/main" id="{34A9DF91-2850-3BF1-B8F0-895C2A2D8A19}"/>
              </a:ext>
            </a:extLst>
          </p:cNvPr>
          <p:cNvGraphicFramePr/>
          <p:nvPr>
            <p:extLst>
              <p:ext uri="{D42A27DB-BD31-4B8C-83A1-F6EECF244321}">
                <p14:modId xmlns:p14="http://schemas.microsoft.com/office/powerpoint/2010/main" val="947945633"/>
              </p:ext>
            </p:extLst>
          </p:nvPr>
        </p:nvGraphicFramePr>
        <p:xfrm>
          <a:off x="478502" y="599768"/>
          <a:ext cx="11035071" cy="6135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3833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E40F603-24A1-B7B3-473E-6DE3A233BC8E}"/>
              </a:ext>
            </a:extLst>
          </p:cNvPr>
          <p:cNvSpPr>
            <a:spLocks noGrp="1"/>
          </p:cNvSpPr>
          <p:nvPr>
            <p:ph idx="1"/>
          </p:nvPr>
        </p:nvSpPr>
        <p:spPr>
          <a:xfrm>
            <a:off x="240434" y="4085579"/>
            <a:ext cx="3520861" cy="513625"/>
          </a:xfrm>
        </p:spPr>
        <p:txBody>
          <a:bodyPr>
            <a:normAutofit/>
          </a:bodyPr>
          <a:lstStyle/>
          <a:p>
            <a:r>
              <a:rPr lang="es-MX" sz="2000" dirty="0"/>
              <a:t>Luis David Torres-Esquivel</a:t>
            </a:r>
          </a:p>
        </p:txBody>
      </p:sp>
      <p:sp>
        <p:nvSpPr>
          <p:cNvPr id="9" name="Content Placeholder 8">
            <a:extLst>
              <a:ext uri="{FF2B5EF4-FFF2-40B4-BE49-F238E27FC236}">
                <a16:creationId xmlns:a16="http://schemas.microsoft.com/office/drawing/2014/main" id="{F9DB9175-52DA-DA85-0522-8908CBFE5BFE}"/>
              </a:ext>
            </a:extLst>
          </p:cNvPr>
          <p:cNvSpPr>
            <a:spLocks noGrp="1"/>
          </p:cNvSpPr>
          <p:nvPr>
            <p:ph idx="10"/>
          </p:nvPr>
        </p:nvSpPr>
        <p:spPr>
          <a:xfrm>
            <a:off x="526026" y="4481219"/>
            <a:ext cx="2974258" cy="513625"/>
          </a:xfrm>
        </p:spPr>
        <p:txBody>
          <a:bodyPr>
            <a:normAutofit/>
          </a:bodyPr>
          <a:lstStyle/>
          <a:p>
            <a:r>
              <a:rPr lang="es-MX" sz="1600" dirty="0"/>
              <a:t>david.torres@unan.edu.ni</a:t>
            </a:r>
          </a:p>
        </p:txBody>
      </p:sp>
      <p:sp>
        <p:nvSpPr>
          <p:cNvPr id="2" name="Content Placeholder 7">
            <a:extLst>
              <a:ext uri="{FF2B5EF4-FFF2-40B4-BE49-F238E27FC236}">
                <a16:creationId xmlns:a16="http://schemas.microsoft.com/office/drawing/2014/main" id="{099F6260-EFA2-4CDC-58C6-35006091FF9B}"/>
              </a:ext>
            </a:extLst>
          </p:cNvPr>
          <p:cNvSpPr txBox="1">
            <a:spLocks/>
          </p:cNvSpPr>
          <p:nvPr/>
        </p:nvSpPr>
        <p:spPr>
          <a:xfrm>
            <a:off x="3834124" y="4085579"/>
            <a:ext cx="4238160" cy="513625"/>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rgbClr val="186AAD"/>
                </a:solidFill>
                <a:latin typeface="Proxima Nova Rg" panose="02000506030000020004"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800" kern="1200">
                <a:solidFill>
                  <a:schemeClr val="tx1"/>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s-MX" sz="2000" dirty="0"/>
              <a:t>Feliciana del Socorro Dávila-Matute</a:t>
            </a:r>
          </a:p>
        </p:txBody>
      </p:sp>
      <p:sp>
        <p:nvSpPr>
          <p:cNvPr id="3" name="Content Placeholder 7">
            <a:extLst>
              <a:ext uri="{FF2B5EF4-FFF2-40B4-BE49-F238E27FC236}">
                <a16:creationId xmlns:a16="http://schemas.microsoft.com/office/drawing/2014/main" id="{2ABAEE72-BE09-9F00-7ABF-C29A0159B6DB}"/>
              </a:ext>
            </a:extLst>
          </p:cNvPr>
          <p:cNvSpPr txBox="1">
            <a:spLocks/>
          </p:cNvSpPr>
          <p:nvPr/>
        </p:nvSpPr>
        <p:spPr>
          <a:xfrm>
            <a:off x="8145113" y="4085579"/>
            <a:ext cx="3520861" cy="5136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rgbClr val="186AAD"/>
                </a:solidFill>
                <a:latin typeface="Proxima Nova Rg" panose="02000506030000020004"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800" kern="1200">
                <a:solidFill>
                  <a:schemeClr val="tx1"/>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s-MX" sz="2000" dirty="0"/>
              <a:t>Cliffor Jerry Herrera-Castrillo</a:t>
            </a:r>
          </a:p>
        </p:txBody>
      </p:sp>
      <p:sp>
        <p:nvSpPr>
          <p:cNvPr id="4" name="Content Placeholder 8">
            <a:extLst>
              <a:ext uri="{FF2B5EF4-FFF2-40B4-BE49-F238E27FC236}">
                <a16:creationId xmlns:a16="http://schemas.microsoft.com/office/drawing/2014/main" id="{519D9EA4-FF53-E267-B96A-75B4585B06A8}"/>
              </a:ext>
            </a:extLst>
          </p:cNvPr>
          <p:cNvSpPr txBox="1">
            <a:spLocks/>
          </p:cNvSpPr>
          <p:nvPr/>
        </p:nvSpPr>
        <p:spPr>
          <a:xfrm>
            <a:off x="4596580" y="4461609"/>
            <a:ext cx="2974258" cy="5136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a:solidFill>
                  <a:srgbClr val="186AAD"/>
                </a:solidFill>
                <a:latin typeface="Proxima Nova Rg" panose="02000506030000020004"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800" kern="1200">
                <a:solidFill>
                  <a:schemeClr val="tx1"/>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s-MX" sz="1600" dirty="0"/>
              <a:t>feliciana.davila@unan.edu.ni </a:t>
            </a:r>
          </a:p>
        </p:txBody>
      </p:sp>
      <p:sp>
        <p:nvSpPr>
          <p:cNvPr id="5" name="Content Placeholder 8">
            <a:extLst>
              <a:ext uri="{FF2B5EF4-FFF2-40B4-BE49-F238E27FC236}">
                <a16:creationId xmlns:a16="http://schemas.microsoft.com/office/drawing/2014/main" id="{B9014A0A-7D40-0E40-3AF9-1A8C3246186B}"/>
              </a:ext>
            </a:extLst>
          </p:cNvPr>
          <p:cNvSpPr txBox="1">
            <a:spLocks/>
          </p:cNvSpPr>
          <p:nvPr/>
        </p:nvSpPr>
        <p:spPr>
          <a:xfrm>
            <a:off x="8308258" y="4481218"/>
            <a:ext cx="2974258" cy="5136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a:solidFill>
                  <a:srgbClr val="186AAD"/>
                </a:solidFill>
                <a:latin typeface="Proxima Nova Rg" panose="02000506030000020004"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800" kern="1200">
                <a:solidFill>
                  <a:schemeClr val="tx1"/>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s-MX" sz="1600" dirty="0"/>
              <a:t>cliffor.herrera@unan.edu.ni</a:t>
            </a:r>
          </a:p>
        </p:txBody>
      </p:sp>
    </p:spTree>
    <p:extLst>
      <p:ext uri="{BB962C8B-B14F-4D97-AF65-F5344CB8AC3E}">
        <p14:creationId xmlns:p14="http://schemas.microsoft.com/office/powerpoint/2010/main" val="1705948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5971D5-2467-686C-7C71-4AE6516FD276}"/>
              </a:ext>
            </a:extLst>
          </p:cNvPr>
          <p:cNvSpPr>
            <a:spLocks noGrp="1"/>
          </p:cNvSpPr>
          <p:nvPr>
            <p:ph type="title"/>
          </p:nvPr>
        </p:nvSpPr>
        <p:spPr>
          <a:xfrm>
            <a:off x="2333897" y="1230572"/>
            <a:ext cx="8688064" cy="860461"/>
          </a:xfrm>
        </p:spPr>
        <p:txBody>
          <a:bodyPr>
            <a:normAutofit/>
          </a:bodyPr>
          <a:lstStyle/>
          <a:p>
            <a:r>
              <a:rPr lang="es-MX" dirty="0"/>
              <a:t>Luis David Torres-Esquivel</a:t>
            </a:r>
          </a:p>
        </p:txBody>
      </p:sp>
      <p:pic>
        <p:nvPicPr>
          <p:cNvPr id="3" name="Marcador de contenido 2" descr="Un hombre parado enfrente de una pared de ladrillo&#10;&#10;Descripción generada automáticamente con confianza media">
            <a:extLst>
              <a:ext uri="{FF2B5EF4-FFF2-40B4-BE49-F238E27FC236}">
                <a16:creationId xmlns:a16="http://schemas.microsoft.com/office/drawing/2014/main" id="{767857A9-8CF8-76B9-505F-0A7A9415AE5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t="25288"/>
          <a:stretch/>
        </p:blipFill>
        <p:spPr>
          <a:xfrm>
            <a:off x="2333897" y="3142810"/>
            <a:ext cx="2562568" cy="3403644"/>
          </a:xfrm>
        </p:spPr>
      </p:pic>
      <p:sp>
        <p:nvSpPr>
          <p:cNvPr id="6" name="Content Placeholder 5">
            <a:extLst>
              <a:ext uri="{FF2B5EF4-FFF2-40B4-BE49-F238E27FC236}">
                <a16:creationId xmlns:a16="http://schemas.microsoft.com/office/drawing/2014/main" id="{ED5234A4-D1C1-876E-415A-FCBA0F03CF57}"/>
              </a:ext>
            </a:extLst>
          </p:cNvPr>
          <p:cNvSpPr>
            <a:spLocks noGrp="1"/>
          </p:cNvSpPr>
          <p:nvPr>
            <p:ph sz="half" idx="13"/>
          </p:nvPr>
        </p:nvSpPr>
        <p:spPr>
          <a:xfrm>
            <a:off x="5721532" y="3057343"/>
            <a:ext cx="6470467" cy="2486115"/>
          </a:xfrm>
        </p:spPr>
        <p:txBody>
          <a:bodyPr>
            <a:normAutofit fontScale="70000" lnSpcReduction="20000"/>
          </a:bodyPr>
          <a:lstStyle/>
          <a:p>
            <a:pPr algn="just"/>
            <a:r>
              <a:rPr lang="es-ES" dirty="0"/>
              <a:t>Estudiante de la Maestría en Extensión Universitaria de la UNAN-Managua, docente universitario, enfocado en la formación de estudiantes de psicología, con un enfoque particular en la enseñanza de habilidades prácticas y el desarrollo de competencias socioemocionales. Además, participó activamente en proyectos educativos que promueven el aprendizaje inclusivo y la orientación vocacional. Actualmente coordinador de la carrera Psicología por encuentros de la UNAN-Managua/CUR-Estelí</a:t>
            </a:r>
            <a:endParaRPr lang="es-MX" dirty="0"/>
          </a:p>
        </p:txBody>
      </p:sp>
      <p:sp>
        <p:nvSpPr>
          <p:cNvPr id="7" name="Content Placeholder 6">
            <a:extLst>
              <a:ext uri="{FF2B5EF4-FFF2-40B4-BE49-F238E27FC236}">
                <a16:creationId xmlns:a16="http://schemas.microsoft.com/office/drawing/2014/main" id="{6AAA0C1A-8DEB-798D-2F66-3499F59F3224}"/>
              </a:ext>
            </a:extLst>
          </p:cNvPr>
          <p:cNvSpPr>
            <a:spLocks noGrp="1"/>
          </p:cNvSpPr>
          <p:nvPr>
            <p:ph sz="half" idx="14"/>
          </p:nvPr>
        </p:nvSpPr>
        <p:spPr/>
        <p:txBody>
          <a:bodyPr/>
          <a:lstStyle/>
          <a:p>
            <a:r>
              <a:rPr lang="es-MX" dirty="0"/>
              <a:t>UNAN-Managua/CUR-Estelí</a:t>
            </a:r>
          </a:p>
        </p:txBody>
      </p:sp>
      <p:sp>
        <p:nvSpPr>
          <p:cNvPr id="8" name="Content Placeholder 7">
            <a:extLst>
              <a:ext uri="{FF2B5EF4-FFF2-40B4-BE49-F238E27FC236}">
                <a16:creationId xmlns:a16="http://schemas.microsoft.com/office/drawing/2014/main" id="{205E0533-72BA-8362-BBB7-A3FFCDDA3841}"/>
              </a:ext>
            </a:extLst>
          </p:cNvPr>
          <p:cNvSpPr>
            <a:spLocks noGrp="1"/>
          </p:cNvSpPr>
          <p:nvPr>
            <p:ph sz="half" idx="15"/>
          </p:nvPr>
        </p:nvSpPr>
        <p:spPr/>
        <p:txBody>
          <a:bodyPr/>
          <a:lstStyle/>
          <a:p>
            <a:r>
              <a:rPr lang="es-MX" dirty="0"/>
              <a:t>luis.torres@unan.edu.ni</a:t>
            </a:r>
          </a:p>
        </p:txBody>
      </p:sp>
    </p:spTree>
    <p:extLst>
      <p:ext uri="{BB962C8B-B14F-4D97-AF65-F5344CB8AC3E}">
        <p14:creationId xmlns:p14="http://schemas.microsoft.com/office/powerpoint/2010/main" val="3041421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5971D5-2467-686C-7C71-4AE6516FD276}"/>
              </a:ext>
            </a:extLst>
          </p:cNvPr>
          <p:cNvSpPr>
            <a:spLocks noGrp="1"/>
          </p:cNvSpPr>
          <p:nvPr>
            <p:ph type="title"/>
          </p:nvPr>
        </p:nvSpPr>
        <p:spPr>
          <a:xfrm>
            <a:off x="2333897" y="1230572"/>
            <a:ext cx="9651626" cy="860461"/>
          </a:xfrm>
        </p:spPr>
        <p:txBody>
          <a:bodyPr>
            <a:normAutofit fontScale="90000"/>
          </a:bodyPr>
          <a:lstStyle/>
          <a:p>
            <a:r>
              <a:rPr lang="es-MX" dirty="0"/>
              <a:t>Feliciana del Socorro Dávila-Matute</a:t>
            </a:r>
          </a:p>
        </p:txBody>
      </p:sp>
      <p:pic>
        <p:nvPicPr>
          <p:cNvPr id="3" name="Marcador de contenido 2" descr="Una joven sonriendo con un traje de color negro&#10;&#10;Descripción generada automáticamente">
            <a:extLst>
              <a:ext uri="{FF2B5EF4-FFF2-40B4-BE49-F238E27FC236}">
                <a16:creationId xmlns:a16="http://schemas.microsoft.com/office/drawing/2014/main" id="{635F16E0-138A-359E-DF09-60AFE534D7F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36698" y="3068638"/>
            <a:ext cx="2572004" cy="3098800"/>
          </a:xfrm>
        </p:spPr>
      </p:pic>
      <p:sp>
        <p:nvSpPr>
          <p:cNvPr id="6" name="Content Placeholder 5">
            <a:extLst>
              <a:ext uri="{FF2B5EF4-FFF2-40B4-BE49-F238E27FC236}">
                <a16:creationId xmlns:a16="http://schemas.microsoft.com/office/drawing/2014/main" id="{ED5234A4-D1C1-876E-415A-FCBA0F03CF57}"/>
              </a:ext>
            </a:extLst>
          </p:cNvPr>
          <p:cNvSpPr>
            <a:spLocks noGrp="1"/>
          </p:cNvSpPr>
          <p:nvPr>
            <p:ph sz="half" idx="13"/>
          </p:nvPr>
        </p:nvSpPr>
        <p:spPr>
          <a:xfrm>
            <a:off x="5878848" y="2942677"/>
            <a:ext cx="6539293" cy="2682271"/>
          </a:xfrm>
        </p:spPr>
        <p:txBody>
          <a:bodyPr>
            <a:normAutofit fontScale="85000" lnSpcReduction="20000"/>
          </a:bodyPr>
          <a:lstStyle/>
          <a:p>
            <a:r>
              <a:rPr lang="es-ES" dirty="0"/>
              <a:t>Estudiante del doctorado en Educación y </a:t>
            </a:r>
            <a:r>
              <a:rPr lang="es-ES" dirty="0" err="1"/>
              <a:t>Ecotransformación</a:t>
            </a:r>
            <a:r>
              <a:rPr lang="es-ES" dirty="0"/>
              <a:t> UNIAV-Rivas. Máster en Docencia Universitaria UNIVAL-Estelí (2022), Licenciada en Ciencias Sociales. Con diplomados en: Prevención de Violencia de Género e Historia de Nicaragua. Forma parte del equipo de docentes del Departamento de Educación y Humanidades de UNAN- Managua/CUR-Estelí; actualmente coordina la carrera Ciencias Sociales</a:t>
            </a:r>
            <a:endParaRPr lang="es-MX" dirty="0"/>
          </a:p>
        </p:txBody>
      </p:sp>
      <p:sp>
        <p:nvSpPr>
          <p:cNvPr id="7" name="Content Placeholder 6">
            <a:extLst>
              <a:ext uri="{FF2B5EF4-FFF2-40B4-BE49-F238E27FC236}">
                <a16:creationId xmlns:a16="http://schemas.microsoft.com/office/drawing/2014/main" id="{6AAA0C1A-8DEB-798D-2F66-3499F59F3224}"/>
              </a:ext>
            </a:extLst>
          </p:cNvPr>
          <p:cNvSpPr>
            <a:spLocks noGrp="1"/>
          </p:cNvSpPr>
          <p:nvPr>
            <p:ph sz="half" idx="14"/>
          </p:nvPr>
        </p:nvSpPr>
        <p:spPr/>
        <p:txBody>
          <a:bodyPr/>
          <a:lstStyle/>
          <a:p>
            <a:r>
              <a:rPr lang="es-MX" dirty="0"/>
              <a:t>UNAN-Managua/CUR-Estelí </a:t>
            </a:r>
          </a:p>
        </p:txBody>
      </p:sp>
      <p:sp>
        <p:nvSpPr>
          <p:cNvPr id="8" name="Content Placeholder 7">
            <a:extLst>
              <a:ext uri="{FF2B5EF4-FFF2-40B4-BE49-F238E27FC236}">
                <a16:creationId xmlns:a16="http://schemas.microsoft.com/office/drawing/2014/main" id="{205E0533-72BA-8362-BBB7-A3FFCDDA3841}"/>
              </a:ext>
            </a:extLst>
          </p:cNvPr>
          <p:cNvSpPr>
            <a:spLocks noGrp="1"/>
          </p:cNvSpPr>
          <p:nvPr>
            <p:ph sz="half" idx="15"/>
          </p:nvPr>
        </p:nvSpPr>
        <p:spPr>
          <a:xfrm>
            <a:off x="1789471" y="2577155"/>
            <a:ext cx="4437156" cy="428588"/>
          </a:xfrm>
        </p:spPr>
        <p:txBody>
          <a:bodyPr/>
          <a:lstStyle/>
          <a:p>
            <a:r>
              <a:rPr lang="es-MX" dirty="0"/>
              <a:t>feliciana.davila@unan.edu.ni</a:t>
            </a:r>
          </a:p>
        </p:txBody>
      </p:sp>
    </p:spTree>
    <p:extLst>
      <p:ext uri="{BB962C8B-B14F-4D97-AF65-F5344CB8AC3E}">
        <p14:creationId xmlns:p14="http://schemas.microsoft.com/office/powerpoint/2010/main" val="4219318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5971D5-2467-686C-7C71-4AE6516FD276}"/>
              </a:ext>
            </a:extLst>
          </p:cNvPr>
          <p:cNvSpPr>
            <a:spLocks noGrp="1"/>
          </p:cNvSpPr>
          <p:nvPr>
            <p:ph type="title"/>
          </p:nvPr>
        </p:nvSpPr>
        <p:spPr>
          <a:xfrm>
            <a:off x="2333897" y="1230572"/>
            <a:ext cx="7704838" cy="860461"/>
          </a:xfrm>
        </p:spPr>
        <p:txBody>
          <a:bodyPr>
            <a:normAutofit fontScale="90000"/>
          </a:bodyPr>
          <a:lstStyle/>
          <a:p>
            <a:r>
              <a:rPr lang="es-MX" dirty="0"/>
              <a:t>Cliffor Jerry Herrera-Castrillo </a:t>
            </a:r>
          </a:p>
        </p:txBody>
      </p:sp>
      <p:sp>
        <p:nvSpPr>
          <p:cNvPr id="6" name="Content Placeholder 5">
            <a:extLst>
              <a:ext uri="{FF2B5EF4-FFF2-40B4-BE49-F238E27FC236}">
                <a16:creationId xmlns:a16="http://schemas.microsoft.com/office/drawing/2014/main" id="{ED5234A4-D1C1-876E-415A-FCBA0F03CF57}"/>
              </a:ext>
            </a:extLst>
          </p:cNvPr>
          <p:cNvSpPr>
            <a:spLocks noGrp="1"/>
          </p:cNvSpPr>
          <p:nvPr>
            <p:ph sz="half" idx="13"/>
          </p:nvPr>
        </p:nvSpPr>
        <p:spPr/>
        <p:txBody>
          <a:bodyPr>
            <a:normAutofit lnSpcReduction="10000"/>
          </a:bodyPr>
          <a:lstStyle/>
          <a:p>
            <a:r>
              <a:rPr lang="es-MX" dirty="0"/>
              <a:t>Doctor y máster en Matemática Aplicada, responsable de Investigación e Innovación en el Departamento de Ciencias de la Educación y Humanidades de UNAN-Managua/CUR-Estelí, Joven Científico e Investigador 2024 </a:t>
            </a:r>
          </a:p>
        </p:txBody>
      </p:sp>
      <p:sp>
        <p:nvSpPr>
          <p:cNvPr id="7" name="Content Placeholder 6">
            <a:extLst>
              <a:ext uri="{FF2B5EF4-FFF2-40B4-BE49-F238E27FC236}">
                <a16:creationId xmlns:a16="http://schemas.microsoft.com/office/drawing/2014/main" id="{6AAA0C1A-8DEB-798D-2F66-3499F59F3224}"/>
              </a:ext>
            </a:extLst>
          </p:cNvPr>
          <p:cNvSpPr>
            <a:spLocks noGrp="1"/>
          </p:cNvSpPr>
          <p:nvPr>
            <p:ph sz="half" idx="14"/>
          </p:nvPr>
        </p:nvSpPr>
        <p:spPr/>
        <p:txBody>
          <a:bodyPr/>
          <a:lstStyle/>
          <a:p>
            <a:r>
              <a:rPr lang="es-MX" dirty="0"/>
              <a:t>UNAN-Managua/CUR-Estelí</a:t>
            </a:r>
          </a:p>
        </p:txBody>
      </p:sp>
      <p:sp>
        <p:nvSpPr>
          <p:cNvPr id="8" name="Content Placeholder 7">
            <a:extLst>
              <a:ext uri="{FF2B5EF4-FFF2-40B4-BE49-F238E27FC236}">
                <a16:creationId xmlns:a16="http://schemas.microsoft.com/office/drawing/2014/main" id="{205E0533-72BA-8362-BBB7-A3FFCDDA3841}"/>
              </a:ext>
            </a:extLst>
          </p:cNvPr>
          <p:cNvSpPr>
            <a:spLocks noGrp="1"/>
          </p:cNvSpPr>
          <p:nvPr>
            <p:ph sz="half" idx="15"/>
          </p:nvPr>
        </p:nvSpPr>
        <p:spPr>
          <a:xfrm>
            <a:off x="2333897" y="2577155"/>
            <a:ext cx="4637174" cy="428588"/>
          </a:xfrm>
        </p:spPr>
        <p:txBody>
          <a:bodyPr/>
          <a:lstStyle/>
          <a:p>
            <a:r>
              <a:rPr lang="es-MX" dirty="0"/>
              <a:t>cliffor.herrera@unan.edu.ni</a:t>
            </a:r>
          </a:p>
        </p:txBody>
      </p:sp>
      <p:pic>
        <p:nvPicPr>
          <p:cNvPr id="13" name="Marcador de contenido 12" descr="Hombre sentado en una silla&#10;&#10;Descripción generada automáticamente con confianza media">
            <a:extLst>
              <a:ext uri="{FF2B5EF4-FFF2-40B4-BE49-F238E27FC236}">
                <a16:creationId xmlns:a16="http://schemas.microsoft.com/office/drawing/2014/main" id="{8683A4A9-7699-7822-2D6B-203FB155AE4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33897" y="3129235"/>
            <a:ext cx="2977878" cy="2977878"/>
          </a:xfrm>
        </p:spPr>
      </p:pic>
    </p:spTree>
    <p:extLst>
      <p:ext uri="{BB962C8B-B14F-4D97-AF65-F5344CB8AC3E}">
        <p14:creationId xmlns:p14="http://schemas.microsoft.com/office/powerpoint/2010/main" val="3832138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FF85-552B-AECF-903F-0CA44E2FD6C6}"/>
              </a:ext>
            </a:extLst>
          </p:cNvPr>
          <p:cNvSpPr>
            <a:spLocks noGrp="1"/>
          </p:cNvSpPr>
          <p:nvPr>
            <p:ph type="title"/>
          </p:nvPr>
        </p:nvSpPr>
        <p:spPr/>
        <p:txBody>
          <a:bodyPr>
            <a:normAutofit fontScale="90000"/>
          </a:bodyPr>
          <a:lstStyle/>
          <a:p>
            <a:r>
              <a:rPr lang="es-MX" dirty="0"/>
              <a:t>Virtualización de Componentes Electivos </a:t>
            </a:r>
          </a:p>
        </p:txBody>
      </p:sp>
      <p:pic>
        <p:nvPicPr>
          <p:cNvPr id="4" name="Imagen 3">
            <a:extLst>
              <a:ext uri="{FF2B5EF4-FFF2-40B4-BE49-F238E27FC236}">
                <a16:creationId xmlns:a16="http://schemas.microsoft.com/office/drawing/2014/main" id="{D9D07F8B-B130-FF8E-C04B-80DD6EFEAED8}"/>
              </a:ext>
            </a:extLst>
          </p:cNvPr>
          <p:cNvPicPr>
            <a:picLocks noChangeAspect="1"/>
          </p:cNvPicPr>
          <p:nvPr/>
        </p:nvPicPr>
        <p:blipFill>
          <a:blip r:embed="rId2"/>
          <a:stretch>
            <a:fillRect/>
          </a:stretch>
        </p:blipFill>
        <p:spPr>
          <a:xfrm>
            <a:off x="725013" y="2448999"/>
            <a:ext cx="3689671" cy="3128841"/>
          </a:xfrm>
          <a:prstGeom prst="rect">
            <a:avLst/>
          </a:prstGeom>
        </p:spPr>
      </p:pic>
      <p:graphicFrame>
        <p:nvGraphicFramePr>
          <p:cNvPr id="5" name="Diagrama 4">
            <a:extLst>
              <a:ext uri="{FF2B5EF4-FFF2-40B4-BE49-F238E27FC236}">
                <a16:creationId xmlns:a16="http://schemas.microsoft.com/office/drawing/2014/main" id="{0F6E8752-8C1C-E967-E2C4-BCC42E6CDAFA}"/>
              </a:ext>
            </a:extLst>
          </p:cNvPr>
          <p:cNvGraphicFramePr/>
          <p:nvPr>
            <p:extLst>
              <p:ext uri="{D42A27DB-BD31-4B8C-83A1-F6EECF244321}">
                <p14:modId xmlns:p14="http://schemas.microsoft.com/office/powerpoint/2010/main" val="1942540744"/>
              </p:ext>
            </p:extLst>
          </p:nvPr>
        </p:nvGraphicFramePr>
        <p:xfrm>
          <a:off x="4863689" y="2064774"/>
          <a:ext cx="6603298" cy="3513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9462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2190A25-5F9B-8D1B-C538-3FA49EE62BF1}"/>
              </a:ext>
            </a:extLst>
          </p:cNvPr>
          <p:cNvSpPr>
            <a:spLocks noGrp="1"/>
          </p:cNvSpPr>
          <p:nvPr>
            <p:ph type="title"/>
          </p:nvPr>
        </p:nvSpPr>
        <p:spPr>
          <a:xfrm>
            <a:off x="415413" y="1179872"/>
            <a:ext cx="10223090" cy="524199"/>
          </a:xfrm>
        </p:spPr>
        <p:txBody>
          <a:bodyPr>
            <a:noAutofit/>
          </a:bodyPr>
          <a:lstStyle/>
          <a:p>
            <a:r>
              <a:rPr lang="es-ES" sz="3200" dirty="0"/>
              <a:t>Organización para el desarrollo de la virtualización</a:t>
            </a:r>
            <a:endParaRPr lang="es-MX" sz="3200" dirty="0"/>
          </a:p>
        </p:txBody>
      </p:sp>
      <p:pic>
        <p:nvPicPr>
          <p:cNvPr id="5" name="Imagen 4">
            <a:extLst>
              <a:ext uri="{FF2B5EF4-FFF2-40B4-BE49-F238E27FC236}">
                <a16:creationId xmlns:a16="http://schemas.microsoft.com/office/drawing/2014/main" id="{039C7A46-2C4D-35D1-81B8-26919FD06D4B}"/>
              </a:ext>
            </a:extLst>
          </p:cNvPr>
          <p:cNvPicPr>
            <a:picLocks noChangeAspect="1"/>
          </p:cNvPicPr>
          <p:nvPr/>
        </p:nvPicPr>
        <p:blipFill>
          <a:blip r:embed="rId2">
            <a:clrChange>
              <a:clrFrom>
                <a:srgbClr val="FFFFFF"/>
              </a:clrFrom>
              <a:clrTo>
                <a:srgbClr val="FFFFFF">
                  <a:alpha val="0"/>
                </a:srgbClr>
              </a:clrTo>
            </a:clrChange>
          </a:blip>
          <a:srcRect l="21203" r="22203"/>
          <a:stretch/>
        </p:blipFill>
        <p:spPr>
          <a:xfrm>
            <a:off x="78657" y="1704071"/>
            <a:ext cx="4467966" cy="4523886"/>
          </a:xfrm>
          <a:prstGeom prst="rect">
            <a:avLst/>
          </a:prstGeom>
        </p:spPr>
      </p:pic>
      <p:sp>
        <p:nvSpPr>
          <p:cNvPr id="9" name="CuadroTexto 8">
            <a:extLst>
              <a:ext uri="{FF2B5EF4-FFF2-40B4-BE49-F238E27FC236}">
                <a16:creationId xmlns:a16="http://schemas.microsoft.com/office/drawing/2014/main" id="{6D588CF2-8197-CA13-8B81-8A1410D08B67}"/>
              </a:ext>
            </a:extLst>
          </p:cNvPr>
          <p:cNvSpPr txBox="1"/>
          <p:nvPr/>
        </p:nvSpPr>
        <p:spPr>
          <a:xfrm>
            <a:off x="4635909" y="2037700"/>
            <a:ext cx="6975987" cy="1200329"/>
          </a:xfrm>
          <a:prstGeom prst="rect">
            <a:avLst/>
          </a:prstGeom>
          <a:noFill/>
        </p:spPr>
        <p:txBody>
          <a:bodyPr wrap="square">
            <a:spAutoFit/>
          </a:bodyPr>
          <a:lstStyle/>
          <a:p>
            <a:pPr algn="ctr"/>
            <a:r>
              <a:rPr lang="es-ES" dirty="0">
                <a:latin typeface="Proxima Nova Alt Lt" panose="02000506030000020004" charset="0"/>
              </a:rPr>
              <a:t>La organización clara y el apoyo pedagógico son esenciales para la implementación efectiva de los componentes electivos virtualizados, garantizando que cada elemento del curso sea accesible y comprensible para los estudiantes</a:t>
            </a:r>
            <a:endParaRPr lang="es-NI" dirty="0">
              <a:latin typeface="Proxima Nova Alt Lt" panose="02000506030000020004" charset="0"/>
            </a:endParaRPr>
          </a:p>
        </p:txBody>
      </p:sp>
      <p:pic>
        <p:nvPicPr>
          <p:cNvPr id="10" name="Imagen 9">
            <a:extLst>
              <a:ext uri="{FF2B5EF4-FFF2-40B4-BE49-F238E27FC236}">
                <a16:creationId xmlns:a16="http://schemas.microsoft.com/office/drawing/2014/main" id="{931DE6DE-86F4-3881-8961-DA14BD81669D}"/>
              </a:ext>
            </a:extLst>
          </p:cNvPr>
          <p:cNvPicPr>
            <a:picLocks noChangeAspect="1"/>
          </p:cNvPicPr>
          <p:nvPr/>
        </p:nvPicPr>
        <p:blipFill>
          <a:blip r:embed="rId3"/>
          <a:stretch>
            <a:fillRect/>
          </a:stretch>
        </p:blipFill>
        <p:spPr>
          <a:xfrm>
            <a:off x="4531361" y="3077333"/>
            <a:ext cx="1991194" cy="3150624"/>
          </a:xfrm>
          <a:prstGeom prst="rect">
            <a:avLst/>
          </a:prstGeom>
        </p:spPr>
      </p:pic>
      <p:graphicFrame>
        <p:nvGraphicFramePr>
          <p:cNvPr id="11" name="Diagrama 10">
            <a:extLst>
              <a:ext uri="{FF2B5EF4-FFF2-40B4-BE49-F238E27FC236}">
                <a16:creationId xmlns:a16="http://schemas.microsoft.com/office/drawing/2014/main" id="{2C37FB75-53A7-4A2A-85FC-2D02CD055E3F}"/>
              </a:ext>
            </a:extLst>
          </p:cNvPr>
          <p:cNvGraphicFramePr/>
          <p:nvPr>
            <p:extLst>
              <p:ext uri="{D42A27DB-BD31-4B8C-83A1-F6EECF244321}">
                <p14:modId xmlns:p14="http://schemas.microsoft.com/office/powerpoint/2010/main" val="1820140030"/>
              </p:ext>
            </p:extLst>
          </p:nvPr>
        </p:nvGraphicFramePr>
        <p:xfrm>
          <a:off x="6685935" y="3429000"/>
          <a:ext cx="4994788" cy="1752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41314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E73F71E-6D96-4B8A-F975-D0A954B0328D}"/>
              </a:ext>
            </a:extLst>
          </p:cNvPr>
          <p:cNvSpPr>
            <a:spLocks noGrp="1"/>
          </p:cNvSpPr>
          <p:nvPr>
            <p:ph type="title"/>
          </p:nvPr>
        </p:nvSpPr>
        <p:spPr>
          <a:xfrm>
            <a:off x="2684205" y="78659"/>
            <a:ext cx="7197213" cy="524199"/>
          </a:xfrm>
        </p:spPr>
        <p:txBody>
          <a:bodyPr>
            <a:noAutofit/>
          </a:bodyPr>
          <a:lstStyle/>
          <a:p>
            <a:r>
              <a:rPr lang="es-ES" sz="3200" dirty="0"/>
              <a:t>Trabajo en Equipo y Colaboración</a:t>
            </a:r>
            <a:endParaRPr lang="es-MX" sz="3200" dirty="0"/>
          </a:p>
        </p:txBody>
      </p:sp>
      <p:pic>
        <p:nvPicPr>
          <p:cNvPr id="7" name="Imagen 6">
            <a:extLst>
              <a:ext uri="{FF2B5EF4-FFF2-40B4-BE49-F238E27FC236}">
                <a16:creationId xmlns:a16="http://schemas.microsoft.com/office/drawing/2014/main" id="{D8120621-D637-FA72-8DC0-B86E5EF6D4D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25218" y="1248698"/>
            <a:ext cx="6420487" cy="4556474"/>
          </a:xfrm>
          <a:prstGeom prst="rect">
            <a:avLst/>
          </a:prstGeom>
        </p:spPr>
      </p:pic>
      <p:sp>
        <p:nvSpPr>
          <p:cNvPr id="9" name="CuadroTexto 8">
            <a:extLst>
              <a:ext uri="{FF2B5EF4-FFF2-40B4-BE49-F238E27FC236}">
                <a16:creationId xmlns:a16="http://schemas.microsoft.com/office/drawing/2014/main" id="{3E445AE9-278C-D318-EA29-EAF370A52B5A}"/>
              </a:ext>
            </a:extLst>
          </p:cNvPr>
          <p:cNvSpPr txBox="1"/>
          <p:nvPr/>
        </p:nvSpPr>
        <p:spPr>
          <a:xfrm>
            <a:off x="6705600" y="2299504"/>
            <a:ext cx="5037179" cy="2031325"/>
          </a:xfrm>
          <a:prstGeom prst="rect">
            <a:avLst/>
          </a:prstGeom>
          <a:noFill/>
        </p:spPr>
        <p:txBody>
          <a:bodyPr wrap="square">
            <a:spAutoFit/>
          </a:bodyPr>
          <a:lstStyle/>
          <a:p>
            <a:pPr algn="ctr"/>
            <a:r>
              <a:rPr lang="es-ES" dirty="0">
                <a:latin typeface="Proxima Nova Alt Lt" panose="02000506030000020004" charset="0"/>
              </a:rPr>
              <a:t>La experiencia del trabajo en equipo fue calificada de manera positiva por los participantes, quienes destacaron la importancia de la colaboración entre docentes. La sinergia del grupo permitió la creación de materiales mediados y ajustados a las necesidades del entorno virtual. </a:t>
            </a:r>
            <a:endParaRPr lang="es-NI" dirty="0">
              <a:latin typeface="Proxima Nova Alt Lt" panose="02000506030000020004" charset="0"/>
            </a:endParaRPr>
          </a:p>
        </p:txBody>
      </p:sp>
    </p:spTree>
    <p:extLst>
      <p:ext uri="{BB962C8B-B14F-4D97-AF65-F5344CB8AC3E}">
        <p14:creationId xmlns:p14="http://schemas.microsoft.com/office/powerpoint/2010/main" val="2267176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FF85-552B-AECF-903F-0CA44E2FD6C6}"/>
              </a:ext>
            </a:extLst>
          </p:cNvPr>
          <p:cNvSpPr>
            <a:spLocks noGrp="1"/>
          </p:cNvSpPr>
          <p:nvPr>
            <p:ph type="title"/>
          </p:nvPr>
        </p:nvSpPr>
        <p:spPr/>
        <p:txBody>
          <a:bodyPr>
            <a:normAutofit fontScale="90000"/>
          </a:bodyPr>
          <a:lstStyle/>
          <a:p>
            <a:r>
              <a:rPr lang="es-ES" dirty="0"/>
              <a:t>Planificación del Proceso de Virtualización</a:t>
            </a:r>
            <a:endParaRPr lang="es-MX" dirty="0"/>
          </a:p>
        </p:txBody>
      </p:sp>
      <p:pic>
        <p:nvPicPr>
          <p:cNvPr id="3" name="Imagen 2">
            <a:extLst>
              <a:ext uri="{FF2B5EF4-FFF2-40B4-BE49-F238E27FC236}">
                <a16:creationId xmlns:a16="http://schemas.microsoft.com/office/drawing/2014/main" id="{16026E05-34D9-7CCE-BEEB-A1875A575AFA}"/>
              </a:ext>
            </a:extLst>
          </p:cNvPr>
          <p:cNvPicPr>
            <a:picLocks noChangeAspect="1"/>
          </p:cNvPicPr>
          <p:nvPr/>
        </p:nvPicPr>
        <p:blipFill>
          <a:blip r:embed="rId2">
            <a:clrChange>
              <a:clrFrom>
                <a:srgbClr val="FFFFFF"/>
              </a:clrFrom>
              <a:clrTo>
                <a:srgbClr val="FFFFFF">
                  <a:alpha val="0"/>
                </a:srgbClr>
              </a:clrTo>
            </a:clrChange>
          </a:blip>
          <a:srcRect l="26914" r="24949"/>
          <a:stretch/>
        </p:blipFill>
        <p:spPr>
          <a:xfrm>
            <a:off x="7678994" y="1945959"/>
            <a:ext cx="3832154" cy="4218865"/>
          </a:xfrm>
          <a:prstGeom prst="rect">
            <a:avLst/>
          </a:prstGeom>
        </p:spPr>
      </p:pic>
      <p:pic>
        <p:nvPicPr>
          <p:cNvPr id="6" name="Imagen 5">
            <a:extLst>
              <a:ext uri="{FF2B5EF4-FFF2-40B4-BE49-F238E27FC236}">
                <a16:creationId xmlns:a16="http://schemas.microsoft.com/office/drawing/2014/main" id="{0F6CEB65-23B4-646F-F1DC-9294EE2C72C4}"/>
              </a:ext>
            </a:extLst>
          </p:cNvPr>
          <p:cNvPicPr>
            <a:picLocks noChangeAspect="1"/>
          </p:cNvPicPr>
          <p:nvPr/>
        </p:nvPicPr>
        <p:blipFill>
          <a:blip r:embed="rId3"/>
          <a:stretch>
            <a:fillRect/>
          </a:stretch>
        </p:blipFill>
        <p:spPr>
          <a:xfrm>
            <a:off x="600799" y="2148840"/>
            <a:ext cx="6735282" cy="4015984"/>
          </a:xfrm>
          <a:prstGeom prst="rect">
            <a:avLst/>
          </a:prstGeom>
        </p:spPr>
      </p:pic>
    </p:spTree>
    <p:extLst>
      <p:ext uri="{BB962C8B-B14F-4D97-AF65-F5344CB8AC3E}">
        <p14:creationId xmlns:p14="http://schemas.microsoft.com/office/powerpoint/2010/main" val="1386067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2190A25-5F9B-8D1B-C538-3FA49EE62BF1}"/>
              </a:ext>
            </a:extLst>
          </p:cNvPr>
          <p:cNvSpPr>
            <a:spLocks noGrp="1"/>
          </p:cNvSpPr>
          <p:nvPr>
            <p:ph type="title"/>
          </p:nvPr>
        </p:nvSpPr>
        <p:spPr>
          <a:xfrm>
            <a:off x="415413" y="1179872"/>
            <a:ext cx="10223090" cy="524199"/>
          </a:xfrm>
        </p:spPr>
        <p:txBody>
          <a:bodyPr>
            <a:noAutofit/>
          </a:bodyPr>
          <a:lstStyle/>
          <a:p>
            <a:r>
              <a:rPr lang="es-ES" sz="3200" dirty="0"/>
              <a:t>Resultados Esperados y Desafíos Encontrados</a:t>
            </a:r>
            <a:endParaRPr lang="es-MX" sz="3200" dirty="0"/>
          </a:p>
        </p:txBody>
      </p:sp>
      <p:pic>
        <p:nvPicPr>
          <p:cNvPr id="2" name="Imagen 1">
            <a:extLst>
              <a:ext uri="{FF2B5EF4-FFF2-40B4-BE49-F238E27FC236}">
                <a16:creationId xmlns:a16="http://schemas.microsoft.com/office/drawing/2014/main" id="{4BEC502B-E35D-A385-B004-2C85612B09BD}"/>
              </a:ext>
            </a:extLst>
          </p:cNvPr>
          <p:cNvPicPr>
            <a:picLocks noChangeAspect="1"/>
          </p:cNvPicPr>
          <p:nvPr/>
        </p:nvPicPr>
        <p:blipFill>
          <a:blip r:embed="rId2"/>
          <a:stretch>
            <a:fillRect/>
          </a:stretch>
        </p:blipFill>
        <p:spPr>
          <a:xfrm>
            <a:off x="673998" y="2607420"/>
            <a:ext cx="5608815" cy="2823029"/>
          </a:xfrm>
          <a:prstGeom prst="rect">
            <a:avLst/>
          </a:prstGeom>
        </p:spPr>
      </p:pic>
      <p:pic>
        <p:nvPicPr>
          <p:cNvPr id="3" name="Imagen 2">
            <a:extLst>
              <a:ext uri="{FF2B5EF4-FFF2-40B4-BE49-F238E27FC236}">
                <a16:creationId xmlns:a16="http://schemas.microsoft.com/office/drawing/2014/main" id="{76104767-B09B-ADDF-FA99-2D1410430C8F}"/>
              </a:ext>
            </a:extLst>
          </p:cNvPr>
          <p:cNvPicPr>
            <a:picLocks noChangeAspect="1"/>
          </p:cNvPicPr>
          <p:nvPr/>
        </p:nvPicPr>
        <p:blipFill>
          <a:blip r:embed="rId3"/>
          <a:stretch>
            <a:fillRect/>
          </a:stretch>
        </p:blipFill>
        <p:spPr>
          <a:xfrm>
            <a:off x="6487197" y="2720375"/>
            <a:ext cx="5175953" cy="2597121"/>
          </a:xfrm>
          <a:prstGeom prst="rect">
            <a:avLst/>
          </a:prstGeom>
        </p:spPr>
      </p:pic>
      <p:sp>
        <p:nvSpPr>
          <p:cNvPr id="7" name="CuadroTexto 6">
            <a:extLst>
              <a:ext uri="{FF2B5EF4-FFF2-40B4-BE49-F238E27FC236}">
                <a16:creationId xmlns:a16="http://schemas.microsoft.com/office/drawing/2014/main" id="{0AF5A3C4-5752-E75D-82D3-89D40B1011A3}"/>
              </a:ext>
            </a:extLst>
          </p:cNvPr>
          <p:cNvSpPr txBox="1"/>
          <p:nvPr/>
        </p:nvSpPr>
        <p:spPr>
          <a:xfrm>
            <a:off x="535858" y="1832580"/>
            <a:ext cx="5334000" cy="646331"/>
          </a:xfrm>
          <a:prstGeom prst="rect">
            <a:avLst/>
          </a:prstGeom>
          <a:noFill/>
        </p:spPr>
        <p:txBody>
          <a:bodyPr wrap="square">
            <a:spAutoFit/>
          </a:bodyPr>
          <a:lstStyle/>
          <a:p>
            <a:r>
              <a:rPr lang="es-ES" dirty="0">
                <a:latin typeface="Proxima Nova Alt Lt" panose="02000506030000020004" charset="0"/>
              </a:rPr>
              <a:t>Nube de palabras sobre resultados esperados durante la virtualización</a:t>
            </a:r>
            <a:endParaRPr lang="es-NI" dirty="0">
              <a:latin typeface="Proxima Nova Alt Lt" panose="02000506030000020004" charset="0"/>
            </a:endParaRPr>
          </a:p>
        </p:txBody>
      </p:sp>
      <p:sp>
        <p:nvSpPr>
          <p:cNvPr id="12" name="CuadroTexto 11">
            <a:extLst>
              <a:ext uri="{FF2B5EF4-FFF2-40B4-BE49-F238E27FC236}">
                <a16:creationId xmlns:a16="http://schemas.microsoft.com/office/drawing/2014/main" id="{FD4EF3EC-BE70-1F38-5B10-7C3E5603E041}"/>
              </a:ext>
            </a:extLst>
          </p:cNvPr>
          <p:cNvSpPr txBox="1"/>
          <p:nvPr/>
        </p:nvSpPr>
        <p:spPr>
          <a:xfrm>
            <a:off x="6487197" y="1893603"/>
            <a:ext cx="5175953" cy="646331"/>
          </a:xfrm>
          <a:prstGeom prst="rect">
            <a:avLst/>
          </a:prstGeom>
          <a:noFill/>
        </p:spPr>
        <p:txBody>
          <a:bodyPr wrap="square">
            <a:spAutoFit/>
          </a:bodyPr>
          <a:lstStyle/>
          <a:p>
            <a:r>
              <a:rPr lang="es-ES" dirty="0">
                <a:latin typeface="Proxima Nova Alt Lt" panose="02000506030000020004" charset="0"/>
              </a:rPr>
              <a:t>Nube de palabras sobre desafíos durante la virtualización</a:t>
            </a:r>
            <a:endParaRPr lang="es-NI" dirty="0">
              <a:latin typeface="Proxima Nova Alt Lt" panose="02000506030000020004" charset="0"/>
            </a:endParaRPr>
          </a:p>
        </p:txBody>
      </p:sp>
    </p:spTree>
    <p:extLst>
      <p:ext uri="{BB962C8B-B14F-4D97-AF65-F5344CB8AC3E}">
        <p14:creationId xmlns:p14="http://schemas.microsoft.com/office/powerpoint/2010/main" val="2050014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9cf2beb-2a90-4b61-8d27-952eb8af79dd" xsi:nil="true"/>
    <lcf76f155ced4ddcb4097134ff3c332f xmlns="309d00ff-01a2-4a8e-a8d7-1015cd4eb33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947A1352E6FC5641A77F53D1892FD453" ma:contentTypeVersion="14" ma:contentTypeDescription="Crear nuevo documento." ma:contentTypeScope="" ma:versionID="4c5ac5d89ff37a1cfdd7fd2441742fa9">
  <xsd:schema xmlns:xsd="http://www.w3.org/2001/XMLSchema" xmlns:xs="http://www.w3.org/2001/XMLSchema" xmlns:p="http://schemas.microsoft.com/office/2006/metadata/properties" xmlns:ns2="309d00ff-01a2-4a8e-a8d7-1015cd4eb33b" xmlns:ns3="29cf2beb-2a90-4b61-8d27-952eb8af79dd" targetNamespace="http://schemas.microsoft.com/office/2006/metadata/properties" ma:root="true" ma:fieldsID="d3b706daaaf319412d185d1f4678d7bf" ns2:_="" ns3:_="">
    <xsd:import namespace="309d00ff-01a2-4a8e-a8d7-1015cd4eb33b"/>
    <xsd:import namespace="29cf2beb-2a90-4b61-8d27-952eb8af79d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9d00ff-01a2-4a8e-a8d7-1015cd4eb3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bbd16b73-22a5-4c2b-a29d-62afeadb1b9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cf2beb-2a90-4b61-8d27-952eb8af79d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a424a01-9fbf-4f51-9e14-41e864dd37c3}" ma:internalName="TaxCatchAll" ma:showField="CatchAllData" ma:web="29cf2beb-2a90-4b61-8d27-952eb8af79d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3F1192-1F0B-4734-8FE8-2F0AF069A2B8}">
  <ds:schemaRefs>
    <ds:schemaRef ds:uri="http://schemas.microsoft.com/office/2006/metadata/properties"/>
    <ds:schemaRef ds:uri="http://schemas.microsoft.com/office/infopath/2007/PartnerControls"/>
    <ds:schemaRef ds:uri="29cf2beb-2a90-4b61-8d27-952eb8af79dd"/>
    <ds:schemaRef ds:uri="309d00ff-01a2-4a8e-a8d7-1015cd4eb33b"/>
  </ds:schemaRefs>
</ds:datastoreItem>
</file>

<file path=customXml/itemProps2.xml><?xml version="1.0" encoding="utf-8"?>
<ds:datastoreItem xmlns:ds="http://schemas.openxmlformats.org/officeDocument/2006/customXml" ds:itemID="{296ECBCC-65A8-48BC-BABB-06EA113913BB}">
  <ds:schemaRefs>
    <ds:schemaRef ds:uri="http://schemas.microsoft.com/sharepoint/v3/contenttype/forms"/>
  </ds:schemaRefs>
</ds:datastoreItem>
</file>

<file path=customXml/itemProps3.xml><?xml version="1.0" encoding="utf-8"?>
<ds:datastoreItem xmlns:ds="http://schemas.openxmlformats.org/officeDocument/2006/customXml" ds:itemID="{6D500CE7-E5B1-475B-97C9-23FFEADB57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9d00ff-01a2-4a8e-a8d7-1015cd4eb33b"/>
    <ds:schemaRef ds:uri="29cf2beb-2a90-4b61-8d27-952eb8af79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189</TotalTime>
  <Words>533</Words>
  <Application>Microsoft Office PowerPoint</Application>
  <PresentationFormat>Panorámica</PresentationFormat>
  <Paragraphs>45</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Proxima Nova Rg</vt:lpstr>
      <vt:lpstr>Calibri Light</vt:lpstr>
      <vt:lpstr>Arial</vt:lpstr>
      <vt:lpstr>Proxima Nova Alt Bl</vt:lpstr>
      <vt:lpstr>Calibri</vt:lpstr>
      <vt:lpstr>Proxima Nova Alt Lt</vt:lpstr>
      <vt:lpstr>Office Theme</vt:lpstr>
      <vt:lpstr>Presentación de PowerPoint</vt:lpstr>
      <vt:lpstr>Luis David Torres-Esquivel</vt:lpstr>
      <vt:lpstr>Feliciana del Socorro Dávila-Matute</vt:lpstr>
      <vt:lpstr>Cliffor Jerry Herrera-Castrillo </vt:lpstr>
      <vt:lpstr>Virtualización de Componentes Electivos </vt:lpstr>
      <vt:lpstr>Organización para el desarrollo de la virtualización</vt:lpstr>
      <vt:lpstr>Trabajo en Equipo y Colaboración</vt:lpstr>
      <vt:lpstr>Planificación del Proceso de Virtualización</vt:lpstr>
      <vt:lpstr>Resultados Esperados y Desafíos Encontrados</vt:lpstr>
      <vt:lpstr>Expectativas a Futuro</vt:lpstr>
      <vt:lpstr>Conclusiones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Victor Manuel Blanco Brenes</dc:creator>
  <cp:lastModifiedBy>Cliffor Jerry Herrera Castrillo</cp:lastModifiedBy>
  <cp:revision>31</cp:revision>
  <dcterms:created xsi:type="dcterms:W3CDTF">2024-08-09T20:35:45Z</dcterms:created>
  <dcterms:modified xsi:type="dcterms:W3CDTF">2024-09-12T06:37:02Z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0x010100947A1352E6FC5641A77F53D1892FD453</vt:lpwstr>
  </property>
  <property fmtid="{D5CDD505-2E9C-101B-9397-08002B2CF9AE}" pid="3" name="MediaServiceImageTags">
    <vt:lpwstr/>
  </property>
</Properties>
</file>