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7"/>
  </p:notesMasterIdLst>
  <p:sldIdLst>
    <p:sldId id="256" r:id="rId5"/>
    <p:sldId id="257" r:id="rId6"/>
    <p:sldId id="258" r:id="rId7"/>
    <p:sldId id="263" r:id="rId8"/>
    <p:sldId id="259" r:id="rId9"/>
    <p:sldId id="260" r:id="rId10"/>
    <p:sldId id="261" r:id="rId11"/>
    <p:sldId id="264" r:id="rId12"/>
    <p:sldId id="265" r:id="rId13"/>
    <p:sldId id="266" r:id="rId14"/>
    <p:sldId id="267" r:id="rId15"/>
    <p:sldId id="262" r:id="rId16"/>
  </p:sldIdLst>
  <p:sldSz cx="12192000" cy="6858000"/>
  <p:notesSz cx="6858000" cy="9144000"/>
  <p:embeddedFontLst>
    <p:embeddedFont>
      <p:font typeface="Proxima Nova Alt Bl" panose="02000506030000020004" charset="0"/>
      <p:bold r:id="rId18"/>
      <p:boldItalic r:id="rId19"/>
    </p:embeddedFont>
    <p:embeddedFont>
      <p:font typeface="Proxima Nova Alt Lt" panose="02000506030000020004" charset="0"/>
      <p:regular r:id="rId20"/>
      <p:italic r:id="rId21"/>
    </p:embeddedFont>
    <p:embeddedFont>
      <p:font typeface="Proxima Nova Rg" panose="02000506030000020004" charset="0"/>
      <p:regular r:id="rId22"/>
      <p:bold r:id="rId23"/>
      <p:italic r:id="rId24"/>
      <p:boldItalic r:id="rId25"/>
    </p:embeddedFont>
  </p:embeddedFontLst>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6AAD"/>
    <a:srgbClr val="185F9B"/>
    <a:srgbClr val="3C2B55"/>
    <a:srgbClr val="3F1E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16" autoAdjust="0"/>
    <p:restoredTop sz="94660"/>
  </p:normalViewPr>
  <p:slideViewPr>
    <p:cSldViewPr snapToGrid="0">
      <p:cViewPr varScale="1">
        <p:scale>
          <a:sx n="65" d="100"/>
          <a:sy n="65" d="100"/>
        </p:scale>
        <p:origin x="1200" y="78"/>
      </p:cViewPr>
      <p:guideLst/>
    </p:cSldViewPr>
  </p:slideViewPr>
  <p:notesTextViewPr>
    <p:cViewPr>
      <p:scale>
        <a:sx n="1" d="1"/>
        <a:sy n="1" d="1"/>
      </p:scale>
      <p:origin x="0" y="0"/>
    </p:cViewPr>
  </p:notesTextViewPr>
  <p:notesViewPr>
    <p:cSldViewPr snapToGrid="0">
      <p:cViewPr varScale="1">
        <p:scale>
          <a:sx n="83" d="100"/>
          <a:sy n="83" d="100"/>
        </p:scale>
        <p:origin x="385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7.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A0F7B6-EF6B-4012-B533-76A102E3354C}" type="datetimeFigureOut">
              <a:rPr lang="es-MX" smtClean="0"/>
              <a:t>10/10/2024</a:t>
            </a:fld>
            <a:endParaRPr lang="es-MX"/>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Click to edit Master text styles</a:t>
            </a:r>
          </a:p>
          <a:p>
            <a:pPr lvl="1"/>
            <a:r>
              <a:rPr lang="es-ES"/>
              <a:t>Second level</a:t>
            </a:r>
          </a:p>
          <a:p>
            <a:pPr lvl="2"/>
            <a:r>
              <a:rPr lang="es-ES"/>
              <a:t>Third level</a:t>
            </a:r>
          </a:p>
          <a:p>
            <a:pPr lvl="3"/>
            <a:r>
              <a:rPr lang="es-ES"/>
              <a:t>Fourth level</a:t>
            </a:r>
          </a:p>
          <a:p>
            <a:pPr lvl="4"/>
            <a:r>
              <a:rPr lang="es-ES"/>
              <a:t>Fifth level</a:t>
            </a:r>
            <a:endParaRPr lang="es-MX"/>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C764D-2762-4AA1-9AB6-9D0CC4F5EA12}" type="slidenum">
              <a:rPr lang="es-MX" smtClean="0"/>
              <a:t>‹Nº›</a:t>
            </a:fld>
            <a:endParaRPr lang="es-MX"/>
          </a:p>
        </p:txBody>
      </p:sp>
    </p:spTree>
    <p:extLst>
      <p:ext uri="{BB962C8B-B14F-4D97-AF65-F5344CB8AC3E}">
        <p14:creationId xmlns:p14="http://schemas.microsoft.com/office/powerpoint/2010/main" val="627439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D4E904F-E647-75E6-0AE5-0257A0B2092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87086" y="-70367"/>
            <a:ext cx="12357463" cy="6977539"/>
          </a:xfrm>
          <a:prstGeom prst="rect">
            <a:avLst/>
          </a:prstGeom>
        </p:spPr>
      </p:pic>
      <p:sp>
        <p:nvSpPr>
          <p:cNvPr id="3" name="Subtitle 2">
            <a:extLst>
              <a:ext uri="{FF2B5EF4-FFF2-40B4-BE49-F238E27FC236}">
                <a16:creationId xmlns:a16="http://schemas.microsoft.com/office/drawing/2014/main" id="{6AA1DA85-7D9F-59C7-C592-189951EE5578}"/>
              </a:ext>
            </a:extLst>
          </p:cNvPr>
          <p:cNvSpPr>
            <a:spLocks noGrp="1"/>
          </p:cNvSpPr>
          <p:nvPr>
            <p:ph type="subTitle" idx="1" hasCustomPrompt="1"/>
          </p:nvPr>
        </p:nvSpPr>
        <p:spPr>
          <a:xfrm>
            <a:off x="5068390" y="2387871"/>
            <a:ext cx="6479176" cy="3237866"/>
          </a:xfrm>
        </p:spPr>
        <p:txBody>
          <a:bodyPr>
            <a:noAutofit/>
          </a:bodyPr>
          <a:lstStyle>
            <a:lvl1pPr marL="0" indent="0" algn="l">
              <a:buNone/>
              <a:defRPr sz="3600" b="1">
                <a:solidFill>
                  <a:srgbClr val="186AAD"/>
                </a:solidFill>
                <a:latin typeface="Proxima Nova Alt Bl" panose="02000506030000020004" pitchFamily="50" charset="0"/>
                <a:ea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Agrega el titulo de tu Ponencia</a:t>
            </a:r>
            <a:endParaRPr lang="es-MX" dirty="0"/>
          </a:p>
        </p:txBody>
      </p:sp>
    </p:spTree>
    <p:extLst>
      <p:ext uri="{BB962C8B-B14F-4D97-AF65-F5344CB8AC3E}">
        <p14:creationId xmlns:p14="http://schemas.microsoft.com/office/powerpoint/2010/main" val="2765618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439FA5E-516A-CA40-3DB1-E415974874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09601" y="-452846"/>
            <a:ext cx="13455936" cy="7545977"/>
          </a:xfrm>
          <a:prstGeom prst="rect">
            <a:avLst/>
          </a:prstGeom>
        </p:spPr>
      </p:pic>
      <p:sp>
        <p:nvSpPr>
          <p:cNvPr id="2" name="Title 1">
            <a:extLst>
              <a:ext uri="{FF2B5EF4-FFF2-40B4-BE49-F238E27FC236}">
                <a16:creationId xmlns:a16="http://schemas.microsoft.com/office/drawing/2014/main" id="{105F5BEB-645F-97BB-2992-AC1EF783F5A6}"/>
              </a:ext>
            </a:extLst>
          </p:cNvPr>
          <p:cNvSpPr>
            <a:spLocks noGrp="1"/>
          </p:cNvSpPr>
          <p:nvPr>
            <p:ph type="title" hasCustomPrompt="1"/>
          </p:nvPr>
        </p:nvSpPr>
        <p:spPr>
          <a:xfrm>
            <a:off x="2333897" y="1230572"/>
            <a:ext cx="6296298" cy="860461"/>
          </a:xfrm>
        </p:spPr>
        <p:txBody>
          <a:bodyPr/>
          <a:lstStyle>
            <a:lvl1pPr>
              <a:defRPr b="1">
                <a:solidFill>
                  <a:srgbClr val="186AAD"/>
                </a:solidFill>
                <a:latin typeface="Proxima Nova Alt Bl" panose="02000506030000020004" pitchFamily="50" charset="0"/>
              </a:defRPr>
            </a:lvl1pPr>
          </a:lstStyle>
          <a:p>
            <a:r>
              <a:rPr lang="es-ES" dirty="0"/>
              <a:t>Nombre del Ponente</a:t>
            </a:r>
            <a:endParaRPr lang="es-MX" dirty="0"/>
          </a:p>
        </p:txBody>
      </p:sp>
      <p:sp>
        <p:nvSpPr>
          <p:cNvPr id="3" name="Content Placeholder 2">
            <a:extLst>
              <a:ext uri="{FF2B5EF4-FFF2-40B4-BE49-F238E27FC236}">
                <a16:creationId xmlns:a16="http://schemas.microsoft.com/office/drawing/2014/main" id="{FF8D7271-1450-0328-BBE4-DB9651DE0762}"/>
              </a:ext>
            </a:extLst>
          </p:cNvPr>
          <p:cNvSpPr>
            <a:spLocks noGrp="1"/>
          </p:cNvSpPr>
          <p:nvPr>
            <p:ph sz="half" idx="1" hasCustomPrompt="1"/>
          </p:nvPr>
        </p:nvSpPr>
        <p:spPr>
          <a:xfrm>
            <a:off x="2333897" y="3068074"/>
            <a:ext cx="2978332" cy="3099616"/>
          </a:xfrm>
        </p:spPr>
        <p:txBody>
          <a:bodyPr/>
          <a:lstStyle>
            <a:lvl1pPr marL="0" indent="0">
              <a:buNone/>
              <a:defRPr b="1">
                <a:solidFill>
                  <a:srgbClr val="0070C0"/>
                </a:solidFill>
                <a:latin typeface="Proxima Nova Rg" panose="02000506030000020004" pitchFamily="50" charset="0"/>
              </a:defRPr>
            </a:lvl1pPr>
            <a:lvl2pPr>
              <a:defRPr>
                <a:solidFill>
                  <a:srgbClr val="186AAD"/>
                </a:solidFill>
                <a:latin typeface="Proxima Nova Rg" panose="02000506030000020004" pitchFamily="50" charset="0"/>
              </a:defRPr>
            </a:lvl2pPr>
            <a:lvl3pPr>
              <a:defRPr>
                <a:solidFill>
                  <a:srgbClr val="186AAD"/>
                </a:solidFill>
                <a:latin typeface="Proxima Nova Rg" panose="02000506030000020004" pitchFamily="50" charset="0"/>
              </a:defRPr>
            </a:lvl3pPr>
            <a:lvl4pPr>
              <a:defRPr>
                <a:solidFill>
                  <a:srgbClr val="186AAD"/>
                </a:solidFill>
                <a:latin typeface="Proxima Nova Rg" panose="02000506030000020004" pitchFamily="50" charset="0"/>
              </a:defRPr>
            </a:lvl4pPr>
            <a:lvl5pPr>
              <a:defRPr>
                <a:solidFill>
                  <a:srgbClr val="186AAD"/>
                </a:solidFill>
                <a:latin typeface="Proxima Nova Rg" panose="02000506030000020004" pitchFamily="50" charset="0"/>
              </a:defRPr>
            </a:lvl5pPr>
          </a:lstStyle>
          <a:p>
            <a:pPr lvl="0"/>
            <a:r>
              <a:rPr lang="es-ES" dirty="0"/>
              <a:t>Foto Personal</a:t>
            </a:r>
            <a:endParaRPr lang="es-MX" dirty="0"/>
          </a:p>
        </p:txBody>
      </p:sp>
      <p:sp>
        <p:nvSpPr>
          <p:cNvPr id="5" name="Date Placeholder 4">
            <a:extLst>
              <a:ext uri="{FF2B5EF4-FFF2-40B4-BE49-F238E27FC236}">
                <a16:creationId xmlns:a16="http://schemas.microsoft.com/office/drawing/2014/main" id="{47FAEC90-DDD8-234D-FDFF-F4840C0C3700}"/>
              </a:ext>
            </a:extLst>
          </p:cNvPr>
          <p:cNvSpPr>
            <a:spLocks noGrp="1"/>
          </p:cNvSpPr>
          <p:nvPr>
            <p:ph type="dt" sz="half" idx="10"/>
          </p:nvPr>
        </p:nvSpPr>
        <p:spPr/>
        <p:txBody>
          <a:bodyPr/>
          <a:lstStyle/>
          <a:p>
            <a:fld id="{68AD74F1-855F-4821-BD5D-680D553F7DC4}" type="datetimeFigureOut">
              <a:rPr lang="es-MX" smtClean="0"/>
              <a:t>10/10/2024</a:t>
            </a:fld>
            <a:endParaRPr lang="es-MX"/>
          </a:p>
        </p:txBody>
      </p:sp>
      <p:sp>
        <p:nvSpPr>
          <p:cNvPr id="6" name="Footer Placeholder 5">
            <a:extLst>
              <a:ext uri="{FF2B5EF4-FFF2-40B4-BE49-F238E27FC236}">
                <a16:creationId xmlns:a16="http://schemas.microsoft.com/office/drawing/2014/main" id="{AB226291-F98D-2739-11F9-67334ED9CB6C}"/>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0FF0B6EB-33EC-1EE7-5D08-BC4F996EE93D}"/>
              </a:ext>
            </a:extLst>
          </p:cNvPr>
          <p:cNvSpPr>
            <a:spLocks noGrp="1"/>
          </p:cNvSpPr>
          <p:nvPr>
            <p:ph type="sldNum" sz="quarter" idx="12"/>
          </p:nvPr>
        </p:nvSpPr>
        <p:spPr/>
        <p:txBody>
          <a:bodyPr/>
          <a:lstStyle/>
          <a:p>
            <a:fld id="{CADBE187-C13F-4B89-BBFD-05A942897C63}" type="slidenum">
              <a:rPr lang="es-MX" smtClean="0"/>
              <a:t>‹Nº›</a:t>
            </a:fld>
            <a:endParaRPr lang="es-MX"/>
          </a:p>
        </p:txBody>
      </p:sp>
      <p:sp>
        <p:nvSpPr>
          <p:cNvPr id="12" name="Content Placeholder 2">
            <a:extLst>
              <a:ext uri="{FF2B5EF4-FFF2-40B4-BE49-F238E27FC236}">
                <a16:creationId xmlns:a16="http://schemas.microsoft.com/office/drawing/2014/main" id="{CB4536F4-FDF0-40A2-6905-392CB1F8BA8D}"/>
              </a:ext>
            </a:extLst>
          </p:cNvPr>
          <p:cNvSpPr>
            <a:spLocks noGrp="1"/>
          </p:cNvSpPr>
          <p:nvPr>
            <p:ph sz="half" idx="13" hasCustomPrompt="1"/>
          </p:nvPr>
        </p:nvSpPr>
        <p:spPr>
          <a:xfrm>
            <a:off x="5721533" y="3057343"/>
            <a:ext cx="5930536" cy="2486115"/>
          </a:xfrm>
        </p:spPr>
        <p:txBody>
          <a:bodyPr/>
          <a:lstStyle>
            <a:lvl1pPr marL="0" indent="0">
              <a:buNone/>
              <a:defRPr b="1">
                <a:solidFill>
                  <a:srgbClr val="0070C0"/>
                </a:solidFill>
                <a:latin typeface="Proxima Nova Rg" panose="02000506030000020004" pitchFamily="50" charset="0"/>
              </a:defRPr>
            </a:lvl1pPr>
            <a:lvl2pPr>
              <a:defRPr>
                <a:solidFill>
                  <a:srgbClr val="186AAD"/>
                </a:solidFill>
                <a:latin typeface="Proxima Nova Rg" panose="02000506030000020004" pitchFamily="50" charset="0"/>
              </a:defRPr>
            </a:lvl2pPr>
            <a:lvl3pPr>
              <a:defRPr>
                <a:solidFill>
                  <a:srgbClr val="186AAD"/>
                </a:solidFill>
                <a:latin typeface="Proxima Nova Rg" panose="02000506030000020004" pitchFamily="50" charset="0"/>
              </a:defRPr>
            </a:lvl3pPr>
            <a:lvl4pPr>
              <a:defRPr>
                <a:solidFill>
                  <a:srgbClr val="186AAD"/>
                </a:solidFill>
                <a:latin typeface="Proxima Nova Rg" panose="02000506030000020004" pitchFamily="50" charset="0"/>
              </a:defRPr>
            </a:lvl4pPr>
            <a:lvl5pPr>
              <a:defRPr>
                <a:solidFill>
                  <a:srgbClr val="186AAD"/>
                </a:solidFill>
                <a:latin typeface="Proxima Nova Rg" panose="02000506030000020004" pitchFamily="50" charset="0"/>
              </a:defRPr>
            </a:lvl5pPr>
          </a:lstStyle>
          <a:p>
            <a:r>
              <a:rPr lang="es-ES" sz="2800" dirty="0">
                <a:latin typeface="Proxima Nova Alt Lt" panose="02000506030000020004" pitchFamily="50" charset="0"/>
              </a:rPr>
              <a:t>Breve descripción profesional</a:t>
            </a:r>
            <a:endParaRPr lang="es-MX" sz="2800" dirty="0">
              <a:latin typeface="Proxima Nova Alt Lt" panose="02000506030000020004" pitchFamily="50" charset="0"/>
            </a:endParaRPr>
          </a:p>
        </p:txBody>
      </p:sp>
      <p:sp>
        <p:nvSpPr>
          <p:cNvPr id="15" name="Content Placeholder 2">
            <a:extLst>
              <a:ext uri="{FF2B5EF4-FFF2-40B4-BE49-F238E27FC236}">
                <a16:creationId xmlns:a16="http://schemas.microsoft.com/office/drawing/2014/main" id="{A2AF9B3D-9D9A-6646-10A3-C136B51FA042}"/>
              </a:ext>
            </a:extLst>
          </p:cNvPr>
          <p:cNvSpPr>
            <a:spLocks noGrp="1"/>
          </p:cNvSpPr>
          <p:nvPr>
            <p:ph sz="half" idx="14" hasCustomPrompt="1"/>
          </p:nvPr>
        </p:nvSpPr>
        <p:spPr>
          <a:xfrm>
            <a:off x="2333897" y="2145600"/>
            <a:ext cx="3892730" cy="428588"/>
          </a:xfrm>
        </p:spPr>
        <p:txBody>
          <a:bodyPr>
            <a:noAutofit/>
          </a:bodyPr>
          <a:lstStyle>
            <a:lvl1pPr marL="0" indent="0">
              <a:buNone/>
              <a:defRPr sz="2200" b="1">
                <a:solidFill>
                  <a:srgbClr val="0070C0"/>
                </a:solidFill>
                <a:latin typeface="Proxima Nova Rg" panose="02000506030000020004" pitchFamily="50" charset="0"/>
              </a:defRPr>
            </a:lvl1pPr>
            <a:lvl2pPr>
              <a:defRPr>
                <a:solidFill>
                  <a:srgbClr val="186AAD"/>
                </a:solidFill>
                <a:latin typeface="Proxima Nova Rg" panose="02000506030000020004" pitchFamily="50" charset="0"/>
              </a:defRPr>
            </a:lvl2pPr>
            <a:lvl3pPr>
              <a:defRPr>
                <a:solidFill>
                  <a:srgbClr val="186AAD"/>
                </a:solidFill>
                <a:latin typeface="Proxima Nova Rg" panose="02000506030000020004" pitchFamily="50" charset="0"/>
              </a:defRPr>
            </a:lvl3pPr>
            <a:lvl4pPr>
              <a:defRPr>
                <a:solidFill>
                  <a:srgbClr val="186AAD"/>
                </a:solidFill>
                <a:latin typeface="Proxima Nova Rg" panose="02000506030000020004" pitchFamily="50" charset="0"/>
              </a:defRPr>
            </a:lvl4pPr>
            <a:lvl5pPr>
              <a:defRPr>
                <a:solidFill>
                  <a:srgbClr val="186AAD"/>
                </a:solidFill>
                <a:latin typeface="Proxima Nova Rg" panose="02000506030000020004" pitchFamily="50" charset="0"/>
              </a:defRPr>
            </a:lvl5pPr>
          </a:lstStyle>
          <a:p>
            <a:r>
              <a:rPr lang="es-ES" sz="2800" dirty="0">
                <a:latin typeface="Proxima Nova Alt Lt" panose="02000506030000020004" pitchFamily="50" charset="0"/>
              </a:rPr>
              <a:t>Nombre de institución</a:t>
            </a:r>
            <a:endParaRPr lang="es-MX" sz="2800" dirty="0">
              <a:latin typeface="Proxima Nova Alt Lt" panose="02000506030000020004" pitchFamily="50" charset="0"/>
            </a:endParaRPr>
          </a:p>
        </p:txBody>
      </p:sp>
      <p:sp>
        <p:nvSpPr>
          <p:cNvPr id="16" name="Content Placeholder 2">
            <a:extLst>
              <a:ext uri="{FF2B5EF4-FFF2-40B4-BE49-F238E27FC236}">
                <a16:creationId xmlns:a16="http://schemas.microsoft.com/office/drawing/2014/main" id="{DA4C5FD1-D25E-7270-2D03-D91F0F89D19D}"/>
              </a:ext>
            </a:extLst>
          </p:cNvPr>
          <p:cNvSpPr>
            <a:spLocks noGrp="1"/>
          </p:cNvSpPr>
          <p:nvPr>
            <p:ph sz="half" idx="15" hasCustomPrompt="1"/>
          </p:nvPr>
        </p:nvSpPr>
        <p:spPr>
          <a:xfrm>
            <a:off x="2333897" y="2577155"/>
            <a:ext cx="3892730" cy="428588"/>
          </a:xfrm>
        </p:spPr>
        <p:txBody>
          <a:bodyPr>
            <a:noAutofit/>
          </a:bodyPr>
          <a:lstStyle>
            <a:lvl1pPr marL="0" indent="0">
              <a:buNone/>
              <a:defRPr sz="2400" b="1">
                <a:solidFill>
                  <a:srgbClr val="0070C0"/>
                </a:solidFill>
                <a:latin typeface="Proxima Nova Rg" panose="02000506030000020004" pitchFamily="50" charset="0"/>
              </a:defRPr>
            </a:lvl1pPr>
            <a:lvl2pPr>
              <a:defRPr>
                <a:solidFill>
                  <a:srgbClr val="186AAD"/>
                </a:solidFill>
                <a:latin typeface="Proxima Nova Rg" panose="02000506030000020004" pitchFamily="50" charset="0"/>
              </a:defRPr>
            </a:lvl2pPr>
            <a:lvl3pPr>
              <a:defRPr>
                <a:solidFill>
                  <a:srgbClr val="186AAD"/>
                </a:solidFill>
                <a:latin typeface="Proxima Nova Rg" panose="02000506030000020004" pitchFamily="50" charset="0"/>
              </a:defRPr>
            </a:lvl3pPr>
            <a:lvl4pPr>
              <a:defRPr>
                <a:solidFill>
                  <a:srgbClr val="186AAD"/>
                </a:solidFill>
                <a:latin typeface="Proxima Nova Rg" panose="02000506030000020004" pitchFamily="50" charset="0"/>
              </a:defRPr>
            </a:lvl4pPr>
            <a:lvl5pPr>
              <a:defRPr>
                <a:solidFill>
                  <a:srgbClr val="186AAD"/>
                </a:solidFill>
                <a:latin typeface="Proxima Nova Rg" panose="02000506030000020004" pitchFamily="50" charset="0"/>
              </a:defRPr>
            </a:lvl5pPr>
          </a:lstStyle>
          <a:p>
            <a:r>
              <a:rPr lang="es-ES" sz="2800" dirty="0">
                <a:latin typeface="Proxima Nova Alt Lt" panose="02000506030000020004" pitchFamily="50" charset="0"/>
              </a:rPr>
              <a:t>Correo electrónico</a:t>
            </a:r>
            <a:endParaRPr lang="es-MX" sz="2800" dirty="0">
              <a:latin typeface="Proxima Nova Alt Lt" panose="02000506030000020004" pitchFamily="50" charset="0"/>
            </a:endParaRPr>
          </a:p>
        </p:txBody>
      </p:sp>
    </p:spTree>
    <p:extLst>
      <p:ext uri="{BB962C8B-B14F-4D97-AF65-F5344CB8AC3E}">
        <p14:creationId xmlns:p14="http://schemas.microsoft.com/office/powerpoint/2010/main" val="1994927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DE3ECF3-ADB1-E229-9264-286AAB951E2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87086"/>
            <a:ext cx="12191999" cy="6945086"/>
          </a:xfrm>
          <a:prstGeom prst="rect">
            <a:avLst/>
          </a:prstGeom>
        </p:spPr>
      </p:pic>
      <p:sp>
        <p:nvSpPr>
          <p:cNvPr id="2" name="Title 1">
            <a:extLst>
              <a:ext uri="{FF2B5EF4-FFF2-40B4-BE49-F238E27FC236}">
                <a16:creationId xmlns:a16="http://schemas.microsoft.com/office/drawing/2014/main" id="{9517B3F3-99B3-DA5A-5CC1-5D11BD32363A}"/>
              </a:ext>
            </a:extLst>
          </p:cNvPr>
          <p:cNvSpPr>
            <a:spLocks noGrp="1"/>
          </p:cNvSpPr>
          <p:nvPr>
            <p:ph type="title"/>
          </p:nvPr>
        </p:nvSpPr>
        <p:spPr>
          <a:xfrm>
            <a:off x="838200" y="1280160"/>
            <a:ext cx="10515600" cy="905691"/>
          </a:xfrm>
        </p:spPr>
        <p:txBody>
          <a:bodyPr/>
          <a:lstStyle>
            <a:lvl1pPr>
              <a:defRPr b="1">
                <a:solidFill>
                  <a:srgbClr val="185F9B"/>
                </a:solidFill>
                <a:latin typeface="Proxima Nova Alt Bl" panose="02000506030000020004" pitchFamily="50" charset="0"/>
                <a:ea typeface="Roboto" panose="02000000000000000000" pitchFamily="2" charset="0"/>
              </a:defRPr>
            </a:lvl1pPr>
          </a:lstStyle>
          <a:p>
            <a:r>
              <a:rPr lang="es-ES" dirty="0" err="1"/>
              <a:t>Click</a:t>
            </a:r>
            <a:r>
              <a:rPr lang="es-ES" dirty="0"/>
              <a:t> </a:t>
            </a:r>
            <a:r>
              <a:rPr lang="es-ES" dirty="0" err="1"/>
              <a:t>to</a:t>
            </a:r>
            <a:r>
              <a:rPr lang="es-ES" dirty="0"/>
              <a:t> </a:t>
            </a:r>
            <a:r>
              <a:rPr lang="es-ES" dirty="0" err="1"/>
              <a:t>edit</a:t>
            </a:r>
            <a:r>
              <a:rPr lang="es-ES" dirty="0"/>
              <a:t> Master </a:t>
            </a:r>
            <a:r>
              <a:rPr lang="es-ES" dirty="0" err="1"/>
              <a:t>title</a:t>
            </a:r>
            <a:r>
              <a:rPr lang="es-ES" dirty="0"/>
              <a:t> </a:t>
            </a:r>
            <a:r>
              <a:rPr lang="es-ES" dirty="0" err="1"/>
              <a:t>style</a:t>
            </a:r>
            <a:endParaRPr lang="es-MX" dirty="0"/>
          </a:p>
        </p:txBody>
      </p:sp>
      <p:sp>
        <p:nvSpPr>
          <p:cNvPr id="3" name="Content Placeholder 2">
            <a:extLst>
              <a:ext uri="{FF2B5EF4-FFF2-40B4-BE49-F238E27FC236}">
                <a16:creationId xmlns:a16="http://schemas.microsoft.com/office/drawing/2014/main" id="{8FD055BB-ADEC-ED80-00B9-ADF2498882B4}"/>
              </a:ext>
            </a:extLst>
          </p:cNvPr>
          <p:cNvSpPr>
            <a:spLocks noGrp="1"/>
          </p:cNvSpPr>
          <p:nvPr>
            <p:ph idx="1"/>
          </p:nvPr>
        </p:nvSpPr>
        <p:spPr>
          <a:xfrm>
            <a:off x="838200" y="2316480"/>
            <a:ext cx="10515600" cy="3860483"/>
          </a:xfrm>
        </p:spPr>
        <p:txBody>
          <a:bodyPr/>
          <a:lstStyle>
            <a:lvl1pPr>
              <a:defRPr>
                <a:solidFill>
                  <a:srgbClr val="185F9B"/>
                </a:solidFill>
                <a:latin typeface="Proxima Nova Rg" panose="02000506030000020004" pitchFamily="50" charset="0"/>
              </a:defRPr>
            </a:lvl1pPr>
            <a:lvl2pPr>
              <a:defRPr>
                <a:solidFill>
                  <a:srgbClr val="185F9B"/>
                </a:solidFill>
                <a:latin typeface="Proxima Nova Rg" panose="02000506030000020004" pitchFamily="50" charset="0"/>
              </a:defRPr>
            </a:lvl2pPr>
            <a:lvl3pPr>
              <a:defRPr>
                <a:solidFill>
                  <a:srgbClr val="185F9B"/>
                </a:solidFill>
                <a:latin typeface="Proxima Nova Rg" panose="02000506030000020004" pitchFamily="50" charset="0"/>
              </a:defRPr>
            </a:lvl3pPr>
            <a:lvl4pPr>
              <a:defRPr>
                <a:solidFill>
                  <a:srgbClr val="185F9B"/>
                </a:solidFill>
                <a:latin typeface="Proxima Nova Rg" panose="02000506030000020004" pitchFamily="50" charset="0"/>
              </a:defRPr>
            </a:lvl4pPr>
            <a:lvl5pPr>
              <a:defRPr>
                <a:solidFill>
                  <a:srgbClr val="185F9B"/>
                </a:solidFill>
                <a:latin typeface="Proxima Nova Rg" panose="02000506030000020004" pitchFamily="50" charset="0"/>
              </a:defRPr>
            </a:lvl5pPr>
          </a:lstStyle>
          <a:p>
            <a:pPr lvl="0"/>
            <a:r>
              <a:rPr lang="es-ES" dirty="0" err="1"/>
              <a:t>Click</a:t>
            </a:r>
            <a:r>
              <a:rPr lang="es-ES" dirty="0"/>
              <a:t> </a:t>
            </a:r>
            <a:r>
              <a:rPr lang="es-ES" dirty="0" err="1"/>
              <a:t>to</a:t>
            </a:r>
            <a:r>
              <a:rPr lang="es-ES" dirty="0"/>
              <a:t>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a:p>
            <a:pPr lvl="2"/>
            <a:r>
              <a:rPr lang="es-ES" dirty="0" err="1"/>
              <a:t>Third</a:t>
            </a:r>
            <a:r>
              <a:rPr lang="es-ES" dirty="0"/>
              <a:t> </a:t>
            </a:r>
            <a:r>
              <a:rPr lang="es-ES" dirty="0" err="1"/>
              <a:t>level</a:t>
            </a:r>
            <a:endParaRPr lang="es-ES" dirty="0"/>
          </a:p>
          <a:p>
            <a:pPr lvl="3"/>
            <a:r>
              <a:rPr lang="es-ES" dirty="0" err="1"/>
              <a:t>Fourth</a:t>
            </a:r>
            <a:r>
              <a:rPr lang="es-ES" dirty="0"/>
              <a:t> </a:t>
            </a:r>
            <a:r>
              <a:rPr lang="es-ES" dirty="0" err="1"/>
              <a:t>level</a:t>
            </a:r>
            <a:endParaRPr lang="es-ES" dirty="0"/>
          </a:p>
          <a:p>
            <a:pPr lvl="4"/>
            <a:r>
              <a:rPr lang="es-ES" dirty="0" err="1"/>
              <a:t>Fifth</a:t>
            </a:r>
            <a:r>
              <a:rPr lang="es-ES" dirty="0"/>
              <a:t> </a:t>
            </a:r>
            <a:r>
              <a:rPr lang="es-ES" dirty="0" err="1"/>
              <a:t>level</a:t>
            </a:r>
            <a:endParaRPr lang="es-MX" dirty="0"/>
          </a:p>
        </p:txBody>
      </p:sp>
    </p:spTree>
    <p:extLst>
      <p:ext uri="{BB962C8B-B14F-4D97-AF65-F5344CB8AC3E}">
        <p14:creationId xmlns:p14="http://schemas.microsoft.com/office/powerpoint/2010/main" val="1338675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551A5B0-52B9-464B-BF4C-20B82DE7A43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5794" y="0"/>
            <a:ext cx="12287794" cy="6858000"/>
          </a:xfrm>
          <a:prstGeom prst="rect">
            <a:avLst/>
          </a:prstGeom>
        </p:spPr>
      </p:pic>
      <p:sp>
        <p:nvSpPr>
          <p:cNvPr id="2" name="Title 1">
            <a:extLst>
              <a:ext uri="{FF2B5EF4-FFF2-40B4-BE49-F238E27FC236}">
                <a16:creationId xmlns:a16="http://schemas.microsoft.com/office/drawing/2014/main" id="{CFEA13FB-4559-D47B-0F9D-79132AA0CE3A}"/>
              </a:ext>
            </a:extLst>
          </p:cNvPr>
          <p:cNvSpPr>
            <a:spLocks noGrp="1"/>
          </p:cNvSpPr>
          <p:nvPr>
            <p:ph type="title"/>
          </p:nvPr>
        </p:nvSpPr>
        <p:spPr>
          <a:xfrm>
            <a:off x="709929" y="1219200"/>
            <a:ext cx="11064059" cy="2036989"/>
          </a:xfrm>
        </p:spPr>
        <p:txBody>
          <a:bodyPr anchor="b"/>
          <a:lstStyle>
            <a:lvl1pPr>
              <a:defRPr sz="6000" b="1">
                <a:solidFill>
                  <a:srgbClr val="185F9B"/>
                </a:solidFill>
                <a:latin typeface="Proxima Nova Alt Bl" panose="02000506030000020004" pitchFamily="50" charset="0"/>
              </a:defRPr>
            </a:lvl1pPr>
          </a:lstStyle>
          <a:p>
            <a:r>
              <a:rPr lang="es-ES" dirty="0" err="1"/>
              <a:t>Click</a:t>
            </a:r>
            <a:r>
              <a:rPr lang="es-ES" dirty="0"/>
              <a:t> </a:t>
            </a:r>
            <a:r>
              <a:rPr lang="es-ES" dirty="0" err="1"/>
              <a:t>to</a:t>
            </a:r>
            <a:r>
              <a:rPr lang="es-ES" dirty="0"/>
              <a:t> </a:t>
            </a:r>
            <a:r>
              <a:rPr lang="es-ES" dirty="0" err="1"/>
              <a:t>edit</a:t>
            </a:r>
            <a:r>
              <a:rPr lang="es-ES" dirty="0"/>
              <a:t> Master </a:t>
            </a:r>
            <a:r>
              <a:rPr lang="es-ES" dirty="0" err="1"/>
              <a:t>title</a:t>
            </a:r>
            <a:r>
              <a:rPr lang="es-ES" dirty="0"/>
              <a:t> </a:t>
            </a:r>
            <a:r>
              <a:rPr lang="es-ES" dirty="0" err="1"/>
              <a:t>style</a:t>
            </a:r>
            <a:endParaRPr lang="es-MX" dirty="0"/>
          </a:p>
        </p:txBody>
      </p:sp>
      <p:sp>
        <p:nvSpPr>
          <p:cNvPr id="3" name="Text Placeholder 2">
            <a:extLst>
              <a:ext uri="{FF2B5EF4-FFF2-40B4-BE49-F238E27FC236}">
                <a16:creationId xmlns:a16="http://schemas.microsoft.com/office/drawing/2014/main" id="{8CE2C0F5-51DB-B2E7-EAE7-8F51C13AC3BC}"/>
              </a:ext>
            </a:extLst>
          </p:cNvPr>
          <p:cNvSpPr>
            <a:spLocks noGrp="1"/>
          </p:cNvSpPr>
          <p:nvPr>
            <p:ph type="body" idx="1"/>
          </p:nvPr>
        </p:nvSpPr>
        <p:spPr>
          <a:xfrm>
            <a:off x="640261" y="3429000"/>
            <a:ext cx="10515600" cy="1500187"/>
          </a:xfrm>
        </p:spPr>
        <p:txBody>
          <a:bodyPr/>
          <a:lstStyle>
            <a:lvl1pPr marL="0" indent="0">
              <a:buNone/>
              <a:defRPr sz="2400">
                <a:solidFill>
                  <a:schemeClr val="bg2">
                    <a:lumMod val="25000"/>
                  </a:schemeClr>
                </a:solidFill>
                <a:latin typeface="Proxima Nova Rg" panose="02000506030000020004" pitchFamily="5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err="1"/>
              <a:t>Click</a:t>
            </a:r>
            <a:r>
              <a:rPr lang="es-ES" dirty="0"/>
              <a:t> </a:t>
            </a:r>
            <a:r>
              <a:rPr lang="es-ES" dirty="0" err="1"/>
              <a:t>to</a:t>
            </a:r>
            <a:r>
              <a:rPr lang="es-ES" dirty="0"/>
              <a:t> </a:t>
            </a:r>
            <a:r>
              <a:rPr lang="es-ES" dirty="0" err="1"/>
              <a:t>edit</a:t>
            </a:r>
            <a:r>
              <a:rPr lang="es-ES" dirty="0"/>
              <a:t> Master </a:t>
            </a:r>
            <a:r>
              <a:rPr lang="es-ES" dirty="0" err="1"/>
              <a:t>text</a:t>
            </a:r>
            <a:r>
              <a:rPr lang="es-ES" dirty="0"/>
              <a:t> </a:t>
            </a:r>
            <a:r>
              <a:rPr lang="es-ES" dirty="0" err="1"/>
              <a:t>styles</a:t>
            </a:r>
            <a:endParaRPr lang="es-ES" dirty="0"/>
          </a:p>
        </p:txBody>
      </p:sp>
    </p:spTree>
    <p:extLst>
      <p:ext uri="{BB962C8B-B14F-4D97-AF65-F5344CB8AC3E}">
        <p14:creationId xmlns:p14="http://schemas.microsoft.com/office/powerpoint/2010/main" val="268599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439FA5E-516A-CA40-3DB1-E415974874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8378" y="-57311"/>
            <a:ext cx="12331337" cy="6915311"/>
          </a:xfrm>
          <a:prstGeom prst="rect">
            <a:avLst/>
          </a:prstGeom>
        </p:spPr>
      </p:pic>
      <p:sp>
        <p:nvSpPr>
          <p:cNvPr id="2" name="Title 1">
            <a:extLst>
              <a:ext uri="{FF2B5EF4-FFF2-40B4-BE49-F238E27FC236}">
                <a16:creationId xmlns:a16="http://schemas.microsoft.com/office/drawing/2014/main" id="{105F5BEB-645F-97BB-2992-AC1EF783F5A6}"/>
              </a:ext>
            </a:extLst>
          </p:cNvPr>
          <p:cNvSpPr>
            <a:spLocks noGrp="1"/>
          </p:cNvSpPr>
          <p:nvPr>
            <p:ph type="title"/>
          </p:nvPr>
        </p:nvSpPr>
        <p:spPr>
          <a:xfrm>
            <a:off x="2908663" y="365125"/>
            <a:ext cx="6296298" cy="1325563"/>
          </a:xfrm>
        </p:spPr>
        <p:txBody>
          <a:bodyPr/>
          <a:lstStyle>
            <a:lvl1pPr>
              <a:defRPr b="1">
                <a:solidFill>
                  <a:srgbClr val="186AAD"/>
                </a:solidFill>
                <a:latin typeface="Proxima Nova Alt Bl" panose="02000506030000020004" pitchFamily="50" charset="0"/>
              </a:defRPr>
            </a:lvl1pPr>
          </a:lstStyle>
          <a:p>
            <a:r>
              <a:rPr lang="es-ES" dirty="0" err="1"/>
              <a:t>Click</a:t>
            </a:r>
            <a:r>
              <a:rPr lang="es-ES" dirty="0"/>
              <a:t> </a:t>
            </a:r>
            <a:r>
              <a:rPr lang="es-ES" dirty="0" err="1"/>
              <a:t>to</a:t>
            </a:r>
            <a:r>
              <a:rPr lang="es-ES" dirty="0"/>
              <a:t> </a:t>
            </a:r>
            <a:r>
              <a:rPr lang="es-ES" dirty="0" err="1"/>
              <a:t>edit</a:t>
            </a:r>
            <a:r>
              <a:rPr lang="es-ES" dirty="0"/>
              <a:t> Master </a:t>
            </a:r>
            <a:r>
              <a:rPr lang="es-ES" dirty="0" err="1"/>
              <a:t>title</a:t>
            </a:r>
            <a:r>
              <a:rPr lang="es-ES" dirty="0"/>
              <a:t> </a:t>
            </a:r>
            <a:r>
              <a:rPr lang="es-ES" dirty="0" err="1"/>
              <a:t>style</a:t>
            </a:r>
            <a:endParaRPr lang="es-MX" dirty="0"/>
          </a:p>
        </p:txBody>
      </p:sp>
      <p:sp>
        <p:nvSpPr>
          <p:cNvPr id="3" name="Content Placeholder 2">
            <a:extLst>
              <a:ext uri="{FF2B5EF4-FFF2-40B4-BE49-F238E27FC236}">
                <a16:creationId xmlns:a16="http://schemas.microsoft.com/office/drawing/2014/main" id="{FF8D7271-1450-0328-BBE4-DB9651DE0762}"/>
              </a:ext>
            </a:extLst>
          </p:cNvPr>
          <p:cNvSpPr>
            <a:spLocks noGrp="1"/>
          </p:cNvSpPr>
          <p:nvPr>
            <p:ph sz="half" idx="1" hasCustomPrompt="1"/>
          </p:nvPr>
        </p:nvSpPr>
        <p:spPr>
          <a:xfrm>
            <a:off x="838200" y="1825625"/>
            <a:ext cx="5181600" cy="4351338"/>
          </a:xfrm>
        </p:spPr>
        <p:txBody>
          <a:bodyPr/>
          <a:lstStyle>
            <a:lvl1pPr>
              <a:defRPr b="1">
                <a:solidFill>
                  <a:srgbClr val="186AAD"/>
                </a:solidFill>
                <a:latin typeface="Proxima Nova Rg" panose="02000506030000020004" pitchFamily="50" charset="0"/>
              </a:defRPr>
            </a:lvl1pPr>
            <a:lvl2pPr>
              <a:defRPr>
                <a:solidFill>
                  <a:srgbClr val="186AAD"/>
                </a:solidFill>
                <a:latin typeface="Proxima Nova Rg" panose="02000506030000020004" pitchFamily="50" charset="0"/>
              </a:defRPr>
            </a:lvl2pPr>
            <a:lvl3pPr>
              <a:defRPr>
                <a:solidFill>
                  <a:srgbClr val="186AAD"/>
                </a:solidFill>
                <a:latin typeface="Proxima Nova Rg" panose="02000506030000020004" pitchFamily="50" charset="0"/>
              </a:defRPr>
            </a:lvl3pPr>
            <a:lvl4pPr>
              <a:defRPr>
                <a:solidFill>
                  <a:srgbClr val="186AAD"/>
                </a:solidFill>
                <a:latin typeface="Proxima Nova Rg" panose="02000506030000020004" pitchFamily="50" charset="0"/>
              </a:defRPr>
            </a:lvl4pPr>
            <a:lvl5pPr>
              <a:defRPr>
                <a:solidFill>
                  <a:srgbClr val="186AAD"/>
                </a:solidFill>
                <a:latin typeface="Proxima Nova Rg" panose="02000506030000020004" pitchFamily="50" charset="0"/>
              </a:defRPr>
            </a:lvl5pPr>
          </a:lstStyle>
          <a:p>
            <a:pPr lvl="0"/>
            <a:r>
              <a:rPr lang="es-ES" dirty="0"/>
              <a:t>Agrega tu imagen o texto</a:t>
            </a:r>
          </a:p>
          <a:p>
            <a:pPr lvl="1"/>
            <a:r>
              <a:rPr lang="es-ES" dirty="0" err="1"/>
              <a:t>Second</a:t>
            </a:r>
            <a:r>
              <a:rPr lang="es-ES" dirty="0"/>
              <a:t> </a:t>
            </a:r>
            <a:r>
              <a:rPr lang="es-ES" dirty="0" err="1"/>
              <a:t>level</a:t>
            </a:r>
            <a:endParaRPr lang="es-ES" dirty="0"/>
          </a:p>
          <a:p>
            <a:pPr lvl="2"/>
            <a:r>
              <a:rPr lang="es-ES" dirty="0" err="1"/>
              <a:t>Third</a:t>
            </a:r>
            <a:r>
              <a:rPr lang="es-ES" dirty="0"/>
              <a:t> </a:t>
            </a:r>
            <a:r>
              <a:rPr lang="es-ES" dirty="0" err="1"/>
              <a:t>level</a:t>
            </a:r>
            <a:endParaRPr lang="es-ES" dirty="0"/>
          </a:p>
          <a:p>
            <a:pPr lvl="3"/>
            <a:r>
              <a:rPr lang="es-ES" dirty="0" err="1"/>
              <a:t>Fourth</a:t>
            </a:r>
            <a:r>
              <a:rPr lang="es-ES" dirty="0"/>
              <a:t> </a:t>
            </a:r>
            <a:r>
              <a:rPr lang="es-ES" dirty="0" err="1"/>
              <a:t>level</a:t>
            </a:r>
            <a:endParaRPr lang="es-ES" dirty="0"/>
          </a:p>
          <a:p>
            <a:pPr lvl="4"/>
            <a:r>
              <a:rPr lang="es-ES" dirty="0" err="1"/>
              <a:t>Fifth</a:t>
            </a:r>
            <a:r>
              <a:rPr lang="es-ES" dirty="0"/>
              <a:t> </a:t>
            </a:r>
            <a:r>
              <a:rPr lang="es-ES" dirty="0" err="1"/>
              <a:t>level</a:t>
            </a:r>
            <a:endParaRPr lang="es-MX" dirty="0"/>
          </a:p>
        </p:txBody>
      </p:sp>
      <p:sp>
        <p:nvSpPr>
          <p:cNvPr id="4" name="Content Placeholder 3">
            <a:extLst>
              <a:ext uri="{FF2B5EF4-FFF2-40B4-BE49-F238E27FC236}">
                <a16:creationId xmlns:a16="http://schemas.microsoft.com/office/drawing/2014/main" id="{3BE4BF8E-0AB0-7DAD-9EBA-CA02EF28AC03}"/>
              </a:ext>
            </a:extLst>
          </p:cNvPr>
          <p:cNvSpPr>
            <a:spLocks noGrp="1"/>
          </p:cNvSpPr>
          <p:nvPr>
            <p:ph sz="half" idx="2" hasCustomPrompt="1"/>
          </p:nvPr>
        </p:nvSpPr>
        <p:spPr>
          <a:xfrm>
            <a:off x="6172200" y="1825625"/>
            <a:ext cx="5181600" cy="4351338"/>
          </a:xfrm>
        </p:spPr>
        <p:txBody>
          <a:bodyPr/>
          <a:lstStyle>
            <a:lvl1pPr>
              <a:defRPr b="1">
                <a:solidFill>
                  <a:srgbClr val="186AAD"/>
                </a:solidFill>
                <a:latin typeface="Proxima Nova Rg" panose="02000506030000020004" pitchFamily="50" charset="0"/>
              </a:defRPr>
            </a:lvl1pPr>
            <a:lvl2pPr>
              <a:defRPr>
                <a:solidFill>
                  <a:srgbClr val="186AAD"/>
                </a:solidFill>
                <a:latin typeface="Proxima Nova Rg" panose="02000506030000020004" pitchFamily="50" charset="0"/>
              </a:defRPr>
            </a:lvl2pPr>
            <a:lvl3pPr>
              <a:defRPr>
                <a:solidFill>
                  <a:srgbClr val="186AAD"/>
                </a:solidFill>
                <a:latin typeface="Proxima Nova Rg" panose="02000506030000020004" pitchFamily="50" charset="0"/>
              </a:defRPr>
            </a:lvl3pPr>
            <a:lvl4pPr>
              <a:defRPr>
                <a:solidFill>
                  <a:srgbClr val="186AAD"/>
                </a:solidFill>
                <a:latin typeface="Proxima Nova Rg" panose="02000506030000020004" pitchFamily="50" charset="0"/>
              </a:defRPr>
            </a:lvl4pPr>
            <a:lvl5pPr>
              <a:defRPr>
                <a:solidFill>
                  <a:srgbClr val="186AAD"/>
                </a:solidFill>
                <a:latin typeface="Proxima Nova Rg" panose="02000506030000020004" pitchFamily="50" charset="0"/>
              </a:defRPr>
            </a:lvl5pPr>
          </a:lstStyle>
          <a:p>
            <a:pPr lvl="0"/>
            <a:r>
              <a:rPr lang="es-ES" dirty="0"/>
              <a:t>Agrega tu imagen o texto</a:t>
            </a:r>
          </a:p>
          <a:p>
            <a:pPr lvl="1"/>
            <a:r>
              <a:rPr lang="es-ES" dirty="0" err="1"/>
              <a:t>Second</a:t>
            </a:r>
            <a:r>
              <a:rPr lang="es-ES" dirty="0"/>
              <a:t> </a:t>
            </a:r>
            <a:r>
              <a:rPr lang="es-ES" dirty="0" err="1"/>
              <a:t>level</a:t>
            </a:r>
            <a:endParaRPr lang="es-ES" dirty="0"/>
          </a:p>
          <a:p>
            <a:pPr lvl="2"/>
            <a:r>
              <a:rPr lang="es-ES" dirty="0" err="1"/>
              <a:t>Third</a:t>
            </a:r>
            <a:r>
              <a:rPr lang="es-ES" dirty="0"/>
              <a:t> </a:t>
            </a:r>
            <a:r>
              <a:rPr lang="es-ES" dirty="0" err="1"/>
              <a:t>level</a:t>
            </a:r>
            <a:endParaRPr lang="es-ES" dirty="0"/>
          </a:p>
          <a:p>
            <a:pPr lvl="3"/>
            <a:r>
              <a:rPr lang="es-ES" dirty="0" err="1"/>
              <a:t>Fourth</a:t>
            </a:r>
            <a:r>
              <a:rPr lang="es-ES" dirty="0"/>
              <a:t> </a:t>
            </a:r>
            <a:r>
              <a:rPr lang="es-ES" dirty="0" err="1"/>
              <a:t>level</a:t>
            </a:r>
            <a:endParaRPr lang="es-ES" dirty="0"/>
          </a:p>
          <a:p>
            <a:pPr lvl="4"/>
            <a:r>
              <a:rPr lang="es-ES" dirty="0" err="1"/>
              <a:t>Fifth</a:t>
            </a:r>
            <a:r>
              <a:rPr lang="es-ES" dirty="0"/>
              <a:t> </a:t>
            </a:r>
            <a:r>
              <a:rPr lang="es-ES" dirty="0" err="1"/>
              <a:t>level</a:t>
            </a:r>
            <a:endParaRPr lang="es-MX" dirty="0"/>
          </a:p>
        </p:txBody>
      </p:sp>
      <p:sp>
        <p:nvSpPr>
          <p:cNvPr id="5" name="Date Placeholder 4">
            <a:extLst>
              <a:ext uri="{FF2B5EF4-FFF2-40B4-BE49-F238E27FC236}">
                <a16:creationId xmlns:a16="http://schemas.microsoft.com/office/drawing/2014/main" id="{47FAEC90-DDD8-234D-FDFF-F4840C0C3700}"/>
              </a:ext>
            </a:extLst>
          </p:cNvPr>
          <p:cNvSpPr>
            <a:spLocks noGrp="1"/>
          </p:cNvSpPr>
          <p:nvPr>
            <p:ph type="dt" sz="half" idx="10"/>
          </p:nvPr>
        </p:nvSpPr>
        <p:spPr/>
        <p:txBody>
          <a:bodyPr/>
          <a:lstStyle/>
          <a:p>
            <a:fld id="{68AD74F1-855F-4821-BD5D-680D553F7DC4}" type="datetimeFigureOut">
              <a:rPr lang="es-MX" smtClean="0"/>
              <a:t>10/10/2024</a:t>
            </a:fld>
            <a:endParaRPr lang="es-MX"/>
          </a:p>
        </p:txBody>
      </p:sp>
      <p:sp>
        <p:nvSpPr>
          <p:cNvPr id="6" name="Footer Placeholder 5">
            <a:extLst>
              <a:ext uri="{FF2B5EF4-FFF2-40B4-BE49-F238E27FC236}">
                <a16:creationId xmlns:a16="http://schemas.microsoft.com/office/drawing/2014/main" id="{AB226291-F98D-2739-11F9-67334ED9CB6C}"/>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0FF0B6EB-33EC-1EE7-5D08-BC4F996EE93D}"/>
              </a:ext>
            </a:extLst>
          </p:cNvPr>
          <p:cNvSpPr>
            <a:spLocks noGrp="1"/>
          </p:cNvSpPr>
          <p:nvPr>
            <p:ph type="sldNum" sz="quarter" idx="12"/>
          </p:nvPr>
        </p:nvSpPr>
        <p:spPr/>
        <p:txBody>
          <a:bodyPr/>
          <a:lstStyle/>
          <a:p>
            <a:fld id="{CADBE187-C13F-4B89-BBFD-05A942897C63}" type="slidenum">
              <a:rPr lang="es-MX" smtClean="0"/>
              <a:t>‹Nº›</a:t>
            </a:fld>
            <a:endParaRPr lang="es-MX"/>
          </a:p>
        </p:txBody>
      </p:sp>
    </p:spTree>
    <p:extLst>
      <p:ext uri="{BB962C8B-B14F-4D97-AF65-F5344CB8AC3E}">
        <p14:creationId xmlns:p14="http://schemas.microsoft.com/office/powerpoint/2010/main" val="572023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D3A6B568-686C-37E3-43BD-E7E48FF42F9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4698" y="-21926"/>
            <a:ext cx="12261395" cy="6879926"/>
          </a:xfrm>
          <a:prstGeom prst="rect">
            <a:avLst/>
          </a:prstGeom>
        </p:spPr>
      </p:pic>
      <p:sp>
        <p:nvSpPr>
          <p:cNvPr id="2" name="Title 1">
            <a:extLst>
              <a:ext uri="{FF2B5EF4-FFF2-40B4-BE49-F238E27FC236}">
                <a16:creationId xmlns:a16="http://schemas.microsoft.com/office/drawing/2014/main" id="{A53E11CD-90F8-9894-C172-602043944D60}"/>
              </a:ext>
            </a:extLst>
          </p:cNvPr>
          <p:cNvSpPr>
            <a:spLocks noGrp="1"/>
          </p:cNvSpPr>
          <p:nvPr>
            <p:ph type="title"/>
          </p:nvPr>
        </p:nvSpPr>
        <p:spPr>
          <a:xfrm>
            <a:off x="839788" y="687976"/>
            <a:ext cx="3932237" cy="1550126"/>
          </a:xfrm>
        </p:spPr>
        <p:txBody>
          <a:bodyPr anchor="b"/>
          <a:lstStyle>
            <a:lvl1pPr>
              <a:defRPr sz="3200" b="1">
                <a:solidFill>
                  <a:srgbClr val="186AAD"/>
                </a:solidFill>
                <a:latin typeface="Proxima Nova Alt Bl" panose="02000506030000020004" pitchFamily="50" charset="0"/>
              </a:defRPr>
            </a:lvl1pPr>
          </a:lstStyle>
          <a:p>
            <a:r>
              <a:rPr lang="es-ES" dirty="0" err="1"/>
              <a:t>Click</a:t>
            </a:r>
            <a:r>
              <a:rPr lang="es-ES" dirty="0"/>
              <a:t> </a:t>
            </a:r>
            <a:r>
              <a:rPr lang="es-ES" dirty="0" err="1"/>
              <a:t>to</a:t>
            </a:r>
            <a:r>
              <a:rPr lang="es-ES" dirty="0"/>
              <a:t> </a:t>
            </a:r>
            <a:r>
              <a:rPr lang="es-ES" dirty="0" err="1"/>
              <a:t>edit</a:t>
            </a:r>
            <a:r>
              <a:rPr lang="es-ES" dirty="0"/>
              <a:t> Master </a:t>
            </a:r>
            <a:r>
              <a:rPr lang="es-ES" dirty="0" err="1"/>
              <a:t>title</a:t>
            </a:r>
            <a:r>
              <a:rPr lang="es-ES" dirty="0"/>
              <a:t> </a:t>
            </a:r>
            <a:r>
              <a:rPr lang="es-ES" dirty="0" err="1"/>
              <a:t>style</a:t>
            </a:r>
            <a:endParaRPr lang="es-MX" dirty="0"/>
          </a:p>
        </p:txBody>
      </p:sp>
      <p:sp>
        <p:nvSpPr>
          <p:cNvPr id="3" name="Content Placeholder 2">
            <a:extLst>
              <a:ext uri="{FF2B5EF4-FFF2-40B4-BE49-F238E27FC236}">
                <a16:creationId xmlns:a16="http://schemas.microsoft.com/office/drawing/2014/main" id="{DA0D0326-E4E4-EA79-E4CB-80B557595409}"/>
              </a:ext>
            </a:extLst>
          </p:cNvPr>
          <p:cNvSpPr>
            <a:spLocks noGrp="1"/>
          </p:cNvSpPr>
          <p:nvPr>
            <p:ph idx="1"/>
          </p:nvPr>
        </p:nvSpPr>
        <p:spPr>
          <a:xfrm>
            <a:off x="5183188" y="987425"/>
            <a:ext cx="6172200" cy="4873625"/>
          </a:xfrm>
        </p:spPr>
        <p:txBody>
          <a:bodyPr/>
          <a:lstStyle>
            <a:lvl1pPr>
              <a:defRPr sz="3200" b="1">
                <a:solidFill>
                  <a:srgbClr val="186AAD"/>
                </a:solidFill>
                <a:latin typeface="Proxima Nova Rg" panose="02000506030000020004" pitchFamily="50" charset="0"/>
              </a:defRPr>
            </a:lvl1pPr>
            <a:lvl2pPr>
              <a:defRPr sz="2800">
                <a:latin typeface="Proxima Nova Rg" panose="02000506030000020004" pitchFamily="50" charset="0"/>
              </a:defRPr>
            </a:lvl2pPr>
            <a:lvl3pPr>
              <a:defRPr sz="2400">
                <a:latin typeface="Proxima Nova Rg" panose="02000506030000020004" pitchFamily="50" charset="0"/>
              </a:defRPr>
            </a:lvl3pPr>
            <a:lvl4pPr>
              <a:defRPr sz="2000">
                <a:latin typeface="Proxima Nova Rg" panose="02000506030000020004" pitchFamily="50" charset="0"/>
              </a:defRPr>
            </a:lvl4pPr>
            <a:lvl5pPr>
              <a:defRPr sz="2000">
                <a:latin typeface="Proxima Nova Rg" panose="02000506030000020004" pitchFamily="50" charset="0"/>
              </a:defRPr>
            </a:lvl5pPr>
            <a:lvl6pPr>
              <a:defRPr sz="2000"/>
            </a:lvl6pPr>
            <a:lvl7pPr>
              <a:defRPr sz="2000"/>
            </a:lvl7pPr>
            <a:lvl8pPr>
              <a:defRPr sz="2000"/>
            </a:lvl8pPr>
            <a:lvl9pPr>
              <a:defRPr sz="2000"/>
            </a:lvl9pPr>
          </a:lstStyle>
          <a:p>
            <a:pPr lvl="0"/>
            <a:r>
              <a:rPr lang="es-ES" dirty="0" err="1"/>
              <a:t>Click</a:t>
            </a:r>
            <a:r>
              <a:rPr lang="es-ES" dirty="0"/>
              <a:t> </a:t>
            </a:r>
            <a:r>
              <a:rPr lang="es-ES" dirty="0" err="1"/>
              <a:t>to</a:t>
            </a:r>
            <a:r>
              <a:rPr lang="es-ES" dirty="0"/>
              <a:t> </a:t>
            </a:r>
            <a:r>
              <a:rPr lang="es-ES" dirty="0" err="1"/>
              <a:t>edit</a:t>
            </a:r>
            <a:r>
              <a:rPr lang="es-ES" dirty="0"/>
              <a:t> Master </a:t>
            </a:r>
            <a:r>
              <a:rPr lang="es-ES" dirty="0" err="1"/>
              <a:t>text</a:t>
            </a:r>
            <a:r>
              <a:rPr lang="es-ES" dirty="0"/>
              <a:t> </a:t>
            </a:r>
            <a:r>
              <a:rPr lang="es-ES" dirty="0" err="1"/>
              <a:t>styles</a:t>
            </a:r>
            <a:endParaRPr lang="es-ES" dirty="0"/>
          </a:p>
          <a:p>
            <a:pPr lvl="1"/>
            <a:r>
              <a:rPr lang="es-ES" dirty="0" err="1"/>
              <a:t>Second</a:t>
            </a:r>
            <a:r>
              <a:rPr lang="es-ES" dirty="0"/>
              <a:t> </a:t>
            </a:r>
            <a:r>
              <a:rPr lang="es-ES" dirty="0" err="1"/>
              <a:t>level</a:t>
            </a:r>
            <a:endParaRPr lang="es-ES" dirty="0"/>
          </a:p>
          <a:p>
            <a:pPr lvl="2"/>
            <a:r>
              <a:rPr lang="es-ES" dirty="0" err="1"/>
              <a:t>Third</a:t>
            </a:r>
            <a:r>
              <a:rPr lang="es-ES" dirty="0"/>
              <a:t> </a:t>
            </a:r>
            <a:r>
              <a:rPr lang="es-ES" dirty="0" err="1"/>
              <a:t>level</a:t>
            </a:r>
            <a:endParaRPr lang="es-ES" dirty="0"/>
          </a:p>
          <a:p>
            <a:pPr lvl="3"/>
            <a:r>
              <a:rPr lang="es-ES" dirty="0" err="1"/>
              <a:t>Fourth</a:t>
            </a:r>
            <a:r>
              <a:rPr lang="es-ES" dirty="0"/>
              <a:t> </a:t>
            </a:r>
            <a:r>
              <a:rPr lang="es-ES" dirty="0" err="1"/>
              <a:t>level</a:t>
            </a:r>
            <a:endParaRPr lang="es-ES" dirty="0"/>
          </a:p>
          <a:p>
            <a:pPr lvl="4"/>
            <a:r>
              <a:rPr lang="es-ES" dirty="0" err="1"/>
              <a:t>Fifth</a:t>
            </a:r>
            <a:r>
              <a:rPr lang="es-ES" dirty="0"/>
              <a:t> </a:t>
            </a:r>
            <a:r>
              <a:rPr lang="es-ES" dirty="0" err="1"/>
              <a:t>level</a:t>
            </a:r>
            <a:endParaRPr lang="es-MX" dirty="0"/>
          </a:p>
        </p:txBody>
      </p:sp>
      <p:sp>
        <p:nvSpPr>
          <p:cNvPr id="4" name="Text Placeholder 3">
            <a:extLst>
              <a:ext uri="{FF2B5EF4-FFF2-40B4-BE49-F238E27FC236}">
                <a16:creationId xmlns:a16="http://schemas.microsoft.com/office/drawing/2014/main" id="{859FAD70-652F-5AE6-E7EB-ECE11517AA98}"/>
              </a:ext>
            </a:extLst>
          </p:cNvPr>
          <p:cNvSpPr>
            <a:spLocks noGrp="1"/>
          </p:cNvSpPr>
          <p:nvPr>
            <p:ph type="body" sz="half" idx="2"/>
          </p:nvPr>
        </p:nvSpPr>
        <p:spPr>
          <a:xfrm>
            <a:off x="839788" y="2238102"/>
            <a:ext cx="3932237" cy="3630885"/>
          </a:xfrm>
        </p:spPr>
        <p:txBody>
          <a:bodyPr/>
          <a:lstStyle>
            <a:lvl1pPr marL="0" indent="0">
              <a:buNone/>
              <a:defRPr sz="1600">
                <a:latin typeface="Proxima Nova Rg" panose="02000506030000020004" pitchFamily="5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err="1"/>
              <a:t>Click</a:t>
            </a:r>
            <a:r>
              <a:rPr lang="es-ES" dirty="0"/>
              <a:t> </a:t>
            </a:r>
            <a:r>
              <a:rPr lang="es-ES" dirty="0" err="1"/>
              <a:t>to</a:t>
            </a:r>
            <a:r>
              <a:rPr lang="es-ES" dirty="0"/>
              <a:t> </a:t>
            </a:r>
            <a:r>
              <a:rPr lang="es-ES" dirty="0" err="1"/>
              <a:t>edit</a:t>
            </a:r>
            <a:r>
              <a:rPr lang="es-ES" dirty="0"/>
              <a:t> Master </a:t>
            </a:r>
            <a:r>
              <a:rPr lang="es-ES" dirty="0" err="1"/>
              <a:t>text</a:t>
            </a:r>
            <a:r>
              <a:rPr lang="es-ES" dirty="0"/>
              <a:t> </a:t>
            </a:r>
            <a:r>
              <a:rPr lang="es-ES" dirty="0" err="1"/>
              <a:t>styles</a:t>
            </a:r>
            <a:endParaRPr lang="es-ES" dirty="0"/>
          </a:p>
        </p:txBody>
      </p:sp>
      <p:sp>
        <p:nvSpPr>
          <p:cNvPr id="5" name="Date Placeholder 4">
            <a:extLst>
              <a:ext uri="{FF2B5EF4-FFF2-40B4-BE49-F238E27FC236}">
                <a16:creationId xmlns:a16="http://schemas.microsoft.com/office/drawing/2014/main" id="{F3A8EACF-8AD4-47E4-154D-43AC836DFFC0}"/>
              </a:ext>
            </a:extLst>
          </p:cNvPr>
          <p:cNvSpPr>
            <a:spLocks noGrp="1"/>
          </p:cNvSpPr>
          <p:nvPr>
            <p:ph type="dt" sz="half" idx="10"/>
          </p:nvPr>
        </p:nvSpPr>
        <p:spPr/>
        <p:txBody>
          <a:bodyPr/>
          <a:lstStyle/>
          <a:p>
            <a:fld id="{68AD74F1-855F-4821-BD5D-680D553F7DC4}" type="datetimeFigureOut">
              <a:rPr lang="es-MX" smtClean="0"/>
              <a:t>10/10/2024</a:t>
            </a:fld>
            <a:endParaRPr lang="es-MX"/>
          </a:p>
        </p:txBody>
      </p:sp>
      <p:sp>
        <p:nvSpPr>
          <p:cNvPr id="6" name="Footer Placeholder 5">
            <a:extLst>
              <a:ext uri="{FF2B5EF4-FFF2-40B4-BE49-F238E27FC236}">
                <a16:creationId xmlns:a16="http://schemas.microsoft.com/office/drawing/2014/main" id="{538F69C7-B963-8574-3D57-3AAA19D03200}"/>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A5916C9A-06B7-5F6C-0998-442884D86098}"/>
              </a:ext>
            </a:extLst>
          </p:cNvPr>
          <p:cNvSpPr>
            <a:spLocks noGrp="1"/>
          </p:cNvSpPr>
          <p:nvPr>
            <p:ph type="sldNum" sz="quarter" idx="12"/>
          </p:nvPr>
        </p:nvSpPr>
        <p:spPr/>
        <p:txBody>
          <a:bodyPr/>
          <a:lstStyle/>
          <a:p>
            <a:fld id="{CADBE187-C13F-4B89-BBFD-05A942897C63}" type="slidenum">
              <a:rPr lang="es-MX" smtClean="0"/>
              <a:t>‹Nº›</a:t>
            </a:fld>
            <a:endParaRPr lang="es-MX"/>
          </a:p>
        </p:txBody>
      </p:sp>
    </p:spTree>
    <p:extLst>
      <p:ext uri="{BB962C8B-B14F-4D97-AF65-F5344CB8AC3E}">
        <p14:creationId xmlns:p14="http://schemas.microsoft.com/office/powerpoint/2010/main" val="191839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13D4184-8892-780C-E66C-839B8454A0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3181" y="-17803"/>
            <a:ext cx="12229654" cy="6914898"/>
          </a:xfrm>
          <a:prstGeom prst="rect">
            <a:avLst/>
          </a:prstGeom>
        </p:spPr>
      </p:pic>
      <p:sp>
        <p:nvSpPr>
          <p:cNvPr id="12" name="Content Placeholder 2">
            <a:extLst>
              <a:ext uri="{FF2B5EF4-FFF2-40B4-BE49-F238E27FC236}">
                <a16:creationId xmlns:a16="http://schemas.microsoft.com/office/drawing/2014/main" id="{A242051A-1D1C-6CB7-C7E5-BE367913D422}"/>
              </a:ext>
            </a:extLst>
          </p:cNvPr>
          <p:cNvSpPr>
            <a:spLocks noGrp="1"/>
          </p:cNvSpPr>
          <p:nvPr>
            <p:ph idx="1" hasCustomPrompt="1"/>
          </p:nvPr>
        </p:nvSpPr>
        <p:spPr>
          <a:xfrm>
            <a:off x="2693126" y="4360884"/>
            <a:ext cx="6797039" cy="513625"/>
          </a:xfrm>
        </p:spPr>
        <p:txBody>
          <a:bodyPr/>
          <a:lstStyle>
            <a:lvl1pPr marL="0" indent="0" algn="ctr">
              <a:buNone/>
              <a:defRPr sz="3200" b="1">
                <a:solidFill>
                  <a:srgbClr val="186AAD"/>
                </a:solidFill>
                <a:latin typeface="Proxima Nova Rg" panose="02000506030000020004" pitchFamily="50" charset="0"/>
              </a:defRPr>
            </a:lvl1pPr>
            <a:lvl2pPr marL="457200" indent="0" algn="ctr">
              <a:buNone/>
              <a:defRPr sz="2800">
                <a:latin typeface="Proxima Nova Rg" panose="02000506030000020004" pitchFamily="50" charset="0"/>
              </a:defRPr>
            </a:lvl2pPr>
            <a:lvl3pPr>
              <a:defRPr sz="2400">
                <a:latin typeface="Proxima Nova Rg" panose="02000506030000020004" pitchFamily="50" charset="0"/>
              </a:defRPr>
            </a:lvl3pPr>
            <a:lvl4pPr>
              <a:defRPr sz="2000">
                <a:latin typeface="Proxima Nova Rg" panose="02000506030000020004" pitchFamily="50" charset="0"/>
              </a:defRPr>
            </a:lvl4pPr>
            <a:lvl5pPr>
              <a:defRPr sz="2000">
                <a:latin typeface="Proxima Nova Rg" panose="02000506030000020004" pitchFamily="50" charset="0"/>
              </a:defRPr>
            </a:lvl5pPr>
            <a:lvl6pPr>
              <a:defRPr sz="2000"/>
            </a:lvl6pPr>
            <a:lvl7pPr>
              <a:defRPr sz="2000"/>
            </a:lvl7pPr>
            <a:lvl8pPr>
              <a:defRPr sz="2000"/>
            </a:lvl8pPr>
            <a:lvl9pPr>
              <a:defRPr sz="2000"/>
            </a:lvl9pPr>
          </a:lstStyle>
          <a:p>
            <a:pPr lvl="0"/>
            <a:r>
              <a:rPr lang="es-ES" dirty="0"/>
              <a:t>Nombre ponente</a:t>
            </a:r>
          </a:p>
        </p:txBody>
      </p:sp>
      <p:sp>
        <p:nvSpPr>
          <p:cNvPr id="13" name="Content Placeholder 2">
            <a:extLst>
              <a:ext uri="{FF2B5EF4-FFF2-40B4-BE49-F238E27FC236}">
                <a16:creationId xmlns:a16="http://schemas.microsoft.com/office/drawing/2014/main" id="{D5AE1103-5260-B487-94ED-09256AFB2963}"/>
              </a:ext>
            </a:extLst>
          </p:cNvPr>
          <p:cNvSpPr>
            <a:spLocks noGrp="1"/>
          </p:cNvSpPr>
          <p:nvPr>
            <p:ph idx="10" hasCustomPrompt="1"/>
          </p:nvPr>
        </p:nvSpPr>
        <p:spPr>
          <a:xfrm>
            <a:off x="2701835" y="4874509"/>
            <a:ext cx="6797039" cy="513625"/>
          </a:xfrm>
        </p:spPr>
        <p:txBody>
          <a:bodyPr/>
          <a:lstStyle>
            <a:lvl1pPr marL="0" indent="0" algn="ctr">
              <a:buNone/>
              <a:defRPr sz="3200" b="0">
                <a:solidFill>
                  <a:srgbClr val="186AAD"/>
                </a:solidFill>
                <a:latin typeface="Proxima Nova Rg" panose="02000506030000020004" pitchFamily="50" charset="0"/>
              </a:defRPr>
            </a:lvl1pPr>
            <a:lvl2pPr marL="457200" indent="0" algn="ctr">
              <a:buNone/>
              <a:defRPr sz="2800">
                <a:latin typeface="Proxima Nova Rg" panose="02000506030000020004" pitchFamily="50" charset="0"/>
              </a:defRPr>
            </a:lvl2pPr>
            <a:lvl3pPr>
              <a:defRPr sz="2400">
                <a:latin typeface="Proxima Nova Rg" panose="02000506030000020004" pitchFamily="50" charset="0"/>
              </a:defRPr>
            </a:lvl3pPr>
            <a:lvl4pPr>
              <a:defRPr sz="2000">
                <a:latin typeface="Proxima Nova Rg" panose="02000506030000020004" pitchFamily="50" charset="0"/>
              </a:defRPr>
            </a:lvl4pPr>
            <a:lvl5pPr>
              <a:defRPr sz="2000">
                <a:latin typeface="Proxima Nova Rg" panose="02000506030000020004" pitchFamily="50" charset="0"/>
              </a:defRPr>
            </a:lvl5pPr>
            <a:lvl6pPr>
              <a:defRPr sz="2000"/>
            </a:lvl6pPr>
            <a:lvl7pPr>
              <a:defRPr sz="2000"/>
            </a:lvl7pPr>
            <a:lvl8pPr>
              <a:defRPr sz="2000"/>
            </a:lvl8pPr>
            <a:lvl9pPr>
              <a:defRPr sz="2000"/>
            </a:lvl9pPr>
          </a:lstStyle>
          <a:p>
            <a:pPr lvl="0"/>
            <a:r>
              <a:rPr lang="es-ES" dirty="0"/>
              <a:t>Correo electrónico</a:t>
            </a:r>
          </a:p>
        </p:txBody>
      </p:sp>
      <p:sp>
        <p:nvSpPr>
          <p:cNvPr id="15" name="TextBox 14">
            <a:extLst>
              <a:ext uri="{FF2B5EF4-FFF2-40B4-BE49-F238E27FC236}">
                <a16:creationId xmlns:a16="http://schemas.microsoft.com/office/drawing/2014/main" id="{147B23A1-1893-ED95-6D93-1A86DAE82D2D}"/>
              </a:ext>
            </a:extLst>
          </p:cNvPr>
          <p:cNvSpPr txBox="1"/>
          <p:nvPr userDrawn="1"/>
        </p:nvSpPr>
        <p:spPr>
          <a:xfrm>
            <a:off x="422366" y="2588594"/>
            <a:ext cx="11347268" cy="1016755"/>
          </a:xfrm>
          <a:prstGeom prst="rect">
            <a:avLst/>
          </a:prstGeom>
          <a:noFill/>
        </p:spPr>
        <p:txBody>
          <a:bodyPr wrap="square">
            <a:spAutoFit/>
          </a:bodyPr>
          <a:lstStyle/>
          <a:p>
            <a:pPr algn="ctr"/>
            <a:r>
              <a:rPr lang="es-ES" sz="6000" b="1" kern="1200" dirty="0">
                <a:solidFill>
                  <a:srgbClr val="185F9B"/>
                </a:solidFill>
                <a:latin typeface="Proxima Nova Alt Bl" panose="02000506030000020004" pitchFamily="50" charset="0"/>
                <a:ea typeface="+mj-ea"/>
                <a:cs typeface="+mj-cs"/>
              </a:rPr>
              <a:t>Gracias por su atención!</a:t>
            </a:r>
            <a:endParaRPr lang="es-MX" sz="6000" b="1" kern="1200" dirty="0">
              <a:solidFill>
                <a:srgbClr val="185F9B"/>
              </a:solidFill>
              <a:latin typeface="Proxima Nova Alt Bl" panose="02000506030000020004" pitchFamily="50" charset="0"/>
              <a:ea typeface="+mj-ea"/>
              <a:cs typeface="+mj-cs"/>
            </a:endParaRPr>
          </a:p>
        </p:txBody>
      </p:sp>
    </p:spTree>
    <p:extLst>
      <p:ext uri="{BB962C8B-B14F-4D97-AF65-F5344CB8AC3E}">
        <p14:creationId xmlns:p14="http://schemas.microsoft.com/office/powerpoint/2010/main" val="3154286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086C7E-8621-E6FE-FE0A-F6D40F60EB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Click to edit Master title style</a:t>
            </a:r>
            <a:endParaRPr lang="es-MX"/>
          </a:p>
        </p:txBody>
      </p:sp>
      <p:sp>
        <p:nvSpPr>
          <p:cNvPr id="3" name="Text Placeholder 2">
            <a:extLst>
              <a:ext uri="{FF2B5EF4-FFF2-40B4-BE49-F238E27FC236}">
                <a16:creationId xmlns:a16="http://schemas.microsoft.com/office/drawing/2014/main" id="{5CE8BFCC-00AB-2312-2BA8-C9B2D3A9E7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Click to edit Master text styles</a:t>
            </a:r>
          </a:p>
          <a:p>
            <a:pPr lvl="1"/>
            <a:r>
              <a:rPr lang="es-ES"/>
              <a:t>Second level</a:t>
            </a:r>
          </a:p>
          <a:p>
            <a:pPr lvl="2"/>
            <a:r>
              <a:rPr lang="es-ES"/>
              <a:t>Third level</a:t>
            </a:r>
          </a:p>
          <a:p>
            <a:pPr lvl="3"/>
            <a:r>
              <a:rPr lang="es-ES"/>
              <a:t>Fourth level</a:t>
            </a:r>
          </a:p>
          <a:p>
            <a:pPr lvl="4"/>
            <a:r>
              <a:rPr lang="es-ES"/>
              <a:t>Fifth level</a:t>
            </a:r>
            <a:endParaRPr lang="es-MX"/>
          </a:p>
        </p:txBody>
      </p:sp>
      <p:sp>
        <p:nvSpPr>
          <p:cNvPr id="4" name="Date Placeholder 3">
            <a:extLst>
              <a:ext uri="{FF2B5EF4-FFF2-40B4-BE49-F238E27FC236}">
                <a16:creationId xmlns:a16="http://schemas.microsoft.com/office/drawing/2014/main" id="{5727B1ED-1FAB-79E9-10FC-2D0B1A6144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D74F1-855F-4821-BD5D-680D553F7DC4}" type="datetimeFigureOut">
              <a:rPr lang="es-MX" smtClean="0"/>
              <a:t>10/10/2024</a:t>
            </a:fld>
            <a:endParaRPr lang="es-MX"/>
          </a:p>
        </p:txBody>
      </p:sp>
      <p:sp>
        <p:nvSpPr>
          <p:cNvPr id="5" name="Footer Placeholder 4">
            <a:extLst>
              <a:ext uri="{FF2B5EF4-FFF2-40B4-BE49-F238E27FC236}">
                <a16:creationId xmlns:a16="http://schemas.microsoft.com/office/drawing/2014/main" id="{CEEEEAE2-26EE-A358-2CE0-517FAD5714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a:extLst>
              <a:ext uri="{FF2B5EF4-FFF2-40B4-BE49-F238E27FC236}">
                <a16:creationId xmlns:a16="http://schemas.microsoft.com/office/drawing/2014/main" id="{11723FEE-CFAD-4A43-99AA-B614D87B3D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BE187-C13F-4B89-BBFD-05A942897C63}" type="slidenum">
              <a:rPr lang="es-MX" smtClean="0"/>
              <a:t>‹Nº›</a:t>
            </a:fld>
            <a:endParaRPr lang="es-MX"/>
          </a:p>
        </p:txBody>
      </p:sp>
    </p:spTree>
    <p:extLst>
      <p:ext uri="{BB962C8B-B14F-4D97-AF65-F5344CB8AC3E}">
        <p14:creationId xmlns:p14="http://schemas.microsoft.com/office/powerpoint/2010/main" val="2956752806"/>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6" r:id="rId6"/>
    <p:sldLayoutId id="214748365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docente.ibarra@gmail.com" TargetMode="External"/><Relationship Id="rId2" Type="http://schemas.openxmlformats.org/officeDocument/2006/relationships/hyperlink" Target="mailto:libarra@unp.edu.ni"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B773A5A-C90D-48B6-4F08-7D4406DAF9E8}"/>
              </a:ext>
            </a:extLst>
          </p:cNvPr>
          <p:cNvSpPr>
            <a:spLocks noGrp="1"/>
          </p:cNvSpPr>
          <p:nvPr>
            <p:ph type="subTitle" idx="1"/>
          </p:nvPr>
        </p:nvSpPr>
        <p:spPr>
          <a:xfrm>
            <a:off x="5068390" y="1446245"/>
            <a:ext cx="6479176" cy="4179492"/>
          </a:xfrm>
        </p:spPr>
        <p:txBody>
          <a:bodyPr/>
          <a:lstStyle/>
          <a:p>
            <a:r>
              <a:rPr lang="es-MX" dirty="0"/>
              <a:t>Habilidades del docente/tutor en la Educación Virtual </a:t>
            </a:r>
          </a:p>
        </p:txBody>
      </p:sp>
    </p:spTree>
    <p:extLst>
      <p:ext uri="{BB962C8B-B14F-4D97-AF65-F5344CB8AC3E}">
        <p14:creationId xmlns:p14="http://schemas.microsoft.com/office/powerpoint/2010/main" val="1747695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EC34DF8-1B30-F40F-34F7-1B4A571C01E4}"/>
              </a:ext>
            </a:extLst>
          </p:cNvPr>
          <p:cNvSpPr>
            <a:spLocks noGrp="1"/>
          </p:cNvSpPr>
          <p:nvPr>
            <p:ph type="body" sz="half" idx="2"/>
          </p:nvPr>
        </p:nvSpPr>
        <p:spPr>
          <a:xfrm>
            <a:off x="1030288" y="2239690"/>
            <a:ext cx="3932237" cy="3630885"/>
          </a:xfrm>
        </p:spPr>
        <p:txBody>
          <a:bodyPr>
            <a:normAutofit/>
          </a:bodyPr>
          <a:lstStyle/>
          <a:p>
            <a:pPr algn="just"/>
            <a:endParaRPr lang="es-NI" sz="1800" dirty="0"/>
          </a:p>
          <a:p>
            <a:pPr algn="just"/>
            <a:r>
              <a:rPr lang="es-NI" sz="1800" dirty="0"/>
              <a:t>Las competencias se conceptualizan como una combinación de </a:t>
            </a:r>
            <a:r>
              <a:rPr lang="es-NI" sz="1800" b="1" dirty="0"/>
              <a:t>conocimientos</a:t>
            </a:r>
            <a:r>
              <a:rPr lang="es-NI" sz="1800" dirty="0"/>
              <a:t>, </a:t>
            </a:r>
            <a:r>
              <a:rPr lang="es-NI" sz="1800" b="1" dirty="0"/>
              <a:t>capacidades</a:t>
            </a:r>
            <a:r>
              <a:rPr lang="es-NI" sz="1800" dirty="0"/>
              <a:t> o </a:t>
            </a:r>
            <a:r>
              <a:rPr lang="es-NI" sz="1800" b="1" dirty="0"/>
              <a:t>destrezas</a:t>
            </a:r>
            <a:r>
              <a:rPr lang="es-NI" sz="1800" dirty="0"/>
              <a:t>, y </a:t>
            </a:r>
            <a:r>
              <a:rPr lang="es-NI" sz="1800" b="1" dirty="0"/>
              <a:t>actitudes</a:t>
            </a:r>
            <a:r>
              <a:rPr lang="es-NI" sz="1800" dirty="0"/>
              <a:t>, un «saber hacer» que se aplica a una diversidad de contextos académicos, sociales y profesionales.</a:t>
            </a:r>
          </a:p>
          <a:p>
            <a:pPr algn="just"/>
            <a:endParaRPr lang="es-NI" sz="1800" dirty="0"/>
          </a:p>
          <a:p>
            <a:pPr algn="just"/>
            <a:endParaRPr lang="es-MX" sz="1800" dirty="0"/>
          </a:p>
        </p:txBody>
      </p:sp>
      <p:pic>
        <p:nvPicPr>
          <p:cNvPr id="1026" name="Picture 2" descr="Flecha (símbolo) - Wikipedia, la enciclopedia libre">
            <a:extLst>
              <a:ext uri="{FF2B5EF4-FFF2-40B4-BE49-F238E27FC236}">
                <a16:creationId xmlns:a16="http://schemas.microsoft.com/office/drawing/2014/main" id="{7C30490C-65A4-978A-DBE6-1C147A2525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1431" y="4365625"/>
            <a:ext cx="3028950" cy="15049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0B557CF-58D0-2F0A-668F-87265D784419}"/>
              </a:ext>
            </a:extLst>
          </p:cNvPr>
          <p:cNvSpPr>
            <a:spLocks noGrp="1"/>
          </p:cNvSpPr>
          <p:nvPr>
            <p:ph type="title"/>
          </p:nvPr>
        </p:nvSpPr>
        <p:spPr/>
        <p:txBody>
          <a:bodyPr>
            <a:normAutofit/>
          </a:bodyPr>
          <a:lstStyle/>
          <a:p>
            <a:r>
              <a:rPr lang="es-MX" sz="2400" dirty="0"/>
              <a:t>Competencias del docente/tutor en la Educación Virtual</a:t>
            </a:r>
          </a:p>
        </p:txBody>
      </p:sp>
      <p:sp>
        <p:nvSpPr>
          <p:cNvPr id="3" name="Content Placeholder 2">
            <a:extLst>
              <a:ext uri="{FF2B5EF4-FFF2-40B4-BE49-F238E27FC236}">
                <a16:creationId xmlns:a16="http://schemas.microsoft.com/office/drawing/2014/main" id="{9B94680C-9C77-8310-51AE-E6010F541458}"/>
              </a:ext>
            </a:extLst>
          </p:cNvPr>
          <p:cNvSpPr>
            <a:spLocks noGrp="1"/>
          </p:cNvSpPr>
          <p:nvPr>
            <p:ph idx="1"/>
          </p:nvPr>
        </p:nvSpPr>
        <p:spPr>
          <a:xfrm>
            <a:off x="5005210" y="1463039"/>
            <a:ext cx="6347002" cy="4858160"/>
          </a:xfrm>
        </p:spPr>
        <p:txBody>
          <a:bodyPr>
            <a:normAutofit/>
          </a:bodyPr>
          <a:lstStyle/>
          <a:p>
            <a:pPr algn="just">
              <a:lnSpc>
                <a:spcPct val="115000"/>
              </a:lnSpc>
              <a:spcAft>
                <a:spcPts val="800"/>
              </a:spcAft>
            </a:pPr>
            <a:r>
              <a:rPr lang="es-NI" sz="1800" dirty="0">
                <a:effectLst/>
                <a:latin typeface="Times New Roman" panose="02020603050405020304" pitchFamily="18" charset="0"/>
                <a:ea typeface="Calibri" panose="020F0502020204030204" pitchFamily="34" charset="0"/>
                <a:cs typeface="Times New Roman" panose="02020603050405020304" pitchFamily="18" charset="0"/>
              </a:rPr>
              <a:t>De esta forma el </a:t>
            </a:r>
            <a:r>
              <a:rPr lang="es-NI" sz="1800" b="1" dirty="0">
                <a:effectLst/>
                <a:latin typeface="Times New Roman" panose="02020603050405020304" pitchFamily="18" charset="0"/>
                <a:ea typeface="Calibri" panose="020F0502020204030204" pitchFamily="34" charset="0"/>
                <a:cs typeface="Times New Roman" panose="02020603050405020304" pitchFamily="18" charset="0"/>
              </a:rPr>
              <a:t>PERFIL PROFESIONAL DEL DOCENTE VIRTUAL</a:t>
            </a:r>
            <a:r>
              <a:rPr lang="es-NI" sz="1800" dirty="0">
                <a:effectLst/>
                <a:latin typeface="Times New Roman" panose="02020603050405020304" pitchFamily="18" charset="0"/>
                <a:ea typeface="Calibri" panose="020F0502020204030204" pitchFamily="34" charset="0"/>
                <a:cs typeface="Times New Roman" panose="02020603050405020304" pitchFamily="18" charset="0"/>
              </a:rPr>
              <a:t> estaría compuesto por: </a:t>
            </a:r>
            <a:endParaRPr lang="es-NI"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a:extLst>
              <a:ext uri="{FF2B5EF4-FFF2-40B4-BE49-F238E27FC236}">
                <a16:creationId xmlns:a16="http://schemas.microsoft.com/office/drawing/2014/main" id="{0D515BAA-5C79-ED86-547E-0D2C8081B23D}"/>
              </a:ext>
            </a:extLst>
          </p:cNvPr>
          <p:cNvPicPr>
            <a:picLocks noChangeAspect="1"/>
          </p:cNvPicPr>
          <p:nvPr/>
        </p:nvPicPr>
        <p:blipFill>
          <a:blip r:embed="rId3"/>
          <a:stretch>
            <a:fillRect/>
          </a:stretch>
        </p:blipFill>
        <p:spPr>
          <a:xfrm>
            <a:off x="5005211" y="2374490"/>
            <a:ext cx="6580186" cy="3333136"/>
          </a:xfrm>
          <a:prstGeom prst="rect">
            <a:avLst/>
          </a:prstGeom>
        </p:spPr>
      </p:pic>
    </p:spTree>
    <p:extLst>
      <p:ext uri="{BB962C8B-B14F-4D97-AF65-F5344CB8AC3E}">
        <p14:creationId xmlns:p14="http://schemas.microsoft.com/office/powerpoint/2010/main" val="3085789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EC34DF8-1B30-F40F-34F7-1B4A571C01E4}"/>
              </a:ext>
            </a:extLst>
          </p:cNvPr>
          <p:cNvSpPr>
            <a:spLocks noGrp="1"/>
          </p:cNvSpPr>
          <p:nvPr>
            <p:ph type="body" sz="half" idx="2"/>
          </p:nvPr>
        </p:nvSpPr>
        <p:spPr>
          <a:xfrm>
            <a:off x="1030288" y="2239690"/>
            <a:ext cx="3932237" cy="3630885"/>
          </a:xfrm>
        </p:spPr>
        <p:txBody>
          <a:bodyPr>
            <a:normAutofit/>
          </a:bodyPr>
          <a:lstStyle/>
          <a:p>
            <a:pPr algn="just"/>
            <a:endParaRPr lang="es-NI" sz="1800" dirty="0"/>
          </a:p>
          <a:p>
            <a:pPr algn="just"/>
            <a:r>
              <a:rPr lang="es-NI" sz="1800" dirty="0"/>
              <a:t>Las competencias se conceptualizan como una combinación de </a:t>
            </a:r>
            <a:r>
              <a:rPr lang="es-NI" sz="1800" b="1" dirty="0"/>
              <a:t>conocimientos</a:t>
            </a:r>
            <a:r>
              <a:rPr lang="es-NI" sz="1800" dirty="0"/>
              <a:t>, </a:t>
            </a:r>
            <a:r>
              <a:rPr lang="es-NI" sz="1800" b="1" dirty="0"/>
              <a:t>capacidades</a:t>
            </a:r>
            <a:r>
              <a:rPr lang="es-NI" sz="1800" dirty="0"/>
              <a:t> o </a:t>
            </a:r>
            <a:r>
              <a:rPr lang="es-NI" sz="1800" b="1" dirty="0"/>
              <a:t>destrezas</a:t>
            </a:r>
            <a:r>
              <a:rPr lang="es-NI" sz="1800" dirty="0"/>
              <a:t>, y </a:t>
            </a:r>
            <a:r>
              <a:rPr lang="es-NI" sz="1800" b="1" dirty="0"/>
              <a:t>actitudes</a:t>
            </a:r>
            <a:r>
              <a:rPr lang="es-NI" sz="1800" dirty="0"/>
              <a:t>, un «saber hacer» que se aplica a una diversidad de contextos académicos, sociales y profesionales.</a:t>
            </a:r>
          </a:p>
          <a:p>
            <a:pPr algn="just"/>
            <a:endParaRPr lang="es-NI" sz="1800" dirty="0"/>
          </a:p>
          <a:p>
            <a:pPr algn="just"/>
            <a:endParaRPr lang="es-MX" sz="1800" dirty="0"/>
          </a:p>
        </p:txBody>
      </p:sp>
      <p:pic>
        <p:nvPicPr>
          <p:cNvPr id="1026" name="Picture 2" descr="Flecha (símbolo) - Wikipedia, la enciclopedia libre">
            <a:extLst>
              <a:ext uri="{FF2B5EF4-FFF2-40B4-BE49-F238E27FC236}">
                <a16:creationId xmlns:a16="http://schemas.microsoft.com/office/drawing/2014/main" id="{7C30490C-65A4-978A-DBE6-1C147A2525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1431" y="4365625"/>
            <a:ext cx="3028950" cy="15049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0B557CF-58D0-2F0A-668F-87265D784419}"/>
              </a:ext>
            </a:extLst>
          </p:cNvPr>
          <p:cNvSpPr>
            <a:spLocks noGrp="1"/>
          </p:cNvSpPr>
          <p:nvPr>
            <p:ph type="title"/>
          </p:nvPr>
        </p:nvSpPr>
        <p:spPr/>
        <p:txBody>
          <a:bodyPr>
            <a:normAutofit/>
          </a:bodyPr>
          <a:lstStyle/>
          <a:p>
            <a:r>
              <a:rPr lang="es-MX" sz="2400" dirty="0"/>
              <a:t>Competencias del docente/tutor en la Educación Virtual</a:t>
            </a:r>
          </a:p>
        </p:txBody>
      </p:sp>
      <p:sp>
        <p:nvSpPr>
          <p:cNvPr id="3" name="Content Placeholder 2">
            <a:extLst>
              <a:ext uri="{FF2B5EF4-FFF2-40B4-BE49-F238E27FC236}">
                <a16:creationId xmlns:a16="http://schemas.microsoft.com/office/drawing/2014/main" id="{9B94680C-9C77-8310-51AE-E6010F541458}"/>
              </a:ext>
            </a:extLst>
          </p:cNvPr>
          <p:cNvSpPr>
            <a:spLocks noGrp="1"/>
          </p:cNvSpPr>
          <p:nvPr>
            <p:ph idx="1"/>
          </p:nvPr>
        </p:nvSpPr>
        <p:spPr>
          <a:xfrm>
            <a:off x="5005210" y="1300807"/>
            <a:ext cx="6347002" cy="4858160"/>
          </a:xfrm>
        </p:spPr>
        <p:txBody>
          <a:bodyPr>
            <a:normAutofit/>
          </a:bodyPr>
          <a:lstStyle/>
          <a:p>
            <a:pPr algn="just">
              <a:lnSpc>
                <a:spcPct val="115000"/>
              </a:lnSpc>
              <a:spcAft>
                <a:spcPts val="800"/>
              </a:spcAft>
            </a:pPr>
            <a:r>
              <a:rPr lang="es-NI" sz="1800" dirty="0">
                <a:effectLst/>
                <a:latin typeface="Times New Roman" panose="02020603050405020304" pitchFamily="18" charset="0"/>
                <a:ea typeface="Calibri" panose="020F0502020204030204" pitchFamily="34" charset="0"/>
                <a:cs typeface="Times New Roman" panose="02020603050405020304" pitchFamily="18" charset="0"/>
              </a:rPr>
              <a:t>CONCLUSIONES</a:t>
            </a:r>
          </a:p>
          <a:p>
            <a:pPr lvl="1" algn="just">
              <a:lnSpc>
                <a:spcPct val="115000"/>
              </a:lnSpc>
              <a:spcAft>
                <a:spcPts val="800"/>
              </a:spcAft>
            </a:pPr>
            <a:r>
              <a:rPr lang="es-NI" sz="1800" dirty="0">
                <a:solidFill>
                  <a:srgbClr val="186AAD"/>
                </a:solidFill>
                <a:latin typeface="Times New Roman" panose="02020603050405020304" pitchFamily="18" charset="0"/>
                <a:cs typeface="Times New Roman" panose="02020603050405020304" pitchFamily="18" charset="0"/>
              </a:rPr>
              <a:t>La comunidad de docentes debemos autoevaluarnos y prepararnos más para los ambientes virtuales de la educación</a:t>
            </a:r>
          </a:p>
          <a:p>
            <a:pPr lvl="1" algn="just">
              <a:lnSpc>
                <a:spcPct val="115000"/>
              </a:lnSpc>
              <a:spcAft>
                <a:spcPts val="800"/>
              </a:spcAft>
            </a:pPr>
            <a:r>
              <a:rPr lang="es-NI" sz="1800" dirty="0">
                <a:solidFill>
                  <a:srgbClr val="186AAD"/>
                </a:solidFill>
                <a:latin typeface="Times New Roman" panose="02020603050405020304" pitchFamily="18" charset="0"/>
                <a:cs typeface="Times New Roman" panose="02020603050405020304" pitchFamily="18" charset="0"/>
              </a:rPr>
              <a:t>Adquirir el compromiso de adaptar nuestra conducta (valores) para que aprovechando el dominio tecnológico de los estudiantes les guiemos en ese proceso de aprendizaje en una modalidad virtual donde el autoaprendizaje cobra mayor relevancia</a:t>
            </a:r>
          </a:p>
          <a:p>
            <a:pPr lvl="1" algn="just">
              <a:lnSpc>
                <a:spcPct val="115000"/>
              </a:lnSpc>
              <a:spcAft>
                <a:spcPts val="800"/>
              </a:spcAft>
            </a:pPr>
            <a:r>
              <a:rPr lang="es-NI" sz="1800" dirty="0">
                <a:solidFill>
                  <a:srgbClr val="186AAD"/>
                </a:solidFill>
                <a:latin typeface="Times New Roman" panose="02020603050405020304" pitchFamily="18" charset="0"/>
                <a:cs typeface="Times New Roman" panose="02020603050405020304" pitchFamily="18" charset="0"/>
              </a:rPr>
              <a:t>Por lo tanto, es necesario que trabajemos en ese cambio de conducta y en un sincero compromiso para hacer llegar una educación de calidad a los estudiantes que por alguna razón -a veces no por su gusto- optan por la educación virtual. </a:t>
            </a:r>
          </a:p>
          <a:p>
            <a:pPr algn="just">
              <a:lnSpc>
                <a:spcPct val="115000"/>
              </a:lnSpc>
              <a:spcAft>
                <a:spcPts val="800"/>
              </a:spcAft>
            </a:pPr>
            <a:endParaRPr lang="es-NI" sz="18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5351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E40F603-24A1-B7B3-473E-6DE3A233BC8E}"/>
              </a:ext>
            </a:extLst>
          </p:cNvPr>
          <p:cNvSpPr>
            <a:spLocks noGrp="1"/>
          </p:cNvSpPr>
          <p:nvPr>
            <p:ph idx="1"/>
          </p:nvPr>
        </p:nvSpPr>
        <p:spPr/>
        <p:txBody>
          <a:bodyPr>
            <a:normAutofit lnSpcReduction="10000"/>
          </a:bodyPr>
          <a:lstStyle/>
          <a:p>
            <a:r>
              <a:rPr lang="es-MX" dirty="0"/>
              <a:t>Lester Javier Ibarra Rojas</a:t>
            </a:r>
          </a:p>
        </p:txBody>
      </p:sp>
      <p:sp>
        <p:nvSpPr>
          <p:cNvPr id="9" name="Content Placeholder 8">
            <a:extLst>
              <a:ext uri="{FF2B5EF4-FFF2-40B4-BE49-F238E27FC236}">
                <a16:creationId xmlns:a16="http://schemas.microsoft.com/office/drawing/2014/main" id="{F9DB9175-52DA-DA85-0522-8908CBFE5BFE}"/>
              </a:ext>
            </a:extLst>
          </p:cNvPr>
          <p:cNvSpPr>
            <a:spLocks noGrp="1"/>
          </p:cNvSpPr>
          <p:nvPr>
            <p:ph idx="10"/>
          </p:nvPr>
        </p:nvSpPr>
        <p:spPr/>
        <p:txBody>
          <a:bodyPr>
            <a:normAutofit lnSpcReduction="10000"/>
          </a:bodyPr>
          <a:lstStyle/>
          <a:p>
            <a:r>
              <a:rPr lang="es-MX" dirty="0"/>
              <a:t>libarra@gmail.com</a:t>
            </a:r>
          </a:p>
        </p:txBody>
      </p:sp>
    </p:spTree>
    <p:extLst>
      <p:ext uri="{BB962C8B-B14F-4D97-AF65-F5344CB8AC3E}">
        <p14:creationId xmlns:p14="http://schemas.microsoft.com/office/powerpoint/2010/main" val="1705948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5971D5-2467-686C-7C71-4AE6516FD276}"/>
              </a:ext>
            </a:extLst>
          </p:cNvPr>
          <p:cNvSpPr>
            <a:spLocks noGrp="1"/>
          </p:cNvSpPr>
          <p:nvPr>
            <p:ph type="title"/>
          </p:nvPr>
        </p:nvSpPr>
        <p:spPr/>
        <p:txBody>
          <a:bodyPr>
            <a:normAutofit fontScale="90000"/>
          </a:bodyPr>
          <a:lstStyle/>
          <a:p>
            <a:r>
              <a:rPr lang="es-MX" dirty="0"/>
              <a:t>Lester Javier Ibarra Rojas</a:t>
            </a:r>
          </a:p>
        </p:txBody>
      </p:sp>
      <p:sp>
        <p:nvSpPr>
          <p:cNvPr id="6" name="Content Placeholder 5">
            <a:extLst>
              <a:ext uri="{FF2B5EF4-FFF2-40B4-BE49-F238E27FC236}">
                <a16:creationId xmlns:a16="http://schemas.microsoft.com/office/drawing/2014/main" id="{ED5234A4-D1C1-876E-415A-FCBA0F03CF57}"/>
              </a:ext>
            </a:extLst>
          </p:cNvPr>
          <p:cNvSpPr>
            <a:spLocks noGrp="1"/>
          </p:cNvSpPr>
          <p:nvPr>
            <p:ph sz="half" idx="13"/>
          </p:nvPr>
        </p:nvSpPr>
        <p:spPr>
          <a:xfrm>
            <a:off x="5015997" y="3167553"/>
            <a:ext cx="5930536" cy="2486115"/>
          </a:xfrm>
        </p:spPr>
        <p:txBody>
          <a:bodyPr>
            <a:normAutofit fontScale="85000" lnSpcReduction="10000"/>
          </a:bodyPr>
          <a:lstStyle/>
          <a:p>
            <a:pPr algn="just"/>
            <a:r>
              <a:rPr lang="es-MX" dirty="0"/>
              <a:t>Lic. en admón. de empresas, Esp. en docencia universitaria y máster en educación virtual y a distancia. Cuento con 14 años de estar en lo académico administrativo. Hace 2 años empecé a estar escribiendo artículos relacionados al quehacer docente y en general sobre la Educación </a:t>
            </a:r>
          </a:p>
        </p:txBody>
      </p:sp>
      <p:sp>
        <p:nvSpPr>
          <p:cNvPr id="7" name="Content Placeholder 6">
            <a:extLst>
              <a:ext uri="{FF2B5EF4-FFF2-40B4-BE49-F238E27FC236}">
                <a16:creationId xmlns:a16="http://schemas.microsoft.com/office/drawing/2014/main" id="{6AAA0C1A-8DEB-798D-2F66-3499F59F3224}"/>
              </a:ext>
            </a:extLst>
          </p:cNvPr>
          <p:cNvSpPr>
            <a:spLocks noGrp="1"/>
          </p:cNvSpPr>
          <p:nvPr>
            <p:ph sz="half" idx="14"/>
          </p:nvPr>
        </p:nvSpPr>
        <p:spPr>
          <a:xfrm>
            <a:off x="2333897" y="2145600"/>
            <a:ext cx="4701084" cy="428588"/>
          </a:xfrm>
        </p:spPr>
        <p:txBody>
          <a:bodyPr/>
          <a:lstStyle/>
          <a:p>
            <a:r>
              <a:rPr lang="es-MX" dirty="0"/>
              <a:t>Universidad Nacional Politécnica </a:t>
            </a:r>
          </a:p>
        </p:txBody>
      </p:sp>
      <p:sp>
        <p:nvSpPr>
          <p:cNvPr id="8" name="Content Placeholder 7">
            <a:extLst>
              <a:ext uri="{FF2B5EF4-FFF2-40B4-BE49-F238E27FC236}">
                <a16:creationId xmlns:a16="http://schemas.microsoft.com/office/drawing/2014/main" id="{205E0533-72BA-8362-BBB7-A3FFCDDA3841}"/>
              </a:ext>
            </a:extLst>
          </p:cNvPr>
          <p:cNvSpPr>
            <a:spLocks noGrp="1"/>
          </p:cNvSpPr>
          <p:nvPr>
            <p:ph sz="half" idx="15"/>
          </p:nvPr>
        </p:nvSpPr>
        <p:spPr>
          <a:xfrm>
            <a:off x="2333897" y="2577155"/>
            <a:ext cx="6765858" cy="428588"/>
          </a:xfrm>
        </p:spPr>
        <p:txBody>
          <a:bodyPr/>
          <a:lstStyle/>
          <a:p>
            <a:r>
              <a:rPr lang="es-MX" dirty="0">
                <a:hlinkClick r:id="rId2"/>
              </a:rPr>
              <a:t>libarra@unp.edu.ni</a:t>
            </a:r>
            <a:r>
              <a:rPr lang="es-MX" dirty="0"/>
              <a:t> / </a:t>
            </a:r>
            <a:r>
              <a:rPr lang="es-MX" dirty="0">
                <a:hlinkClick r:id="rId3"/>
              </a:rPr>
              <a:t>docente.ibarra@gmail.com</a:t>
            </a:r>
            <a:r>
              <a:rPr lang="es-MX" dirty="0"/>
              <a:t> </a:t>
            </a:r>
          </a:p>
          <a:p>
            <a:endParaRPr lang="es-MX" dirty="0"/>
          </a:p>
        </p:txBody>
      </p:sp>
      <p:pic>
        <p:nvPicPr>
          <p:cNvPr id="3" name="Imagen 2">
            <a:extLst>
              <a:ext uri="{FF2B5EF4-FFF2-40B4-BE49-F238E27FC236}">
                <a16:creationId xmlns:a16="http://schemas.microsoft.com/office/drawing/2014/main" id="{50100F64-47DC-F953-E62B-735B675D5668}"/>
              </a:ext>
            </a:extLst>
          </p:cNvPr>
          <p:cNvPicPr>
            <a:picLocks noChangeAspect="1"/>
          </p:cNvPicPr>
          <p:nvPr/>
        </p:nvPicPr>
        <p:blipFill>
          <a:blip r:embed="rId4"/>
          <a:stretch>
            <a:fillRect/>
          </a:stretch>
        </p:blipFill>
        <p:spPr>
          <a:xfrm>
            <a:off x="2684645" y="3167552"/>
            <a:ext cx="1518645" cy="3177471"/>
          </a:xfrm>
          <a:prstGeom prst="rect">
            <a:avLst/>
          </a:prstGeom>
        </p:spPr>
      </p:pic>
    </p:spTree>
    <p:extLst>
      <p:ext uri="{BB962C8B-B14F-4D97-AF65-F5344CB8AC3E}">
        <p14:creationId xmlns:p14="http://schemas.microsoft.com/office/powerpoint/2010/main" val="3041421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9FF85-552B-AECF-903F-0CA44E2FD6C6}"/>
              </a:ext>
            </a:extLst>
          </p:cNvPr>
          <p:cNvSpPr>
            <a:spLocks noGrp="1"/>
          </p:cNvSpPr>
          <p:nvPr>
            <p:ph type="title"/>
          </p:nvPr>
        </p:nvSpPr>
        <p:spPr/>
        <p:txBody>
          <a:bodyPr/>
          <a:lstStyle/>
          <a:p>
            <a:r>
              <a:rPr lang="es-MX" dirty="0"/>
              <a:t>Introducción </a:t>
            </a:r>
          </a:p>
        </p:txBody>
      </p:sp>
      <p:sp>
        <p:nvSpPr>
          <p:cNvPr id="3" name="Content Placeholder 2">
            <a:extLst>
              <a:ext uri="{FF2B5EF4-FFF2-40B4-BE49-F238E27FC236}">
                <a16:creationId xmlns:a16="http://schemas.microsoft.com/office/drawing/2014/main" id="{1C5B3191-96B7-7075-DD90-E3831A5A3013}"/>
              </a:ext>
            </a:extLst>
          </p:cNvPr>
          <p:cNvSpPr>
            <a:spLocks noGrp="1"/>
          </p:cNvSpPr>
          <p:nvPr>
            <p:ph idx="1"/>
          </p:nvPr>
        </p:nvSpPr>
        <p:spPr/>
        <p:txBody>
          <a:bodyPr>
            <a:normAutofit/>
          </a:bodyPr>
          <a:lstStyle/>
          <a:p>
            <a:pPr marL="228600" lvl="1" algn="just">
              <a:spcBef>
                <a:spcPts val="1000"/>
              </a:spcBef>
              <a:spcAft>
                <a:spcPts val="800"/>
              </a:spcAft>
            </a:pPr>
            <a:r>
              <a:rPr lang="es-NI" sz="1800" dirty="0">
                <a:latin typeface="Times New Roman" panose="02020603050405020304" pitchFamily="18" charset="0"/>
                <a:cs typeface="Times New Roman" panose="02020603050405020304" pitchFamily="18" charset="0"/>
              </a:rPr>
              <a:t>Este escrito tiene como referencia principal el Manual del Tutor Virtual elaborado en conjunto con el maestro Wilfredo Meneses en el módulo Tutoría Virtual de la Maestría en Educación Virtual y a Distancia y presentado como trabajo de titulación en la Especialidad en Docencia Universitaria en el 2018. </a:t>
            </a:r>
          </a:p>
          <a:p>
            <a:pPr marL="228600" lvl="1" algn="just">
              <a:spcBef>
                <a:spcPts val="1000"/>
              </a:spcBef>
              <a:spcAft>
                <a:spcPts val="800"/>
              </a:spcAft>
            </a:pPr>
            <a:r>
              <a:rPr lang="es-NI" sz="1800" dirty="0">
                <a:effectLst/>
                <a:latin typeface="Times New Roman" panose="02020603050405020304" pitchFamily="18" charset="0"/>
                <a:ea typeface="Calibri" panose="020F0502020204030204" pitchFamily="34" charset="0"/>
                <a:cs typeface="Times New Roman" panose="02020603050405020304" pitchFamily="18" charset="0"/>
              </a:rPr>
              <a:t>La educación en todas sus formas implica mayor acceso a una educación de calidad. Es así como surge la Educación Virtual. Esta nueva modalidad significa un gran cambio y reto para nosotros como docentes y también para nuestros estudiantes, pero demostró su efectividad en contextos coyunturales como pandemias que impidan los encuentros presenciales tradicionales</a:t>
            </a:r>
            <a:r>
              <a:rPr lang="es-NI"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s-NI"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es-NI" sz="1800" dirty="0">
                <a:effectLst/>
                <a:latin typeface="Times New Roman" panose="02020603050405020304" pitchFamily="18" charset="0"/>
                <a:ea typeface="Calibri" panose="020F0502020204030204" pitchFamily="34" charset="0"/>
              </a:rPr>
              <a:t>Este reto y este cambio viene a significar que, como docentes debemos replantear nuestro quehacer y que el perfil profesional de cualquier persona que desee enseñar en modalidad virtual debe adaptarse a las exigencias de la virtualidad -</a:t>
            </a:r>
            <a:r>
              <a:rPr lang="es-NI" sz="1800" u="sng" dirty="0">
                <a:effectLst/>
                <a:latin typeface="Times New Roman" panose="02020603050405020304" pitchFamily="18" charset="0"/>
                <a:ea typeface="Calibri" panose="020F0502020204030204" pitchFamily="34" charset="0"/>
              </a:rPr>
              <a:t>y la adaptación es un cambio de actitud-</a:t>
            </a:r>
            <a:endParaRPr lang="es-NI" sz="1800" u="sng"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2149462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9FF85-552B-AECF-903F-0CA44E2FD6C6}"/>
              </a:ext>
            </a:extLst>
          </p:cNvPr>
          <p:cNvSpPr>
            <a:spLocks noGrp="1"/>
          </p:cNvSpPr>
          <p:nvPr>
            <p:ph type="title"/>
          </p:nvPr>
        </p:nvSpPr>
        <p:spPr/>
        <p:txBody>
          <a:bodyPr/>
          <a:lstStyle/>
          <a:p>
            <a:r>
              <a:rPr lang="es-MX" dirty="0"/>
              <a:t>Introducción </a:t>
            </a:r>
          </a:p>
        </p:txBody>
      </p:sp>
      <p:sp>
        <p:nvSpPr>
          <p:cNvPr id="3" name="Content Placeholder 2">
            <a:extLst>
              <a:ext uri="{FF2B5EF4-FFF2-40B4-BE49-F238E27FC236}">
                <a16:creationId xmlns:a16="http://schemas.microsoft.com/office/drawing/2014/main" id="{1C5B3191-96B7-7075-DD90-E3831A5A3013}"/>
              </a:ext>
            </a:extLst>
          </p:cNvPr>
          <p:cNvSpPr>
            <a:spLocks noGrp="1"/>
          </p:cNvSpPr>
          <p:nvPr>
            <p:ph idx="1"/>
          </p:nvPr>
        </p:nvSpPr>
        <p:spPr/>
        <p:txBody>
          <a:bodyPr/>
          <a:lstStyle/>
          <a:p>
            <a:pPr algn="just"/>
            <a:r>
              <a:rPr lang="es-NI" sz="1800" dirty="0">
                <a:effectLst/>
                <a:latin typeface="Calibri" panose="020F0502020204030204" pitchFamily="34" charset="0"/>
                <a:ea typeface="Calibri" panose="020F0502020204030204" pitchFamily="34" charset="0"/>
                <a:cs typeface="Times New Roman" panose="02020603050405020304" pitchFamily="18" charset="0"/>
              </a:rPr>
              <a:t>En esta presentación clasifico de manera general en 3 categorías principales las habilidades o competencias que debe desarrollar el docente virtual, que son: habilidades relacionadas a lo conceptual, habilidades relacionadas a lo técnico y habilidades de relaciones humanas o interpersonales</a:t>
            </a:r>
          </a:p>
          <a:p>
            <a:pPr algn="just"/>
            <a:r>
              <a:rPr lang="es-NI" sz="1800" dirty="0">
                <a:latin typeface="Calibri" panose="020F0502020204030204" pitchFamily="34" charset="0"/>
                <a:cs typeface="Times New Roman" panose="02020603050405020304" pitchFamily="18" charset="0"/>
              </a:rPr>
              <a:t>Así mismo, presento una clasificación -también general- de las tareas principales que se desarrollan en la virtualidad como docente-tutor, que son: tareas pedagógicas o académicas, tareas organizativas y tareas administrativas u orientadoras</a:t>
            </a:r>
          </a:p>
          <a:p>
            <a:pPr algn="just"/>
            <a:r>
              <a:rPr lang="es-NI" sz="1800" dirty="0">
                <a:effectLst/>
                <a:latin typeface="Times New Roman" panose="02020603050405020304" pitchFamily="18" charset="0"/>
                <a:ea typeface="Calibri" panose="020F0502020204030204" pitchFamily="34" charset="0"/>
                <a:cs typeface="Times New Roman" panose="02020603050405020304" pitchFamily="18" charset="0"/>
              </a:rPr>
              <a:t>La propuesta con esta presentación es que, consideremos y tomemos conciencia que la virtualidad nos exige nuevas competencias -un nuevo perfil- y no me refiero únicamente a las relacionadas con el manejo de la tecnología, pues eso es evidente; la educación virtual exige un cambio de paradigma desde nuestras conciencias, de nuestra actitud, nos envuelve en un cambio que nos deberá provocar “inconformidad” con lo que tradicionalmente ha sido el papel o rol del docente y llevarnos a superar esos retos para poder brindar una enseñanza con calidad para el logro de los aprendizajes en los discentes. </a:t>
            </a:r>
            <a:endParaRPr lang="es-N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NI" sz="1800" dirty="0">
              <a:latin typeface="Calibri" panose="020F0502020204030204" pitchFamily="34" charset="0"/>
              <a:cs typeface="Times New Roman" panose="02020603050405020304" pitchFamily="18" charset="0"/>
            </a:endParaRPr>
          </a:p>
          <a:p>
            <a:endParaRPr lang="es-MX" dirty="0"/>
          </a:p>
          <a:p>
            <a:endParaRPr lang="es-MX" dirty="0"/>
          </a:p>
        </p:txBody>
      </p:sp>
    </p:spTree>
    <p:extLst>
      <p:ext uri="{BB962C8B-B14F-4D97-AF65-F5344CB8AC3E}">
        <p14:creationId xmlns:p14="http://schemas.microsoft.com/office/powerpoint/2010/main" val="979001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DE898B4-9E3D-374A-791A-F9D827763A82}"/>
              </a:ext>
            </a:extLst>
          </p:cNvPr>
          <p:cNvSpPr>
            <a:spLocks noGrp="1"/>
          </p:cNvSpPr>
          <p:nvPr>
            <p:ph type="title"/>
          </p:nvPr>
        </p:nvSpPr>
        <p:spPr>
          <a:xfrm>
            <a:off x="563970" y="1943562"/>
            <a:ext cx="11064059" cy="1386348"/>
          </a:xfrm>
        </p:spPr>
        <p:txBody>
          <a:bodyPr>
            <a:normAutofit fontScale="90000"/>
          </a:bodyPr>
          <a:lstStyle/>
          <a:p>
            <a:r>
              <a:rPr lang="es-MX" dirty="0"/>
              <a:t>Competencias del docente/tutor en la Educación Virtual </a:t>
            </a:r>
            <a:br>
              <a:rPr lang="es-MX" dirty="0"/>
            </a:br>
            <a:endParaRPr lang="es-MX" dirty="0"/>
          </a:p>
        </p:txBody>
      </p:sp>
      <p:sp>
        <p:nvSpPr>
          <p:cNvPr id="8" name="Text Placeholder 7">
            <a:extLst>
              <a:ext uri="{FF2B5EF4-FFF2-40B4-BE49-F238E27FC236}">
                <a16:creationId xmlns:a16="http://schemas.microsoft.com/office/drawing/2014/main" id="{B653C8D3-FF16-D9D9-4FB7-393479934814}"/>
              </a:ext>
            </a:extLst>
          </p:cNvPr>
          <p:cNvSpPr>
            <a:spLocks noGrp="1"/>
          </p:cNvSpPr>
          <p:nvPr>
            <p:ph type="body" idx="1"/>
          </p:nvPr>
        </p:nvSpPr>
        <p:spPr>
          <a:xfrm>
            <a:off x="563970" y="2777997"/>
            <a:ext cx="10703798" cy="2870635"/>
          </a:xfrm>
        </p:spPr>
        <p:txBody>
          <a:bodyPr/>
          <a:lstStyle/>
          <a:p>
            <a:pPr algn="just"/>
            <a:r>
              <a:rPr lang="es-NI" sz="1800" dirty="0">
                <a:effectLst/>
                <a:latin typeface="Times New Roman" panose="02020603050405020304" pitchFamily="18" charset="0"/>
                <a:ea typeface="Calibri" panose="020F0502020204030204" pitchFamily="34" charset="0"/>
              </a:rPr>
              <a:t>Los fines de la educación son integrales y de por sí de muy buena intención, pues todos los modelos educativos desean como resultado un mejor ser humano, un mejor profesional, cualificado técnica y humanamente. </a:t>
            </a:r>
            <a:r>
              <a:rPr lang="es-NI" sz="1800" dirty="0">
                <a:effectLst/>
                <a:latin typeface="Times New Roman" panose="02020603050405020304" pitchFamily="18" charset="0"/>
                <a:ea typeface="Calibri" panose="020F0502020204030204" pitchFamily="34" charset="0"/>
                <a:cs typeface="Times New Roman" panose="02020603050405020304" pitchFamily="18" charset="0"/>
              </a:rPr>
              <a:t>Sin embargo, la forma, la estrategia, la metodología, el medio o lo medios para lograr esto, hoy se ve afectado por todas las herramientas tecnológicas que con el internet vienen a “distraernos” de estos fines y hacer un poco más complicado su consecución. </a:t>
            </a:r>
          </a:p>
          <a:p>
            <a:pPr algn="just"/>
            <a:endParaRPr lang="es-NI" sz="1800" dirty="0">
              <a:latin typeface="Times New Roman" panose="02020603050405020304" pitchFamily="18" charset="0"/>
              <a:ea typeface="Calibri" panose="020F0502020204030204" pitchFamily="34" charset="0"/>
              <a:cs typeface="Times New Roman" panose="02020603050405020304" pitchFamily="18" charset="0"/>
            </a:endParaRPr>
          </a:p>
          <a:p>
            <a:pPr algn="just"/>
            <a:endParaRPr lang="es-NI"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s-NI" sz="1800" dirty="0">
              <a:latin typeface="Times New Roman" panose="02020603050405020304" pitchFamily="18" charset="0"/>
              <a:ea typeface="Calibri" panose="020F0502020204030204" pitchFamily="34" charset="0"/>
              <a:cs typeface="Times New Roman" panose="02020603050405020304" pitchFamily="18" charset="0"/>
            </a:endParaRPr>
          </a:p>
          <a:p>
            <a:pPr algn="just"/>
            <a:endParaRPr lang="es-N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MX" dirty="0"/>
          </a:p>
        </p:txBody>
      </p:sp>
      <p:pic>
        <p:nvPicPr>
          <p:cNvPr id="2" name="Imagen 1">
            <a:extLst>
              <a:ext uri="{FF2B5EF4-FFF2-40B4-BE49-F238E27FC236}">
                <a16:creationId xmlns:a16="http://schemas.microsoft.com/office/drawing/2014/main" id="{C8B30F12-96D7-8C60-601A-D513E0353A3E}"/>
              </a:ext>
            </a:extLst>
          </p:cNvPr>
          <p:cNvPicPr>
            <a:picLocks noChangeAspect="1"/>
          </p:cNvPicPr>
          <p:nvPr/>
        </p:nvPicPr>
        <p:blipFill>
          <a:blip r:embed="rId2"/>
          <a:stretch>
            <a:fillRect/>
          </a:stretch>
        </p:blipFill>
        <p:spPr>
          <a:xfrm>
            <a:off x="3775588" y="3883204"/>
            <a:ext cx="3685153" cy="2452302"/>
          </a:xfrm>
          <a:prstGeom prst="rect">
            <a:avLst/>
          </a:prstGeom>
        </p:spPr>
      </p:pic>
    </p:spTree>
    <p:extLst>
      <p:ext uri="{BB962C8B-B14F-4D97-AF65-F5344CB8AC3E}">
        <p14:creationId xmlns:p14="http://schemas.microsoft.com/office/powerpoint/2010/main" val="1141314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97423-4195-598C-74C0-0792FB0F9BA5}"/>
              </a:ext>
            </a:extLst>
          </p:cNvPr>
          <p:cNvSpPr>
            <a:spLocks noGrp="1"/>
          </p:cNvSpPr>
          <p:nvPr>
            <p:ph type="title"/>
          </p:nvPr>
        </p:nvSpPr>
        <p:spPr/>
        <p:txBody>
          <a:bodyPr>
            <a:normAutofit fontScale="90000"/>
          </a:bodyPr>
          <a:lstStyle/>
          <a:p>
            <a:r>
              <a:rPr lang="es-MX" dirty="0"/>
              <a:t>Competencias del docente/tutor en la Educación Virtual</a:t>
            </a:r>
          </a:p>
        </p:txBody>
      </p:sp>
      <p:pic>
        <p:nvPicPr>
          <p:cNvPr id="5" name="Marcador de contenido 4">
            <a:extLst>
              <a:ext uri="{FF2B5EF4-FFF2-40B4-BE49-F238E27FC236}">
                <a16:creationId xmlns:a16="http://schemas.microsoft.com/office/drawing/2014/main" id="{25FC982D-DCA8-7E34-6B08-33F6B0C62605}"/>
              </a:ext>
            </a:extLst>
          </p:cNvPr>
          <p:cNvPicPr>
            <a:picLocks noGrp="1" noChangeAspect="1"/>
          </p:cNvPicPr>
          <p:nvPr>
            <p:ph sz="half" idx="1"/>
          </p:nvPr>
        </p:nvPicPr>
        <p:blipFill>
          <a:blip r:embed="rId2"/>
          <a:stretch>
            <a:fillRect/>
          </a:stretch>
        </p:blipFill>
        <p:spPr>
          <a:xfrm>
            <a:off x="1914525" y="3244056"/>
            <a:ext cx="3599784" cy="1799892"/>
          </a:xfrm>
          <a:prstGeom prst="rect">
            <a:avLst/>
          </a:prstGeom>
        </p:spPr>
      </p:pic>
      <p:sp>
        <p:nvSpPr>
          <p:cNvPr id="4" name="Content Placeholder 3">
            <a:extLst>
              <a:ext uri="{FF2B5EF4-FFF2-40B4-BE49-F238E27FC236}">
                <a16:creationId xmlns:a16="http://schemas.microsoft.com/office/drawing/2014/main" id="{0F7C9912-9937-F879-85DF-BA864BFF699D}"/>
              </a:ext>
            </a:extLst>
          </p:cNvPr>
          <p:cNvSpPr>
            <a:spLocks noGrp="1"/>
          </p:cNvSpPr>
          <p:nvPr>
            <p:ph sz="half" idx="2"/>
          </p:nvPr>
        </p:nvSpPr>
        <p:spPr/>
        <p:txBody>
          <a:bodyPr>
            <a:normAutofit/>
          </a:bodyPr>
          <a:lstStyle/>
          <a:p>
            <a:pPr algn="just"/>
            <a:r>
              <a:rPr lang="es-NI" sz="1800" dirty="0">
                <a:effectLst/>
                <a:latin typeface="Times New Roman" panose="02020603050405020304" pitchFamily="18" charset="0"/>
                <a:ea typeface="Calibri" panose="020F0502020204030204" pitchFamily="34" charset="0"/>
              </a:rPr>
              <a:t>Gerardo Meneses cita a Marqués (2001) que define el acto didáctico como la </a:t>
            </a:r>
            <a:r>
              <a:rPr lang="es-NI" sz="1800" i="1" dirty="0">
                <a:effectLst/>
                <a:latin typeface="Times New Roman" panose="02020603050405020304" pitchFamily="18" charset="0"/>
                <a:ea typeface="Calibri" panose="020F0502020204030204" pitchFamily="34" charset="0"/>
              </a:rPr>
              <a:t>actuación del profesor para facilitar los aprendizajes de los estudiantes. Se trata de una actuación cuya naturaleza es esencialmente comunicativa</a:t>
            </a:r>
          </a:p>
          <a:p>
            <a:pPr algn="just"/>
            <a:r>
              <a:rPr lang="es-NI" sz="1800" i="1" dirty="0">
                <a:latin typeface="Times New Roman" panose="02020603050405020304" pitchFamily="18" charset="0"/>
                <a:ea typeface="Calibri" panose="020F0502020204030204" pitchFamily="34" charset="0"/>
                <a:cs typeface="Times New Roman" panose="02020603050405020304" pitchFamily="18" charset="0"/>
              </a:rPr>
              <a:t>P</a:t>
            </a:r>
            <a:r>
              <a:rPr lang="es-NI" sz="1800" dirty="0">
                <a:effectLst/>
                <a:latin typeface="Times New Roman" panose="02020603050405020304" pitchFamily="18" charset="0"/>
                <a:ea typeface="Calibri" panose="020F0502020204030204" pitchFamily="34" charset="0"/>
                <a:cs typeface="Times New Roman" panose="02020603050405020304" pitchFamily="18" charset="0"/>
              </a:rPr>
              <a:t>ara que el acto didáctico sea efectivo deben considerarse dos condiciones: </a:t>
            </a:r>
            <a:endParaRPr lang="es-NI" sz="1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buFont typeface="Symbol" panose="05050102010706020507" pitchFamily="18" charset="2"/>
              <a:buChar char=""/>
            </a:pPr>
            <a:r>
              <a:rPr lang="es-NI" sz="1400" dirty="0">
                <a:effectLst/>
                <a:latin typeface="Times New Roman" panose="02020603050405020304" pitchFamily="18" charset="0"/>
                <a:ea typeface="Calibri" panose="020F0502020204030204" pitchFamily="34" charset="0"/>
                <a:cs typeface="Times New Roman" panose="02020603050405020304" pitchFamily="18" charset="0"/>
              </a:rPr>
              <a:t>La actividad interna del alumno </a:t>
            </a:r>
            <a:endParaRPr lang="es-NI"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spcAft>
                <a:spcPts val="800"/>
              </a:spcAft>
              <a:buFont typeface="Symbol" panose="05050102010706020507" pitchFamily="18" charset="2"/>
              <a:buChar char=""/>
            </a:pPr>
            <a:r>
              <a:rPr lang="es-NI" sz="1400" dirty="0">
                <a:effectLst/>
                <a:latin typeface="Times New Roman" panose="02020603050405020304" pitchFamily="18" charset="0"/>
                <a:ea typeface="Calibri" panose="020F0502020204030204" pitchFamily="34" charset="0"/>
                <a:cs typeface="Times New Roman" panose="02020603050405020304" pitchFamily="18" charset="0"/>
              </a:rPr>
              <a:t>La multiplicidad de funciones del docente</a:t>
            </a:r>
            <a:endParaRPr lang="es-NI"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1800" dirty="0">
                <a:latin typeface="Times New Roman" panose="02020603050405020304" pitchFamily="18" charset="0"/>
              </a:rPr>
              <a:t>Y es en este punto de “la multiplicidad de funciones del docente” donde necesitamos reconsiderar las competencias necesarias para cumplir adecuadamente en un entorno virtual  </a:t>
            </a:r>
          </a:p>
        </p:txBody>
      </p:sp>
    </p:spTree>
    <p:extLst>
      <p:ext uri="{BB962C8B-B14F-4D97-AF65-F5344CB8AC3E}">
        <p14:creationId xmlns:p14="http://schemas.microsoft.com/office/powerpoint/2010/main" val="2267176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EC34DF8-1B30-F40F-34F7-1B4A571C01E4}"/>
              </a:ext>
            </a:extLst>
          </p:cNvPr>
          <p:cNvSpPr>
            <a:spLocks noGrp="1"/>
          </p:cNvSpPr>
          <p:nvPr>
            <p:ph type="body" sz="half" idx="2"/>
          </p:nvPr>
        </p:nvSpPr>
        <p:spPr>
          <a:xfrm>
            <a:off x="1030288" y="2239690"/>
            <a:ext cx="3932237" cy="3630885"/>
          </a:xfrm>
        </p:spPr>
        <p:txBody>
          <a:bodyPr>
            <a:normAutofit/>
          </a:bodyPr>
          <a:lstStyle/>
          <a:p>
            <a:pPr algn="just"/>
            <a:endParaRPr lang="es-NI" sz="1800" dirty="0"/>
          </a:p>
          <a:p>
            <a:pPr algn="just"/>
            <a:r>
              <a:rPr lang="es-NI" sz="1800" dirty="0"/>
              <a:t>Las competencias se conceptualizan como una combinación de </a:t>
            </a:r>
            <a:r>
              <a:rPr lang="es-NI" sz="1800" b="1" dirty="0"/>
              <a:t>conocimientos</a:t>
            </a:r>
            <a:r>
              <a:rPr lang="es-NI" sz="1800" dirty="0"/>
              <a:t>, </a:t>
            </a:r>
            <a:r>
              <a:rPr lang="es-NI" sz="1800" b="1" dirty="0"/>
              <a:t>capacidades</a:t>
            </a:r>
            <a:r>
              <a:rPr lang="es-NI" sz="1800" dirty="0"/>
              <a:t> o </a:t>
            </a:r>
            <a:r>
              <a:rPr lang="es-NI" sz="1800" b="1" dirty="0"/>
              <a:t>destrezas</a:t>
            </a:r>
            <a:r>
              <a:rPr lang="es-NI" sz="1800" dirty="0"/>
              <a:t>, y </a:t>
            </a:r>
            <a:r>
              <a:rPr lang="es-NI" sz="1800" b="1" dirty="0"/>
              <a:t>actitudes</a:t>
            </a:r>
            <a:r>
              <a:rPr lang="es-NI" sz="1800" dirty="0"/>
              <a:t>, un «saber hacer» que se aplica a una diversidad de contextos académicos, sociales y profesionales.</a:t>
            </a:r>
          </a:p>
          <a:p>
            <a:pPr algn="just"/>
            <a:endParaRPr lang="es-NI" sz="1800" dirty="0"/>
          </a:p>
          <a:p>
            <a:pPr algn="just"/>
            <a:endParaRPr lang="es-MX" sz="1800" dirty="0"/>
          </a:p>
        </p:txBody>
      </p:sp>
      <p:pic>
        <p:nvPicPr>
          <p:cNvPr id="1026" name="Picture 2" descr="Flecha (símbolo) - Wikipedia, la enciclopedia libre">
            <a:extLst>
              <a:ext uri="{FF2B5EF4-FFF2-40B4-BE49-F238E27FC236}">
                <a16:creationId xmlns:a16="http://schemas.microsoft.com/office/drawing/2014/main" id="{7C30490C-65A4-978A-DBE6-1C147A2525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1431" y="4365625"/>
            <a:ext cx="3028950" cy="15049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0B557CF-58D0-2F0A-668F-87265D784419}"/>
              </a:ext>
            </a:extLst>
          </p:cNvPr>
          <p:cNvSpPr>
            <a:spLocks noGrp="1"/>
          </p:cNvSpPr>
          <p:nvPr>
            <p:ph type="title"/>
          </p:nvPr>
        </p:nvSpPr>
        <p:spPr/>
        <p:txBody>
          <a:bodyPr>
            <a:normAutofit/>
          </a:bodyPr>
          <a:lstStyle/>
          <a:p>
            <a:r>
              <a:rPr lang="es-MX" sz="2400" dirty="0"/>
              <a:t>Competencias del docente/tutor en la Educación Virtual</a:t>
            </a:r>
          </a:p>
        </p:txBody>
      </p:sp>
      <p:sp>
        <p:nvSpPr>
          <p:cNvPr id="3" name="Content Placeholder 2">
            <a:extLst>
              <a:ext uri="{FF2B5EF4-FFF2-40B4-BE49-F238E27FC236}">
                <a16:creationId xmlns:a16="http://schemas.microsoft.com/office/drawing/2014/main" id="{9B94680C-9C77-8310-51AE-E6010F541458}"/>
              </a:ext>
            </a:extLst>
          </p:cNvPr>
          <p:cNvSpPr>
            <a:spLocks noGrp="1"/>
          </p:cNvSpPr>
          <p:nvPr>
            <p:ph idx="1"/>
          </p:nvPr>
        </p:nvSpPr>
        <p:spPr>
          <a:xfrm>
            <a:off x="5033168" y="1268362"/>
            <a:ext cx="6128544" cy="4858160"/>
          </a:xfrm>
        </p:spPr>
        <p:txBody>
          <a:bodyPr>
            <a:normAutofit/>
          </a:bodyPr>
          <a:lstStyle/>
          <a:p>
            <a:pPr algn="just"/>
            <a:r>
              <a:rPr lang="es-NI" sz="2000" b="1" dirty="0">
                <a:effectLst/>
                <a:latin typeface="Times New Roman" panose="02020603050405020304" pitchFamily="18" charset="0"/>
                <a:ea typeface="Calibri" panose="020F0502020204030204" pitchFamily="34" charset="0"/>
              </a:rPr>
              <a:t>Competencias de orden conceptual: </a:t>
            </a:r>
            <a:r>
              <a:rPr lang="es-NI" sz="2000" dirty="0">
                <a:effectLst/>
                <a:latin typeface="Times New Roman" panose="02020603050405020304" pitchFamily="18" charset="0"/>
                <a:ea typeface="Calibri" panose="020F0502020204030204" pitchFamily="34" charset="0"/>
                <a:cs typeface="Times New Roman" panose="02020603050405020304" pitchFamily="18" charset="0"/>
              </a:rPr>
              <a:t>relacionados con los contenidos y la información pertinente. </a:t>
            </a:r>
          </a:p>
          <a:p>
            <a:pPr algn="just"/>
            <a:endParaRPr lang="es-NI" sz="20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800"/>
              </a:spcAft>
            </a:pPr>
            <a:r>
              <a:rPr lang="es-NI" sz="1600" b="0" dirty="0">
                <a:effectLst/>
                <a:latin typeface="Times New Roman" panose="02020603050405020304" pitchFamily="18" charset="0"/>
                <a:ea typeface="Calibri" panose="020F0502020204030204" pitchFamily="34" charset="0"/>
                <a:cs typeface="Times New Roman" panose="02020603050405020304" pitchFamily="18" charset="0"/>
              </a:rPr>
              <a:t>Dominio científico-técnico de los contenidos de la asignatura a impartir.</a:t>
            </a:r>
          </a:p>
          <a:p>
            <a:pPr lvl="1" algn="just">
              <a:lnSpc>
                <a:spcPct val="115000"/>
              </a:lnSpc>
              <a:spcAft>
                <a:spcPts val="800"/>
              </a:spcAft>
            </a:pPr>
            <a:r>
              <a:rPr lang="es-NI" sz="1600" b="0" dirty="0">
                <a:effectLst/>
                <a:latin typeface="Times New Roman" panose="02020603050405020304" pitchFamily="18" charset="0"/>
                <a:ea typeface="Calibri" panose="020F0502020204030204" pitchFamily="34" charset="0"/>
                <a:cs typeface="Times New Roman" panose="02020603050405020304" pitchFamily="18" charset="0"/>
              </a:rPr>
              <a:t>Habilidad para realizar informes de desempeño de estudiantes.</a:t>
            </a:r>
          </a:p>
          <a:p>
            <a:pPr lvl="1" algn="just">
              <a:lnSpc>
                <a:spcPct val="115000"/>
              </a:lnSpc>
              <a:spcAft>
                <a:spcPts val="800"/>
              </a:spcAft>
            </a:pPr>
            <a:r>
              <a:rPr lang="es-NI" sz="1600" b="0" dirty="0">
                <a:effectLst/>
                <a:latin typeface="Times New Roman" panose="02020603050405020304" pitchFamily="18" charset="0"/>
                <a:ea typeface="Calibri" panose="020F0502020204030204" pitchFamily="34" charset="0"/>
                <a:cs typeface="Times New Roman" panose="02020603050405020304" pitchFamily="18" charset="0"/>
              </a:rPr>
              <a:t>Bases teóricas sobre educación a distancia como herramienta complementaria a su actividad presencial en el aula de clase.</a:t>
            </a:r>
          </a:p>
          <a:p>
            <a:pPr lvl="1" algn="just">
              <a:lnSpc>
                <a:spcPct val="115000"/>
              </a:lnSpc>
              <a:spcAft>
                <a:spcPts val="800"/>
              </a:spcAft>
            </a:pPr>
            <a:r>
              <a:rPr lang="es-NI" sz="1600" b="0" dirty="0">
                <a:effectLst/>
                <a:latin typeface="Times New Roman" panose="02020603050405020304" pitchFamily="18" charset="0"/>
                <a:ea typeface="Calibri" panose="020F0502020204030204" pitchFamily="34" charset="0"/>
                <a:cs typeface="Times New Roman" panose="02020603050405020304" pitchFamily="18" charset="0"/>
              </a:rPr>
              <a:t>Habilidad para abstraer la información que se requiere para el desarrollo de los objetivos propuestos.</a:t>
            </a:r>
            <a:endParaRPr lang="es-NI" sz="1600" b="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800"/>
              </a:spcAft>
            </a:pPr>
            <a:r>
              <a:rPr lang="es-NI" sz="1600" b="0" dirty="0">
                <a:effectLst/>
                <a:latin typeface="Times New Roman" panose="02020603050405020304" pitchFamily="18" charset="0"/>
                <a:ea typeface="Calibri" panose="020F0502020204030204" pitchFamily="34" charset="0"/>
              </a:rPr>
              <a:t>Relacionada con la anterior: cantidad adecuada y calidad del material producido y las actividades de aprendizaje propuestas</a:t>
            </a:r>
            <a:endParaRPr lang="es-MX" sz="3200" b="0" dirty="0"/>
          </a:p>
        </p:txBody>
      </p:sp>
    </p:spTree>
    <p:extLst>
      <p:ext uri="{BB962C8B-B14F-4D97-AF65-F5344CB8AC3E}">
        <p14:creationId xmlns:p14="http://schemas.microsoft.com/office/powerpoint/2010/main" val="3383833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EC34DF8-1B30-F40F-34F7-1B4A571C01E4}"/>
              </a:ext>
            </a:extLst>
          </p:cNvPr>
          <p:cNvSpPr>
            <a:spLocks noGrp="1"/>
          </p:cNvSpPr>
          <p:nvPr>
            <p:ph type="body" sz="half" idx="2"/>
          </p:nvPr>
        </p:nvSpPr>
        <p:spPr>
          <a:xfrm>
            <a:off x="1030288" y="2239690"/>
            <a:ext cx="3932237" cy="3630885"/>
          </a:xfrm>
        </p:spPr>
        <p:txBody>
          <a:bodyPr>
            <a:normAutofit/>
          </a:bodyPr>
          <a:lstStyle/>
          <a:p>
            <a:pPr algn="just"/>
            <a:endParaRPr lang="es-NI" sz="1800" dirty="0"/>
          </a:p>
          <a:p>
            <a:pPr algn="just"/>
            <a:r>
              <a:rPr lang="es-NI" sz="1800" dirty="0"/>
              <a:t>Las competencias se conceptualizan como una combinación de </a:t>
            </a:r>
            <a:r>
              <a:rPr lang="es-NI" sz="1800" b="1" dirty="0"/>
              <a:t>conocimientos</a:t>
            </a:r>
            <a:r>
              <a:rPr lang="es-NI" sz="1800" dirty="0"/>
              <a:t>, </a:t>
            </a:r>
            <a:r>
              <a:rPr lang="es-NI" sz="1800" b="1" dirty="0"/>
              <a:t>capacidades</a:t>
            </a:r>
            <a:r>
              <a:rPr lang="es-NI" sz="1800" dirty="0"/>
              <a:t> o </a:t>
            </a:r>
            <a:r>
              <a:rPr lang="es-NI" sz="1800" b="1" dirty="0"/>
              <a:t>destrezas</a:t>
            </a:r>
            <a:r>
              <a:rPr lang="es-NI" sz="1800" dirty="0"/>
              <a:t>, y </a:t>
            </a:r>
            <a:r>
              <a:rPr lang="es-NI" sz="1800" b="1" dirty="0"/>
              <a:t>actitudes</a:t>
            </a:r>
            <a:r>
              <a:rPr lang="es-NI" sz="1800" dirty="0"/>
              <a:t>, un «saber hacer» que se aplica a una diversidad de contextos académicos, sociales y profesionales.</a:t>
            </a:r>
          </a:p>
          <a:p>
            <a:pPr algn="just"/>
            <a:endParaRPr lang="es-NI" sz="1800" dirty="0"/>
          </a:p>
          <a:p>
            <a:pPr algn="just"/>
            <a:endParaRPr lang="es-MX" sz="1800" dirty="0"/>
          </a:p>
        </p:txBody>
      </p:sp>
      <p:pic>
        <p:nvPicPr>
          <p:cNvPr id="1026" name="Picture 2" descr="Flecha (símbolo) - Wikipedia, la enciclopedia libre">
            <a:extLst>
              <a:ext uri="{FF2B5EF4-FFF2-40B4-BE49-F238E27FC236}">
                <a16:creationId xmlns:a16="http://schemas.microsoft.com/office/drawing/2014/main" id="{7C30490C-65A4-978A-DBE6-1C147A2525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1431" y="4365625"/>
            <a:ext cx="3028950" cy="15049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0B557CF-58D0-2F0A-668F-87265D784419}"/>
              </a:ext>
            </a:extLst>
          </p:cNvPr>
          <p:cNvSpPr>
            <a:spLocks noGrp="1"/>
          </p:cNvSpPr>
          <p:nvPr>
            <p:ph type="title"/>
          </p:nvPr>
        </p:nvSpPr>
        <p:spPr/>
        <p:txBody>
          <a:bodyPr>
            <a:normAutofit/>
          </a:bodyPr>
          <a:lstStyle/>
          <a:p>
            <a:r>
              <a:rPr lang="es-MX" sz="2400" dirty="0"/>
              <a:t>Competencias del docente/tutor en la Educación Virtual</a:t>
            </a:r>
          </a:p>
        </p:txBody>
      </p:sp>
      <p:sp>
        <p:nvSpPr>
          <p:cNvPr id="3" name="Content Placeholder 2">
            <a:extLst>
              <a:ext uri="{FF2B5EF4-FFF2-40B4-BE49-F238E27FC236}">
                <a16:creationId xmlns:a16="http://schemas.microsoft.com/office/drawing/2014/main" id="{9B94680C-9C77-8310-51AE-E6010F541458}"/>
              </a:ext>
            </a:extLst>
          </p:cNvPr>
          <p:cNvSpPr>
            <a:spLocks noGrp="1"/>
          </p:cNvSpPr>
          <p:nvPr>
            <p:ph idx="1"/>
          </p:nvPr>
        </p:nvSpPr>
        <p:spPr>
          <a:xfrm>
            <a:off x="5005210" y="1463039"/>
            <a:ext cx="6128544" cy="4858160"/>
          </a:xfrm>
        </p:spPr>
        <p:txBody>
          <a:bodyPr>
            <a:normAutofit/>
          </a:bodyPr>
          <a:lstStyle/>
          <a:p>
            <a:pPr algn="just"/>
            <a:r>
              <a:rPr lang="es-NI" sz="2000" b="1" dirty="0">
                <a:effectLst/>
                <a:latin typeface="Times New Roman" panose="02020603050405020304" pitchFamily="18" charset="0"/>
                <a:ea typeface="Calibri" panose="020F0502020204030204" pitchFamily="34" charset="0"/>
              </a:rPr>
              <a:t>Competencias de orden técnico: </a:t>
            </a:r>
            <a:r>
              <a:rPr lang="es-NI" sz="2000" dirty="0">
                <a:effectLst/>
                <a:latin typeface="Times New Roman" panose="02020603050405020304" pitchFamily="18" charset="0"/>
                <a:ea typeface="Calibri" panose="020F0502020204030204" pitchFamily="34" charset="0"/>
              </a:rPr>
              <a:t>relacionadas con la ejecución y aplicación de conocimientos a un área determinada, en este caso entornos virtuales: </a:t>
            </a:r>
          </a:p>
          <a:p>
            <a:pPr marL="0" indent="0" algn="just">
              <a:buNone/>
            </a:pPr>
            <a:endParaRPr lang="es-NI" sz="2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buFont typeface="Symbol" panose="05050102010706020507" pitchFamily="18" charset="2"/>
              <a:buChar char=""/>
            </a:pPr>
            <a:r>
              <a:rPr lang="es-NI" sz="1600" b="0" dirty="0">
                <a:effectLst/>
                <a:latin typeface="Times New Roman" panose="02020603050405020304" pitchFamily="18" charset="0"/>
                <a:ea typeface="Calibri" panose="020F0502020204030204" pitchFamily="34" charset="0"/>
                <a:cs typeface="Times New Roman" panose="02020603050405020304" pitchFamily="18" charset="0"/>
              </a:rPr>
              <a:t>Dominio de entornos virtuales como herramientas para el proceso de enseñanza aprendizaje.</a:t>
            </a:r>
            <a:endParaRPr lang="es-NI" sz="1600" b="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buFont typeface="Symbol" panose="05050102010706020507" pitchFamily="18" charset="2"/>
              <a:buChar char=""/>
            </a:pPr>
            <a:r>
              <a:rPr lang="es-NI" sz="1600" b="0" dirty="0">
                <a:effectLst/>
                <a:latin typeface="Times New Roman" panose="02020603050405020304" pitchFamily="18" charset="0"/>
                <a:ea typeface="Calibri" panose="020F0502020204030204" pitchFamily="34" charset="0"/>
                <a:cs typeface="Times New Roman" panose="02020603050405020304" pitchFamily="18" charset="0"/>
              </a:rPr>
              <a:t>Dominio de otras aplicaciones tecnológicas que faciliten el desarrollo del curso (WhatsApp, Facebook, </a:t>
            </a:r>
            <a:r>
              <a:rPr lang="es-NI" sz="1600" b="0" dirty="0" err="1">
                <a:effectLst/>
                <a:latin typeface="Times New Roman" panose="02020603050405020304" pitchFamily="18" charset="0"/>
                <a:ea typeface="Calibri" panose="020F0502020204030204" pitchFamily="34" charset="0"/>
                <a:cs typeface="Times New Roman" panose="02020603050405020304" pitchFamily="18" charset="0"/>
              </a:rPr>
              <a:t>classrom</a:t>
            </a:r>
            <a:r>
              <a:rPr lang="es-NI" sz="1600" b="0" dirty="0">
                <a:effectLst/>
                <a:latin typeface="Times New Roman" panose="02020603050405020304" pitchFamily="18" charset="0"/>
                <a:ea typeface="Calibri" panose="020F0502020204030204" pitchFamily="34" charset="0"/>
                <a:cs typeface="Times New Roman" panose="02020603050405020304" pitchFamily="18" charset="0"/>
              </a:rPr>
              <a:t>, zoom etc.).</a:t>
            </a:r>
            <a:endParaRPr lang="es-NI" sz="1600" b="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buFont typeface="Symbol" panose="05050102010706020507" pitchFamily="18" charset="2"/>
              <a:buChar char=""/>
            </a:pPr>
            <a:r>
              <a:rPr lang="es-NI" sz="1600" b="0" dirty="0">
                <a:effectLst/>
                <a:latin typeface="Times New Roman" panose="02020603050405020304" pitchFamily="18" charset="0"/>
                <a:ea typeface="Calibri" panose="020F0502020204030204" pitchFamily="34" charset="0"/>
                <a:cs typeface="Times New Roman" panose="02020603050405020304" pitchFamily="18" charset="0"/>
              </a:rPr>
              <a:t>Manejo de metodologías de aprendizaje y evaluación para la docencia virtual.</a:t>
            </a:r>
            <a:endParaRPr lang="es-NI" sz="1600" b="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spcAft>
                <a:spcPts val="800"/>
              </a:spcAft>
              <a:buFont typeface="Symbol" panose="05050102010706020507" pitchFamily="18" charset="2"/>
              <a:buChar char=""/>
            </a:pPr>
            <a:r>
              <a:rPr lang="es-NI" sz="1600" b="0" dirty="0">
                <a:effectLst/>
                <a:latin typeface="Times New Roman" panose="02020603050405020304" pitchFamily="18" charset="0"/>
                <a:ea typeface="Calibri" panose="020F0502020204030204" pitchFamily="34" charset="0"/>
                <a:cs typeface="Times New Roman" panose="02020603050405020304" pitchFamily="18" charset="0"/>
              </a:rPr>
              <a:t>Habilidad para la comunicación oral y escrita: en el ambiente virtual casi no interviene el lenguaje corporal, por lo que; lo que se escribe debe cuidarse muy bien.</a:t>
            </a:r>
            <a:endParaRPr lang="es-NI" sz="16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9068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EC34DF8-1B30-F40F-34F7-1B4A571C01E4}"/>
              </a:ext>
            </a:extLst>
          </p:cNvPr>
          <p:cNvSpPr>
            <a:spLocks noGrp="1"/>
          </p:cNvSpPr>
          <p:nvPr>
            <p:ph type="body" sz="half" idx="2"/>
          </p:nvPr>
        </p:nvSpPr>
        <p:spPr>
          <a:xfrm>
            <a:off x="1030288" y="2239690"/>
            <a:ext cx="3932237" cy="3630885"/>
          </a:xfrm>
        </p:spPr>
        <p:txBody>
          <a:bodyPr>
            <a:normAutofit/>
          </a:bodyPr>
          <a:lstStyle/>
          <a:p>
            <a:pPr algn="just"/>
            <a:endParaRPr lang="es-NI" sz="1800" dirty="0"/>
          </a:p>
          <a:p>
            <a:pPr algn="just"/>
            <a:r>
              <a:rPr lang="es-NI" sz="1800" dirty="0"/>
              <a:t>Las competencias se conceptualizan como una combinación de </a:t>
            </a:r>
            <a:r>
              <a:rPr lang="es-NI" sz="1800" b="1" dirty="0"/>
              <a:t>conocimientos</a:t>
            </a:r>
            <a:r>
              <a:rPr lang="es-NI" sz="1800" dirty="0"/>
              <a:t>, </a:t>
            </a:r>
            <a:r>
              <a:rPr lang="es-NI" sz="1800" b="1" dirty="0"/>
              <a:t>capacidades</a:t>
            </a:r>
            <a:r>
              <a:rPr lang="es-NI" sz="1800" dirty="0"/>
              <a:t> o </a:t>
            </a:r>
            <a:r>
              <a:rPr lang="es-NI" sz="1800" b="1" dirty="0"/>
              <a:t>destrezas</a:t>
            </a:r>
            <a:r>
              <a:rPr lang="es-NI" sz="1800" dirty="0"/>
              <a:t>, y </a:t>
            </a:r>
            <a:r>
              <a:rPr lang="es-NI" sz="1800" b="1" dirty="0"/>
              <a:t>actitudes</a:t>
            </a:r>
            <a:r>
              <a:rPr lang="es-NI" sz="1800" dirty="0"/>
              <a:t>, un «saber hacer» que se aplica a una diversidad de contextos académicos, sociales y profesionales.</a:t>
            </a:r>
          </a:p>
          <a:p>
            <a:pPr algn="just"/>
            <a:endParaRPr lang="es-NI" sz="1800" dirty="0"/>
          </a:p>
          <a:p>
            <a:pPr algn="just"/>
            <a:endParaRPr lang="es-MX" sz="1800" dirty="0"/>
          </a:p>
        </p:txBody>
      </p:sp>
      <p:pic>
        <p:nvPicPr>
          <p:cNvPr id="1026" name="Picture 2" descr="Flecha (símbolo) - Wikipedia, la enciclopedia libre">
            <a:extLst>
              <a:ext uri="{FF2B5EF4-FFF2-40B4-BE49-F238E27FC236}">
                <a16:creationId xmlns:a16="http://schemas.microsoft.com/office/drawing/2014/main" id="{7C30490C-65A4-978A-DBE6-1C147A2525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1431" y="4365625"/>
            <a:ext cx="3028950" cy="15049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0B557CF-58D0-2F0A-668F-87265D784419}"/>
              </a:ext>
            </a:extLst>
          </p:cNvPr>
          <p:cNvSpPr>
            <a:spLocks noGrp="1"/>
          </p:cNvSpPr>
          <p:nvPr>
            <p:ph type="title"/>
          </p:nvPr>
        </p:nvSpPr>
        <p:spPr/>
        <p:txBody>
          <a:bodyPr>
            <a:normAutofit/>
          </a:bodyPr>
          <a:lstStyle/>
          <a:p>
            <a:r>
              <a:rPr lang="es-MX" sz="2400" dirty="0"/>
              <a:t>Competencias del docente/tutor en la Educación Virtual</a:t>
            </a:r>
          </a:p>
        </p:txBody>
      </p:sp>
      <p:sp>
        <p:nvSpPr>
          <p:cNvPr id="3" name="Content Placeholder 2">
            <a:extLst>
              <a:ext uri="{FF2B5EF4-FFF2-40B4-BE49-F238E27FC236}">
                <a16:creationId xmlns:a16="http://schemas.microsoft.com/office/drawing/2014/main" id="{9B94680C-9C77-8310-51AE-E6010F541458}"/>
              </a:ext>
            </a:extLst>
          </p:cNvPr>
          <p:cNvSpPr>
            <a:spLocks noGrp="1"/>
          </p:cNvSpPr>
          <p:nvPr>
            <p:ph idx="1"/>
          </p:nvPr>
        </p:nvSpPr>
        <p:spPr>
          <a:xfrm>
            <a:off x="5005210" y="1463039"/>
            <a:ext cx="6347002" cy="4858160"/>
          </a:xfrm>
        </p:spPr>
        <p:txBody>
          <a:bodyPr>
            <a:normAutofit lnSpcReduction="10000"/>
          </a:bodyPr>
          <a:lstStyle/>
          <a:p>
            <a:pPr algn="just">
              <a:lnSpc>
                <a:spcPct val="115000"/>
              </a:lnSpc>
              <a:spcAft>
                <a:spcPts val="800"/>
              </a:spcAft>
            </a:pPr>
            <a:r>
              <a:rPr lang="es-NI" sz="2000" b="1" dirty="0">
                <a:effectLst/>
                <a:latin typeface="Times New Roman" panose="02020603050405020304" pitchFamily="18" charset="0"/>
                <a:ea typeface="Calibri" panose="020F0502020204030204" pitchFamily="34" charset="0"/>
                <a:cs typeface="Times New Roman" panose="02020603050405020304" pitchFamily="18" charset="0"/>
              </a:rPr>
              <a:t>Competencias de orden humanista: </a:t>
            </a:r>
            <a:r>
              <a:rPr lang="es-NI" sz="2000" dirty="0">
                <a:effectLst/>
                <a:latin typeface="Times New Roman" panose="02020603050405020304" pitchFamily="18" charset="0"/>
                <a:ea typeface="Calibri" panose="020F0502020204030204" pitchFamily="34" charset="0"/>
                <a:cs typeface="Times New Roman" panose="02020603050405020304" pitchFamily="18" charset="0"/>
              </a:rPr>
              <a:t>son donde intervienen los aspectos propios del ser humano. </a:t>
            </a:r>
            <a:endParaRPr lang="es-NI" sz="28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buFont typeface="Symbol" panose="05050102010706020507" pitchFamily="18" charset="2"/>
              <a:buChar char=""/>
            </a:pPr>
            <a:r>
              <a:rPr lang="es-NI" sz="1600" dirty="0">
                <a:effectLst/>
                <a:latin typeface="Times New Roman" panose="02020603050405020304" pitchFamily="18" charset="0"/>
                <a:ea typeface="Calibri" panose="020F0502020204030204" pitchFamily="34" charset="0"/>
                <a:cs typeface="Times New Roman" panose="02020603050405020304" pitchFamily="18" charset="0"/>
              </a:rPr>
              <a:t>Compromiso genuino con los siguientes valores: cordialidad, honradez, aceptación, empatía.</a:t>
            </a:r>
            <a:endParaRPr lang="es-NI"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buFont typeface="Symbol" panose="05050102010706020507" pitchFamily="18" charset="2"/>
              <a:buChar char=""/>
            </a:pPr>
            <a:r>
              <a:rPr lang="es-NI" sz="1600" dirty="0">
                <a:effectLst/>
                <a:latin typeface="Times New Roman" panose="02020603050405020304" pitchFamily="18" charset="0"/>
                <a:ea typeface="Calibri" panose="020F0502020204030204" pitchFamily="34" charset="0"/>
                <a:cs typeface="Times New Roman" panose="02020603050405020304" pitchFamily="18" charset="0"/>
              </a:rPr>
              <a:t>Conocimientos sobre motivación personal para lograr la participación e intervenir oportunamente.</a:t>
            </a:r>
            <a:endParaRPr lang="es-NI"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buFont typeface="Symbol" panose="05050102010706020507" pitchFamily="18" charset="2"/>
              <a:buChar char=""/>
            </a:pPr>
            <a:r>
              <a:rPr lang="es-NI" sz="1600" dirty="0">
                <a:effectLst/>
                <a:latin typeface="Times New Roman" panose="02020603050405020304" pitchFamily="18" charset="0"/>
                <a:ea typeface="Calibri" panose="020F0502020204030204" pitchFamily="34" charset="0"/>
                <a:cs typeface="Times New Roman" panose="02020603050405020304" pitchFamily="18" charset="0"/>
              </a:rPr>
              <a:t>Manejo de estrategias de comunicación: atención personalizada; respuesta rápida a las cuestiones planteadas por el dicente. El objetivo es hacer sentir al estudiante que está siendo acompañado y leído en sus participaciones virtuales. Se fomenta una comunicación horizontal y de cooperación, más que de novato-experto; hablamos de participantes.</a:t>
            </a:r>
            <a:endParaRPr lang="es-NI"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buFont typeface="Symbol" panose="05050102010706020507" pitchFamily="18" charset="2"/>
              <a:buChar char=""/>
            </a:pPr>
            <a:r>
              <a:rPr lang="es-NI" sz="1600" dirty="0">
                <a:effectLst/>
                <a:latin typeface="Times New Roman" panose="02020603050405020304" pitchFamily="18" charset="0"/>
                <a:ea typeface="Calibri" panose="020F0502020204030204" pitchFamily="34" charset="0"/>
                <a:cs typeface="Times New Roman" panose="02020603050405020304" pitchFamily="18" charset="0"/>
              </a:rPr>
              <a:t>Manejo y creación de clima de trabajo: una red social con normas claras basadas en el respeto.</a:t>
            </a:r>
            <a:endParaRPr lang="es-NI"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15000"/>
              </a:lnSpc>
              <a:spcAft>
                <a:spcPts val="800"/>
              </a:spcAft>
              <a:buFont typeface="Symbol" panose="05050102010706020507" pitchFamily="18" charset="2"/>
              <a:buChar char=""/>
            </a:pPr>
            <a:r>
              <a:rPr lang="es-NI" sz="1600" dirty="0">
                <a:effectLst/>
                <a:latin typeface="Times New Roman" panose="02020603050405020304" pitchFamily="18" charset="0"/>
                <a:ea typeface="Calibri" panose="020F0502020204030204" pitchFamily="34" charset="0"/>
                <a:cs typeface="Times New Roman" panose="02020603050405020304" pitchFamily="18" charset="0"/>
              </a:rPr>
              <a:t>Capaz de conocer al estudiante para estimular la autorreflexión e independencia</a:t>
            </a:r>
            <a:endParaRPr lang="es-NI"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3949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47A1352E6FC5641A77F53D1892FD453" ma:contentTypeVersion="14" ma:contentTypeDescription="Crear nuevo documento." ma:contentTypeScope="" ma:versionID="4c5ac5d89ff37a1cfdd7fd2441742fa9">
  <xsd:schema xmlns:xsd="http://www.w3.org/2001/XMLSchema" xmlns:xs="http://www.w3.org/2001/XMLSchema" xmlns:p="http://schemas.microsoft.com/office/2006/metadata/properties" xmlns:ns2="309d00ff-01a2-4a8e-a8d7-1015cd4eb33b" xmlns:ns3="29cf2beb-2a90-4b61-8d27-952eb8af79dd" targetNamespace="http://schemas.microsoft.com/office/2006/metadata/properties" ma:root="true" ma:fieldsID="d3b706daaaf319412d185d1f4678d7bf" ns2:_="" ns3:_="">
    <xsd:import namespace="309d00ff-01a2-4a8e-a8d7-1015cd4eb33b"/>
    <xsd:import namespace="29cf2beb-2a90-4b61-8d27-952eb8af79d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d00ff-01a2-4a8e-a8d7-1015cd4eb3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Etiquetas de imagen" ma:readOnly="false" ma:fieldId="{5cf76f15-5ced-4ddc-b409-7134ff3c332f}" ma:taxonomyMulti="true" ma:sspId="bbd16b73-22a5-4c2b-a29d-62afeadb1b93"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9cf2beb-2a90-4b61-8d27-952eb8af79d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a424a01-9fbf-4f51-9e14-41e864dd37c3}" ma:internalName="TaxCatchAll" ma:showField="CatchAllData" ma:web="29cf2beb-2a90-4b61-8d27-952eb8af79d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9cf2beb-2a90-4b61-8d27-952eb8af79dd" xsi:nil="true"/>
    <lcf76f155ced4ddcb4097134ff3c332f xmlns="309d00ff-01a2-4a8e-a8d7-1015cd4eb33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D500CE7-E5B1-475B-97C9-23FFEADB57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9d00ff-01a2-4a8e-a8d7-1015cd4eb33b"/>
    <ds:schemaRef ds:uri="29cf2beb-2a90-4b61-8d27-952eb8af79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96ECBCC-65A8-48BC-BABB-06EA113913BB}">
  <ds:schemaRefs>
    <ds:schemaRef ds:uri="http://schemas.microsoft.com/sharepoint/v3/contenttype/forms"/>
  </ds:schemaRefs>
</ds:datastoreItem>
</file>

<file path=customXml/itemProps3.xml><?xml version="1.0" encoding="utf-8"?>
<ds:datastoreItem xmlns:ds="http://schemas.openxmlformats.org/officeDocument/2006/customXml" ds:itemID="{C23F1192-1F0B-4734-8FE8-2F0AF069A2B8}">
  <ds:schemaRefs>
    <ds:schemaRef ds:uri="http://schemas.microsoft.com/office/2006/metadata/properties"/>
    <ds:schemaRef ds:uri="http://schemas.microsoft.com/office/infopath/2007/PartnerControls"/>
    <ds:schemaRef ds:uri="29cf2beb-2a90-4b61-8d27-952eb8af79dd"/>
    <ds:schemaRef ds:uri="309d00ff-01a2-4a8e-a8d7-1015cd4eb33b"/>
  </ds:schemaRefs>
</ds:datastoreItem>
</file>

<file path=docProps/app.xml><?xml version="1.0" encoding="utf-8"?>
<Properties xmlns="http://schemas.openxmlformats.org/officeDocument/2006/extended-properties" xmlns:vt="http://schemas.openxmlformats.org/officeDocument/2006/docPropsVTypes">
  <TotalTime>438</TotalTime>
  <Words>1279</Words>
  <Application>Microsoft Office PowerPoint</Application>
  <PresentationFormat>Panorámica</PresentationFormat>
  <Paragraphs>66</Paragraphs>
  <Slides>12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12</vt:i4>
      </vt:variant>
    </vt:vector>
  </HeadingPairs>
  <TitlesOfParts>
    <vt:vector size="21" baseType="lpstr">
      <vt:lpstr>Arial</vt:lpstr>
      <vt:lpstr>Proxima Nova Alt Bl</vt:lpstr>
      <vt:lpstr>Proxima Nova Alt Lt</vt:lpstr>
      <vt:lpstr>Calibri</vt:lpstr>
      <vt:lpstr>Times New Roman</vt:lpstr>
      <vt:lpstr>Symbol</vt:lpstr>
      <vt:lpstr>Proxima Nova Rg</vt:lpstr>
      <vt:lpstr>Calibri Light</vt:lpstr>
      <vt:lpstr>Office Theme</vt:lpstr>
      <vt:lpstr>Presentación de PowerPoint</vt:lpstr>
      <vt:lpstr>Lester Javier Ibarra Rojas</vt:lpstr>
      <vt:lpstr>Introducción </vt:lpstr>
      <vt:lpstr>Introducción </vt:lpstr>
      <vt:lpstr>Competencias del docente/tutor en la Educación Virtual  </vt:lpstr>
      <vt:lpstr>Competencias del docente/tutor en la Educación Virtual</vt:lpstr>
      <vt:lpstr>Competencias del docente/tutor en la Educación Virtual</vt:lpstr>
      <vt:lpstr>Competencias del docente/tutor en la Educación Virtual</vt:lpstr>
      <vt:lpstr>Competencias del docente/tutor en la Educación Virtual</vt:lpstr>
      <vt:lpstr>Competencias del docente/tutor en la Educación Virtual</vt:lpstr>
      <vt:lpstr>Competencias del docente/tutor en la Educación Virtual</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Victor Manuel Blanco Brenes</dc:creator>
  <cp:lastModifiedBy>Lester Javier Ibarra Rojas</cp:lastModifiedBy>
  <cp:revision>44</cp:revision>
  <dcterms:created xsi:type="dcterms:W3CDTF">2024-08-09T20:35:45Z</dcterms:created>
  <dcterms:modified xsi:type="dcterms:W3CDTF">2024-10-10T15:58:37Z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0x010100947A1352E6FC5641A77F53D1892FD453</vt:lpwstr>
  </property>
</Properties>
</file>