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428" r:id="rId8"/>
    <p:sldId id="429" r:id="rId9"/>
    <p:sldId id="430" r:id="rId10"/>
    <p:sldId id="381" r:id="rId11"/>
    <p:sldId id="386" r:id="rId12"/>
    <p:sldId id="389" r:id="rId13"/>
    <p:sldId id="410" r:id="rId14"/>
    <p:sldId id="411" r:id="rId15"/>
    <p:sldId id="412" r:id="rId16"/>
    <p:sldId id="431" r:id="rId17"/>
    <p:sldId id="432" r:id="rId18"/>
    <p:sldId id="433" r:id="rId19"/>
    <p:sldId id="434" r:id="rId20"/>
    <p:sldId id="416" r:id="rId21"/>
    <p:sldId id="417" r:id="rId22"/>
    <p:sldId id="418" r:id="rId23"/>
    <p:sldId id="419" r:id="rId24"/>
    <p:sldId id="387" r:id="rId25"/>
    <p:sldId id="263" r:id="rId26"/>
    <p:sldId id="264" r:id="rId27"/>
    <p:sldId id="262" r:id="rId28"/>
  </p:sldIdLst>
  <p:sldSz cx="12192000" cy="6858000"/>
  <p:notesSz cx="6858000" cy="9144000"/>
  <p:embeddedFontLs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Proxima Nova Alt Bl" panose="02000506030000020004" charset="0"/>
      <p:bold r:id="rId34"/>
      <p:boldItalic r:id="rId35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085"/>
    <a:srgbClr val="FFFFFF"/>
    <a:srgbClr val="039CDD"/>
    <a:srgbClr val="E6017D"/>
    <a:srgbClr val="186AAD"/>
    <a:srgbClr val="185F9B"/>
    <a:srgbClr val="3C2B55"/>
    <a:srgbClr val="3F1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797946-7038-4FEE-B524-72017C71F6E9}" v="297" dt="2024-10-10T19:05:16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56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41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nia Xaviera Araquistain Cisneros" userId="da159e3e-367a-4dd5-a645-9a1b17cab620" providerId="ADAL" clId="{AF797946-7038-4FEE-B524-72017C71F6E9}"/>
    <pc:docChg chg="undo redo custSel addSld delSld modSld sldOrd">
      <pc:chgData name="Frannia Xaviera Araquistain Cisneros" userId="da159e3e-367a-4dd5-a645-9a1b17cab620" providerId="ADAL" clId="{AF797946-7038-4FEE-B524-72017C71F6E9}" dt="2024-10-10T19:07:12.491" v="3384" actId="20577"/>
      <pc:docMkLst>
        <pc:docMk/>
      </pc:docMkLst>
      <pc:sldChg chg="addSp modSp mod">
        <pc:chgData name="Frannia Xaviera Araquistain Cisneros" userId="da159e3e-367a-4dd5-a645-9a1b17cab620" providerId="ADAL" clId="{AF797946-7038-4FEE-B524-72017C71F6E9}" dt="2024-10-09T17:54:46.922" v="132" actId="1076"/>
        <pc:sldMkLst>
          <pc:docMk/>
          <pc:sldMk cId="1747695515" sldId="256"/>
        </pc:sldMkLst>
        <pc:spChg chg="mod">
          <ac:chgData name="Frannia Xaviera Araquistain Cisneros" userId="da159e3e-367a-4dd5-a645-9a1b17cab620" providerId="ADAL" clId="{AF797946-7038-4FEE-B524-72017C71F6E9}" dt="2024-10-09T17:54:46.922" v="132" actId="1076"/>
          <ac:spMkLst>
            <pc:docMk/>
            <pc:sldMk cId="1747695515" sldId="256"/>
            <ac:spMk id="2" creationId="{EB773A5A-C90D-48B6-4F08-7D4406DAF9E8}"/>
          </ac:spMkLst>
        </pc:spChg>
        <pc:spChg chg="add mod">
          <ac:chgData name="Frannia Xaviera Araquistain Cisneros" userId="da159e3e-367a-4dd5-a645-9a1b17cab620" providerId="ADAL" clId="{AF797946-7038-4FEE-B524-72017C71F6E9}" dt="2024-10-09T17:54:43.531" v="131" actId="1076"/>
          <ac:spMkLst>
            <pc:docMk/>
            <pc:sldMk cId="1747695515" sldId="256"/>
            <ac:spMk id="3" creationId="{A0DAE117-7DF3-BD3E-6635-7CF18FEDA9A6}"/>
          </ac:spMkLst>
        </pc:spChg>
      </pc:sldChg>
      <pc:sldChg chg="addSp delSp modSp mod">
        <pc:chgData name="Frannia Xaviera Araquistain Cisneros" userId="da159e3e-367a-4dd5-a645-9a1b17cab620" providerId="ADAL" clId="{AF797946-7038-4FEE-B524-72017C71F6E9}" dt="2024-10-10T16:31:20.367" v="2954" actId="1076"/>
        <pc:sldMkLst>
          <pc:docMk/>
          <pc:sldMk cId="3041421809" sldId="257"/>
        </pc:sldMkLst>
        <pc:spChg chg="mod">
          <ac:chgData name="Frannia Xaviera Araquistain Cisneros" userId="da159e3e-367a-4dd5-a645-9a1b17cab620" providerId="ADAL" clId="{AF797946-7038-4FEE-B524-72017C71F6E9}" dt="2024-10-10T16:30:46.415" v="2945" actId="1076"/>
          <ac:spMkLst>
            <pc:docMk/>
            <pc:sldMk cId="3041421809" sldId="257"/>
            <ac:spMk id="4" creationId="{A65971D5-2467-686C-7C71-4AE6516FD276}"/>
          </ac:spMkLst>
        </pc:spChg>
        <pc:spChg chg="del">
          <ac:chgData name="Frannia Xaviera Araquistain Cisneros" userId="da159e3e-367a-4dd5-a645-9a1b17cab620" providerId="ADAL" clId="{AF797946-7038-4FEE-B524-72017C71F6E9}" dt="2024-10-09T18:01:39.858" v="561" actId="931"/>
          <ac:spMkLst>
            <pc:docMk/>
            <pc:sldMk cId="3041421809" sldId="257"/>
            <ac:spMk id="5" creationId="{655F8E58-AFDA-A519-FF40-2F833836EA26}"/>
          </ac:spMkLst>
        </pc:spChg>
        <pc:spChg chg="mod">
          <ac:chgData name="Frannia Xaviera Araquistain Cisneros" userId="da159e3e-367a-4dd5-a645-9a1b17cab620" providerId="ADAL" clId="{AF797946-7038-4FEE-B524-72017C71F6E9}" dt="2024-10-10T16:31:20.367" v="2954" actId="1076"/>
          <ac:spMkLst>
            <pc:docMk/>
            <pc:sldMk cId="3041421809" sldId="257"/>
            <ac:spMk id="6" creationId="{ED5234A4-D1C1-876E-415A-FCBA0F03CF57}"/>
          </ac:spMkLst>
        </pc:spChg>
        <pc:spChg chg="mod">
          <ac:chgData name="Frannia Xaviera Araquistain Cisneros" userId="da159e3e-367a-4dd5-a645-9a1b17cab620" providerId="ADAL" clId="{AF797946-7038-4FEE-B524-72017C71F6E9}" dt="2024-10-10T16:30:48.429" v="2946" actId="1076"/>
          <ac:spMkLst>
            <pc:docMk/>
            <pc:sldMk cId="3041421809" sldId="257"/>
            <ac:spMk id="7" creationId="{6AAA0C1A-8DEB-798D-2F66-3499F59F3224}"/>
          </ac:spMkLst>
        </pc:spChg>
        <pc:spChg chg="mod">
          <ac:chgData name="Frannia Xaviera Araquistain Cisneros" userId="da159e3e-367a-4dd5-a645-9a1b17cab620" providerId="ADAL" clId="{AF797946-7038-4FEE-B524-72017C71F6E9}" dt="2024-10-10T16:30:50.886" v="2947" actId="1076"/>
          <ac:spMkLst>
            <pc:docMk/>
            <pc:sldMk cId="3041421809" sldId="257"/>
            <ac:spMk id="8" creationId="{205E0533-72BA-8362-BBB7-A3FFCDDA3841}"/>
          </ac:spMkLst>
        </pc:spChg>
        <pc:picChg chg="add mod modCrop">
          <ac:chgData name="Frannia Xaviera Araquistain Cisneros" userId="da159e3e-367a-4dd5-a645-9a1b17cab620" providerId="ADAL" clId="{AF797946-7038-4FEE-B524-72017C71F6E9}" dt="2024-10-10T16:30:52.508" v="2948" actId="1076"/>
          <ac:picMkLst>
            <pc:docMk/>
            <pc:sldMk cId="3041421809" sldId="257"/>
            <ac:picMk id="3" creationId="{3F0EB531-C3A2-034A-1AA3-633B1855BFC0}"/>
          </ac:picMkLst>
        </pc:picChg>
      </pc:sldChg>
      <pc:sldChg chg="addSp delSp modSp mod">
        <pc:chgData name="Frannia Xaviera Araquistain Cisneros" userId="da159e3e-367a-4dd5-a645-9a1b17cab620" providerId="ADAL" clId="{AF797946-7038-4FEE-B524-72017C71F6E9}" dt="2024-10-10T14:46:36.853" v="1802" actId="1076"/>
        <pc:sldMkLst>
          <pc:docMk/>
          <pc:sldMk cId="2149462978" sldId="258"/>
        </pc:sldMkLst>
        <pc:spChg chg="del mod">
          <ac:chgData name="Frannia Xaviera Araquistain Cisneros" userId="da159e3e-367a-4dd5-a645-9a1b17cab620" providerId="ADAL" clId="{AF797946-7038-4FEE-B524-72017C71F6E9}" dt="2024-10-10T05:55:29.738" v="1454" actId="478"/>
          <ac:spMkLst>
            <pc:docMk/>
            <pc:sldMk cId="2149462978" sldId="258"/>
            <ac:spMk id="2" creationId="{CFA9FF85-552B-AECF-903F-0CA44E2FD6C6}"/>
          </ac:spMkLst>
        </pc:spChg>
        <pc:spChg chg="del">
          <ac:chgData name="Frannia Xaviera Araquistain Cisneros" userId="da159e3e-367a-4dd5-a645-9a1b17cab620" providerId="ADAL" clId="{AF797946-7038-4FEE-B524-72017C71F6E9}" dt="2024-10-10T05:53:16.497" v="1448" actId="478"/>
          <ac:spMkLst>
            <pc:docMk/>
            <pc:sldMk cId="2149462978" sldId="258"/>
            <ac:spMk id="3" creationId="{1C5B3191-96B7-7075-DD90-E3831A5A3013}"/>
          </ac:spMkLst>
        </pc:spChg>
        <pc:spChg chg="add del mod">
          <ac:chgData name="Frannia Xaviera Araquistain Cisneros" userId="da159e3e-367a-4dd5-a645-9a1b17cab620" providerId="ADAL" clId="{AF797946-7038-4FEE-B524-72017C71F6E9}" dt="2024-10-10T05:55:32.402" v="1455" actId="478"/>
          <ac:spMkLst>
            <pc:docMk/>
            <pc:sldMk cId="2149462978" sldId="258"/>
            <ac:spMk id="6" creationId="{8BDF08E9-56D2-70C0-6080-544F500F42C0}"/>
          </ac:spMkLst>
        </pc:spChg>
        <pc:spChg chg="add del mod">
          <ac:chgData name="Frannia Xaviera Araquistain Cisneros" userId="da159e3e-367a-4dd5-a645-9a1b17cab620" providerId="ADAL" clId="{AF797946-7038-4FEE-B524-72017C71F6E9}" dt="2024-10-10T14:34:05.822" v="1717" actId="478"/>
          <ac:spMkLst>
            <pc:docMk/>
            <pc:sldMk cId="2149462978" sldId="258"/>
            <ac:spMk id="7" creationId="{D4D80827-0E37-ACA8-D411-938289F21328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9" creationId="{D574C0B8-2B5C-7E12-9D29-3EC6E3A5A9A2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12" creationId="{B91C4F69-1B9C-E2DD-AC04-9880C71D07E9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15" creationId="{182B90C5-443A-0DAA-B6B7-CD74C7DAAAB3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18" creationId="{A8FFB2B7-570C-17F6-B546-4BF59BA51628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21" creationId="{6D45BE43-3EC7-35FC-E19D-32B94942F673}"/>
          </ac:spMkLst>
        </pc:spChg>
        <pc:spChg chg="mod">
          <ac:chgData name="Frannia Xaviera Araquistain Cisneros" userId="da159e3e-367a-4dd5-a645-9a1b17cab620" providerId="ADAL" clId="{AF797946-7038-4FEE-B524-72017C71F6E9}" dt="2024-10-10T05:56:19.148" v="1460"/>
          <ac:spMkLst>
            <pc:docMk/>
            <pc:sldMk cId="2149462978" sldId="258"/>
            <ac:spMk id="24" creationId="{6206E410-B5E6-A5E4-42F0-B70B4D110AE7}"/>
          </ac:spMkLst>
        </pc:spChg>
        <pc:spChg chg="add mod">
          <ac:chgData name="Frannia Xaviera Araquistain Cisneros" userId="da159e3e-367a-4dd5-a645-9a1b17cab620" providerId="ADAL" clId="{AF797946-7038-4FEE-B524-72017C71F6E9}" dt="2024-10-10T14:46:36.853" v="1802" actId="1076"/>
          <ac:spMkLst>
            <pc:docMk/>
            <pc:sldMk cId="2149462978" sldId="258"/>
            <ac:spMk id="26" creationId="{6124F20B-D727-05EB-6F59-9D8269610809}"/>
          </ac:spMkLst>
        </pc:spChg>
        <pc:grpChg chg="add del mod">
          <ac:chgData name="Frannia Xaviera Araquistain Cisneros" userId="da159e3e-367a-4dd5-a645-9a1b17cab620" providerId="ADAL" clId="{AF797946-7038-4FEE-B524-72017C71F6E9}" dt="2024-10-10T14:34:06.718" v="1718" actId="478"/>
          <ac:grpSpMkLst>
            <pc:docMk/>
            <pc:sldMk cId="2149462978" sldId="258"/>
            <ac:grpSpMk id="8" creationId="{E4D2B804-224E-6357-D691-AE7D1DEF4833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4:34:07.790" v="1720" actId="478"/>
          <ac:grpSpMkLst>
            <pc:docMk/>
            <pc:sldMk cId="2149462978" sldId="258"/>
            <ac:grpSpMk id="11" creationId="{0AD06D14-9860-2547-75FE-2D635AD20D19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4:34:08.302" v="1721" actId="478"/>
          <ac:grpSpMkLst>
            <pc:docMk/>
            <pc:sldMk cId="2149462978" sldId="258"/>
            <ac:grpSpMk id="14" creationId="{66A41A81-BA3E-33FB-4114-9AEC352BB9FA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4:34:07.277" v="1719" actId="478"/>
          <ac:grpSpMkLst>
            <pc:docMk/>
            <pc:sldMk cId="2149462978" sldId="258"/>
            <ac:grpSpMk id="17" creationId="{C15F3385-84EA-6097-6F61-10F79626CD53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05:56:50.708" v="1477" actId="478"/>
          <ac:grpSpMkLst>
            <pc:docMk/>
            <pc:sldMk cId="2149462978" sldId="258"/>
            <ac:grpSpMk id="20" creationId="{B899B42E-FE7E-C83B-D63E-00BE47D1D08C}"/>
          </ac:grpSpMkLst>
        </pc:grpChg>
        <pc:grpChg chg="add mod">
          <ac:chgData name="Frannia Xaviera Araquistain Cisneros" userId="da159e3e-367a-4dd5-a645-9a1b17cab620" providerId="ADAL" clId="{AF797946-7038-4FEE-B524-72017C71F6E9}" dt="2024-10-10T05:56:30.188" v="1462" actId="1076"/>
          <ac:grpSpMkLst>
            <pc:docMk/>
            <pc:sldMk cId="2149462978" sldId="258"/>
            <ac:grpSpMk id="23" creationId="{6A8E7965-87D1-F2D6-4CB1-866C1751602B}"/>
          </ac:grpSpMkLst>
        </pc:grpChg>
        <pc:grpChg chg="add mod">
          <ac:chgData name="Frannia Xaviera Araquistain Cisneros" userId="da159e3e-367a-4dd5-a645-9a1b17cab620" providerId="ADAL" clId="{AF797946-7038-4FEE-B524-72017C71F6E9}" dt="2024-10-10T14:46:28.919" v="1801" actId="1076"/>
          <ac:grpSpMkLst>
            <pc:docMk/>
            <pc:sldMk cId="2149462978" sldId="258"/>
            <ac:grpSpMk id="37" creationId="{8D652230-69BD-814B-2C33-8E7133783A27}"/>
          </ac:grpSpMkLst>
        </pc:grpChg>
        <pc:picChg chg="add del mod">
          <ac:chgData name="Frannia Xaviera Araquistain Cisneros" userId="da159e3e-367a-4dd5-a645-9a1b17cab620" providerId="ADAL" clId="{AF797946-7038-4FEE-B524-72017C71F6E9}" dt="2024-10-10T14:34:08.941" v="1722" actId="478"/>
          <ac:picMkLst>
            <pc:docMk/>
            <pc:sldMk cId="2149462978" sldId="258"/>
            <ac:picMk id="4" creationId="{86722E68-FF8D-02CA-5379-B81658009616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10" creationId="{A4BD4F8A-C67C-F224-25D5-C134E96AAC56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13" creationId="{D905DBD7-14E3-373F-C33B-DDCA9F9C483F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16" creationId="{9055039E-6333-80D8-8B10-E51E908DAA3A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19" creationId="{F9302E87-E590-74F9-F144-3B136FFC792B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22" creationId="{DF48F358-BAC0-6041-7256-F864977F41E7}"/>
          </ac:picMkLst>
        </pc:picChg>
        <pc:picChg chg="mod">
          <ac:chgData name="Frannia Xaviera Araquistain Cisneros" userId="da159e3e-367a-4dd5-a645-9a1b17cab620" providerId="ADAL" clId="{AF797946-7038-4FEE-B524-72017C71F6E9}" dt="2024-10-10T05:56:19.148" v="1460"/>
          <ac:picMkLst>
            <pc:docMk/>
            <pc:sldMk cId="2149462978" sldId="258"/>
            <ac:picMk id="25" creationId="{4D9E9084-1217-ED4B-4597-22B4625B7D16}"/>
          </ac:picMkLst>
        </pc:picChg>
        <pc:picChg chg="add mod">
          <ac:chgData name="Frannia Xaviera Araquistain Cisneros" userId="da159e3e-367a-4dd5-a645-9a1b17cab620" providerId="ADAL" clId="{AF797946-7038-4FEE-B524-72017C71F6E9}" dt="2024-10-10T14:45:57.129" v="1794" actId="164"/>
          <ac:picMkLst>
            <pc:docMk/>
            <pc:sldMk cId="2149462978" sldId="258"/>
            <ac:picMk id="28" creationId="{ACC8A25B-337D-24F0-E613-B314AE7273F8}"/>
          </ac:picMkLst>
        </pc:picChg>
        <pc:picChg chg="add del mod">
          <ac:chgData name="Frannia Xaviera Araquistain Cisneros" userId="da159e3e-367a-4dd5-a645-9a1b17cab620" providerId="ADAL" clId="{AF797946-7038-4FEE-B524-72017C71F6E9}" dt="2024-10-10T14:44:41.247" v="1775" actId="478"/>
          <ac:picMkLst>
            <pc:docMk/>
            <pc:sldMk cId="2149462978" sldId="258"/>
            <ac:picMk id="30" creationId="{902DA910-B39A-F940-98E1-FAF3D6B0A0F0}"/>
          </ac:picMkLst>
        </pc:picChg>
        <pc:picChg chg="add mod">
          <ac:chgData name="Frannia Xaviera Araquistain Cisneros" userId="da159e3e-367a-4dd5-a645-9a1b17cab620" providerId="ADAL" clId="{AF797946-7038-4FEE-B524-72017C71F6E9}" dt="2024-10-10T14:45:57.129" v="1794" actId="164"/>
          <ac:picMkLst>
            <pc:docMk/>
            <pc:sldMk cId="2149462978" sldId="258"/>
            <ac:picMk id="32" creationId="{A9B69D81-AA75-1BC0-BA2D-902AE6621FDC}"/>
          </ac:picMkLst>
        </pc:picChg>
        <pc:picChg chg="add mod">
          <ac:chgData name="Frannia Xaviera Araquistain Cisneros" userId="da159e3e-367a-4dd5-a645-9a1b17cab620" providerId="ADAL" clId="{AF797946-7038-4FEE-B524-72017C71F6E9}" dt="2024-10-10T14:45:57.129" v="1794" actId="164"/>
          <ac:picMkLst>
            <pc:docMk/>
            <pc:sldMk cId="2149462978" sldId="258"/>
            <ac:picMk id="34" creationId="{0DAFD248-CEE0-BB8A-6BF5-59EC9C87F881}"/>
          </ac:picMkLst>
        </pc:picChg>
        <pc:picChg chg="add mod">
          <ac:chgData name="Frannia Xaviera Araquistain Cisneros" userId="da159e3e-367a-4dd5-a645-9a1b17cab620" providerId="ADAL" clId="{AF797946-7038-4FEE-B524-72017C71F6E9}" dt="2024-10-10T14:45:57.129" v="1794" actId="164"/>
          <ac:picMkLst>
            <pc:docMk/>
            <pc:sldMk cId="2149462978" sldId="258"/>
            <ac:picMk id="36" creationId="{86F26116-0A07-F8D0-7B26-8C6BDB955DC6}"/>
          </ac:picMkLst>
        </pc:picChg>
      </pc:sldChg>
      <pc:sldChg chg="del">
        <pc:chgData name="Frannia Xaviera Araquistain Cisneros" userId="da159e3e-367a-4dd5-a645-9a1b17cab620" providerId="ADAL" clId="{AF797946-7038-4FEE-B524-72017C71F6E9}" dt="2024-10-10T15:49:48.107" v="2349" actId="47"/>
        <pc:sldMkLst>
          <pc:docMk/>
          <pc:sldMk cId="1141314974" sldId="259"/>
        </pc:sldMkLst>
      </pc:sldChg>
      <pc:sldChg chg="del">
        <pc:chgData name="Frannia Xaviera Araquistain Cisneros" userId="da159e3e-367a-4dd5-a645-9a1b17cab620" providerId="ADAL" clId="{AF797946-7038-4FEE-B524-72017C71F6E9}" dt="2024-10-10T15:49:44.731" v="2346" actId="47"/>
        <pc:sldMkLst>
          <pc:docMk/>
          <pc:sldMk cId="2267176924" sldId="260"/>
        </pc:sldMkLst>
      </pc:sldChg>
      <pc:sldChg chg="del">
        <pc:chgData name="Frannia Xaviera Araquistain Cisneros" userId="da159e3e-367a-4dd5-a645-9a1b17cab620" providerId="ADAL" clId="{AF797946-7038-4FEE-B524-72017C71F6E9}" dt="2024-10-10T14:25:20.924" v="1686" actId="47"/>
        <pc:sldMkLst>
          <pc:docMk/>
          <pc:sldMk cId="3383833698" sldId="261"/>
        </pc:sldMkLst>
      </pc:sldChg>
      <pc:sldChg chg="addSp modSp mod ord">
        <pc:chgData name="Frannia Xaviera Araquistain Cisneros" userId="da159e3e-367a-4dd5-a645-9a1b17cab620" providerId="ADAL" clId="{AF797946-7038-4FEE-B524-72017C71F6E9}" dt="2024-10-10T16:42:04.788" v="2962" actId="1076"/>
        <pc:sldMkLst>
          <pc:docMk/>
          <pc:sldMk cId="1705948198" sldId="262"/>
        </pc:sldMkLst>
        <pc:spChg chg="add mod">
          <ac:chgData name="Frannia Xaviera Araquistain Cisneros" userId="da159e3e-367a-4dd5-a645-9a1b17cab620" providerId="ADAL" clId="{AF797946-7038-4FEE-B524-72017C71F6E9}" dt="2024-10-09T19:11:32.335" v="661"/>
          <ac:spMkLst>
            <pc:docMk/>
            <pc:sldMk cId="1705948198" sldId="262"/>
            <ac:spMk id="2" creationId="{9E181891-ADC4-7AAD-49B1-F2D04EC3900D}"/>
          </ac:spMkLst>
        </pc:spChg>
        <pc:spChg chg="mod">
          <ac:chgData name="Frannia Xaviera Araquistain Cisneros" userId="da159e3e-367a-4dd5-a645-9a1b17cab620" providerId="ADAL" clId="{AF797946-7038-4FEE-B524-72017C71F6E9}" dt="2024-10-10T16:42:02.597" v="2961" actId="1076"/>
          <ac:spMkLst>
            <pc:docMk/>
            <pc:sldMk cId="1705948198" sldId="262"/>
            <ac:spMk id="8" creationId="{3E40F603-24A1-B7B3-473E-6DE3A233BC8E}"/>
          </ac:spMkLst>
        </pc:spChg>
        <pc:spChg chg="mod">
          <ac:chgData name="Frannia Xaviera Araquistain Cisneros" userId="da159e3e-367a-4dd5-a645-9a1b17cab620" providerId="ADAL" clId="{AF797946-7038-4FEE-B524-72017C71F6E9}" dt="2024-10-10T16:42:04.788" v="2962" actId="1076"/>
          <ac:spMkLst>
            <pc:docMk/>
            <pc:sldMk cId="1705948198" sldId="262"/>
            <ac:spMk id="9" creationId="{F9DB9175-52DA-DA85-0522-8908CBFE5BFE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09T19:11:32.335" v="661"/>
          <ac:graphicFrameMkLst>
            <pc:docMk/>
            <pc:sldMk cId="1705948198" sldId="262"/>
            <ac:graphicFrameMk id="3" creationId="{AC506AEE-30C6-E36C-0506-7B87C8F4776B}"/>
          </ac:graphicFrameMkLst>
        </pc:graphicFrameChg>
      </pc:sldChg>
      <pc:sldChg chg="addSp delSp modSp add mod ord">
        <pc:chgData name="Frannia Xaviera Araquistain Cisneros" userId="da159e3e-367a-4dd5-a645-9a1b17cab620" providerId="ADAL" clId="{AF797946-7038-4FEE-B524-72017C71F6E9}" dt="2024-10-10T15:54:16.321" v="2378"/>
        <pc:sldMkLst>
          <pc:docMk/>
          <pc:sldMk cId="2444796383" sldId="263"/>
        </pc:sldMkLst>
        <pc:spChg chg="del">
          <ac:chgData name="Frannia Xaviera Araquistain Cisneros" userId="da159e3e-367a-4dd5-a645-9a1b17cab620" providerId="ADAL" clId="{AF797946-7038-4FEE-B524-72017C71F6E9}" dt="2024-10-09T18:05:26.889" v="573" actId="478"/>
          <ac:spMkLst>
            <pc:docMk/>
            <pc:sldMk cId="2444796383" sldId="263"/>
            <ac:spMk id="2" creationId="{57676875-8189-10E8-ACB6-17A56EE31D4E}"/>
          </ac:spMkLst>
        </pc:spChg>
        <pc:spChg chg="del">
          <ac:chgData name="Frannia Xaviera Araquistain Cisneros" userId="da159e3e-367a-4dd5-a645-9a1b17cab620" providerId="ADAL" clId="{AF797946-7038-4FEE-B524-72017C71F6E9}" dt="2024-10-09T18:05:29.811" v="575" actId="478"/>
          <ac:spMkLst>
            <pc:docMk/>
            <pc:sldMk cId="2444796383" sldId="263"/>
            <ac:spMk id="3" creationId="{64022496-BB59-71A6-5ABB-16047E0799B7}"/>
          </ac:spMkLst>
        </pc:spChg>
        <pc:spChg chg="del">
          <ac:chgData name="Frannia Xaviera Araquistain Cisneros" userId="da159e3e-367a-4dd5-a645-9a1b17cab620" providerId="ADAL" clId="{AF797946-7038-4FEE-B524-72017C71F6E9}" dt="2024-10-09T18:05:29.059" v="574" actId="478"/>
          <ac:spMkLst>
            <pc:docMk/>
            <pc:sldMk cId="2444796383" sldId="263"/>
            <ac:spMk id="4" creationId="{1A13DFA9-6028-38CF-D70F-06EEA0BE4392}"/>
          </ac:spMkLst>
        </pc:spChg>
        <pc:spChg chg="add mod">
          <ac:chgData name="Frannia Xaviera Araquistain Cisneros" userId="da159e3e-367a-4dd5-a645-9a1b17cab620" providerId="ADAL" clId="{AF797946-7038-4FEE-B524-72017C71F6E9}" dt="2024-10-09T18:06:12.306" v="588" actId="1076"/>
          <ac:spMkLst>
            <pc:docMk/>
            <pc:sldMk cId="2444796383" sldId="263"/>
            <ac:spMk id="5" creationId="{BD9FC3CE-7FCE-6E2D-5474-DB01386E6863}"/>
          </ac:spMkLst>
        </pc:spChg>
        <pc:grpChg chg="add mod">
          <ac:chgData name="Frannia Xaviera Araquistain Cisneros" userId="da159e3e-367a-4dd5-a645-9a1b17cab620" providerId="ADAL" clId="{AF797946-7038-4FEE-B524-72017C71F6E9}" dt="2024-10-09T18:06:46.650" v="600" actId="1076"/>
          <ac:grpSpMkLst>
            <pc:docMk/>
            <pc:sldMk cId="2444796383" sldId="263"/>
            <ac:grpSpMk id="7" creationId="{837759CC-B391-E161-2DE4-6217165B07AA}"/>
          </ac:grpSpMkLst>
        </pc:grpChg>
        <pc:picChg chg="add mod">
          <ac:chgData name="Frannia Xaviera Araquistain Cisneros" userId="da159e3e-367a-4dd5-a645-9a1b17cab620" providerId="ADAL" clId="{AF797946-7038-4FEE-B524-72017C71F6E9}" dt="2024-10-09T18:06:46.650" v="600" actId="1076"/>
          <ac:picMkLst>
            <pc:docMk/>
            <pc:sldMk cId="2444796383" sldId="263"/>
            <ac:picMk id="6" creationId="{5AA171C2-5794-EB6B-2E14-8B92A314649F}"/>
          </ac:picMkLst>
        </pc:picChg>
        <pc:picChg chg="add mod">
          <ac:chgData name="Frannia Xaviera Araquistain Cisneros" userId="da159e3e-367a-4dd5-a645-9a1b17cab620" providerId="ADAL" clId="{AF797946-7038-4FEE-B524-72017C71F6E9}" dt="2024-10-09T18:06:46.650" v="600" actId="1076"/>
          <ac:picMkLst>
            <pc:docMk/>
            <pc:sldMk cId="2444796383" sldId="263"/>
            <ac:picMk id="2050" creationId="{522774A9-7142-663E-4AF1-D7D9725B68CB}"/>
          </ac:picMkLst>
        </pc:picChg>
      </pc:sldChg>
      <pc:sldChg chg="delSp modSp add mod setBg">
        <pc:chgData name="Frannia Xaviera Araquistain Cisneros" userId="da159e3e-367a-4dd5-a645-9a1b17cab620" providerId="ADAL" clId="{AF797946-7038-4FEE-B524-72017C71F6E9}" dt="2024-10-10T19:07:12.491" v="3384" actId="20577"/>
        <pc:sldMkLst>
          <pc:docMk/>
          <pc:sldMk cId="3522076601" sldId="264"/>
        </pc:sldMkLst>
        <pc:spChg chg="mod">
          <ac:chgData name="Frannia Xaviera Araquistain Cisneros" userId="da159e3e-367a-4dd5-a645-9a1b17cab620" providerId="ADAL" clId="{AF797946-7038-4FEE-B524-72017C71F6E9}" dt="2024-10-10T15:59:46.196" v="2665" actId="1076"/>
          <ac:spMkLst>
            <pc:docMk/>
            <pc:sldMk cId="3522076601" sldId="264"/>
            <ac:spMk id="3" creationId="{F46B628F-E595-7CDD-C740-9578EC67FA66}"/>
          </ac:spMkLst>
        </pc:spChg>
        <pc:spChg chg="mod">
          <ac:chgData name="Frannia Xaviera Araquistain Cisneros" userId="da159e3e-367a-4dd5-a645-9a1b17cab620" providerId="ADAL" clId="{AF797946-7038-4FEE-B524-72017C71F6E9}" dt="2024-10-10T15:59:58.150" v="2666" actId="1076"/>
          <ac:spMkLst>
            <pc:docMk/>
            <pc:sldMk cId="3522076601" sldId="264"/>
            <ac:spMk id="12" creationId="{FC53E707-02D6-1E74-43B5-98065C8E4102}"/>
          </ac:spMkLst>
        </pc:spChg>
        <pc:spChg chg="mod">
          <ac:chgData name="Frannia Xaviera Araquistain Cisneros" userId="da159e3e-367a-4dd5-a645-9a1b17cab620" providerId="ADAL" clId="{AF797946-7038-4FEE-B524-72017C71F6E9}" dt="2024-10-10T19:07:12.491" v="3384" actId="20577"/>
          <ac:spMkLst>
            <pc:docMk/>
            <pc:sldMk cId="3522076601" sldId="264"/>
            <ac:spMk id="13" creationId="{34DC2E22-DB85-30DD-3AEC-2D07443534AD}"/>
          </ac:spMkLst>
        </pc:spChg>
        <pc:spChg chg="mod">
          <ac:chgData name="Frannia Xaviera Araquistain Cisneros" userId="da159e3e-367a-4dd5-a645-9a1b17cab620" providerId="ADAL" clId="{AF797946-7038-4FEE-B524-72017C71F6E9}" dt="2024-10-10T15:59:28.192" v="2659" actId="1076"/>
          <ac:spMkLst>
            <pc:docMk/>
            <pc:sldMk cId="3522076601" sldId="264"/>
            <ac:spMk id="14" creationId="{3A52587B-096B-52B5-A10C-D133530B8307}"/>
          </ac:spMkLst>
        </pc:spChg>
        <pc:spChg chg="mod">
          <ac:chgData name="Frannia Xaviera Araquistain Cisneros" userId="da159e3e-367a-4dd5-a645-9a1b17cab620" providerId="ADAL" clId="{AF797946-7038-4FEE-B524-72017C71F6E9}" dt="2024-10-10T15:59:21.797" v="2658" actId="14100"/>
          <ac:spMkLst>
            <pc:docMk/>
            <pc:sldMk cId="3522076601" sldId="264"/>
            <ac:spMk id="15" creationId="{3E23AEFB-A0B4-3164-09E3-5B624B7E08CF}"/>
          </ac:spMkLst>
        </pc:spChg>
        <pc:spChg chg="del mod">
          <ac:chgData name="Frannia Xaviera Araquistain Cisneros" userId="da159e3e-367a-4dd5-a645-9a1b17cab620" providerId="ADAL" clId="{AF797946-7038-4FEE-B524-72017C71F6E9}" dt="2024-10-10T15:59:16.380" v="2656" actId="478"/>
          <ac:spMkLst>
            <pc:docMk/>
            <pc:sldMk cId="3522076601" sldId="264"/>
            <ac:spMk id="16" creationId="{6449DF18-60D7-4810-0CA9-3F93143357B2}"/>
          </ac:spMkLst>
        </pc:spChg>
        <pc:spChg chg="mod">
          <ac:chgData name="Frannia Xaviera Araquistain Cisneros" userId="da159e3e-367a-4dd5-a645-9a1b17cab620" providerId="ADAL" clId="{AF797946-7038-4FEE-B524-72017C71F6E9}" dt="2024-10-10T15:59:39.350" v="2664" actId="1076"/>
          <ac:spMkLst>
            <pc:docMk/>
            <pc:sldMk cId="3522076601" sldId="264"/>
            <ac:spMk id="17" creationId="{30A5B557-7C7F-D50D-1BB3-11717A1FEC60}"/>
          </ac:spMkLst>
        </pc:spChg>
        <pc:spChg chg="mod">
          <ac:chgData name="Frannia Xaviera Araquistain Cisneros" userId="da159e3e-367a-4dd5-a645-9a1b17cab620" providerId="ADAL" clId="{AF797946-7038-4FEE-B524-72017C71F6E9}" dt="2024-10-10T15:59:30.318" v="2660" actId="1076"/>
          <ac:spMkLst>
            <pc:docMk/>
            <pc:sldMk cId="3522076601" sldId="264"/>
            <ac:spMk id="18" creationId="{30D2C6DA-BAFC-9C02-645A-49147C757170}"/>
          </ac:spMkLst>
        </pc:spChg>
        <pc:spChg chg="mod">
          <ac:chgData name="Frannia Xaviera Araquistain Cisneros" userId="da159e3e-367a-4dd5-a645-9a1b17cab620" providerId="ADAL" clId="{AF797946-7038-4FEE-B524-72017C71F6E9}" dt="2024-10-10T15:50:54.927" v="2376" actId="1076"/>
          <ac:spMkLst>
            <pc:docMk/>
            <pc:sldMk cId="3522076601" sldId="264"/>
            <ac:spMk id="19" creationId="{6F6F3642-47EB-E5A7-761D-047521FC2D2F}"/>
          </ac:spMkLst>
        </pc:spChg>
        <pc:spChg chg="mod">
          <ac:chgData name="Frannia Xaviera Araquistain Cisneros" userId="da159e3e-367a-4dd5-a645-9a1b17cab620" providerId="ADAL" clId="{AF797946-7038-4FEE-B524-72017C71F6E9}" dt="2024-10-10T15:50:05.423" v="2352" actId="1076"/>
          <ac:spMkLst>
            <pc:docMk/>
            <pc:sldMk cId="3522076601" sldId="264"/>
            <ac:spMk id="20" creationId="{8FADE87E-B048-5130-0E32-6A2D291564BF}"/>
          </ac:spMkLst>
        </pc:spChg>
        <pc:picChg chg="mod">
          <ac:chgData name="Frannia Xaviera Araquistain Cisneros" userId="da159e3e-367a-4dd5-a645-9a1b17cab620" providerId="ADAL" clId="{AF797946-7038-4FEE-B524-72017C71F6E9}" dt="2024-10-10T15:50:03.430" v="2351" actId="1076"/>
          <ac:picMkLst>
            <pc:docMk/>
            <pc:sldMk cId="3522076601" sldId="264"/>
            <ac:picMk id="11" creationId="{D5432CF2-48EE-11C2-332A-57D7FF413BAE}"/>
          </ac:picMkLst>
        </pc:picChg>
      </pc:sldChg>
      <pc:sldChg chg="delSp modSp add del mod">
        <pc:chgData name="Frannia Xaviera Araquistain Cisneros" userId="da159e3e-367a-4dd5-a645-9a1b17cab620" providerId="ADAL" clId="{AF797946-7038-4FEE-B524-72017C71F6E9}" dt="2024-10-10T14:56:44.425" v="1915" actId="47"/>
        <pc:sldMkLst>
          <pc:docMk/>
          <pc:sldMk cId="74610389" sldId="272"/>
        </pc:sldMkLst>
        <pc:grpChg chg="del mod">
          <ac:chgData name="Frannia Xaviera Araquistain Cisneros" userId="da159e3e-367a-4dd5-a645-9a1b17cab620" providerId="ADAL" clId="{AF797946-7038-4FEE-B524-72017C71F6E9}" dt="2024-10-10T14:51:55.447" v="1818" actId="21"/>
          <ac:grpSpMkLst>
            <pc:docMk/>
            <pc:sldMk cId="74610389" sldId="272"/>
            <ac:grpSpMk id="2" creationId="{D6B7D0A4-E884-B14B-3604-4B763E61DF87}"/>
          </ac:grpSpMkLst>
        </pc:grpChg>
        <pc:picChg chg="del">
          <ac:chgData name="Frannia Xaviera Araquistain Cisneros" userId="da159e3e-367a-4dd5-a645-9a1b17cab620" providerId="ADAL" clId="{AF797946-7038-4FEE-B524-72017C71F6E9}" dt="2024-10-10T14:51:55.447" v="1818" actId="21"/>
          <ac:picMkLst>
            <pc:docMk/>
            <pc:sldMk cId="74610389" sldId="272"/>
            <ac:picMk id="18" creationId="{52D66042-8100-0CF5-20F6-F3FD9839B432}"/>
          </ac:picMkLst>
        </pc:picChg>
      </pc:sldChg>
      <pc:sldChg chg="add del">
        <pc:chgData name="Frannia Xaviera Araquistain Cisneros" userId="da159e3e-367a-4dd5-a645-9a1b17cab620" providerId="ADAL" clId="{AF797946-7038-4FEE-B524-72017C71F6E9}" dt="2024-10-10T05:41:32.856" v="1415" actId="47"/>
        <pc:sldMkLst>
          <pc:docMk/>
          <pc:sldMk cId="780927004" sldId="287"/>
        </pc:sldMkLst>
      </pc:sldChg>
      <pc:sldChg chg="add del">
        <pc:chgData name="Frannia Xaviera Araquistain Cisneros" userId="da159e3e-367a-4dd5-a645-9a1b17cab620" providerId="ADAL" clId="{AF797946-7038-4FEE-B524-72017C71F6E9}" dt="2024-10-10T05:43:52.683" v="1419" actId="47"/>
        <pc:sldMkLst>
          <pc:docMk/>
          <pc:sldMk cId="3522076601" sldId="295"/>
        </pc:sldMkLst>
      </pc:sldChg>
      <pc:sldChg chg="add del ord">
        <pc:chgData name="Frannia Xaviera Araquistain Cisneros" userId="da159e3e-367a-4dd5-a645-9a1b17cab620" providerId="ADAL" clId="{AF797946-7038-4FEE-B524-72017C71F6E9}" dt="2024-10-10T15:49:27.705" v="2342" actId="47"/>
        <pc:sldMkLst>
          <pc:docMk/>
          <pc:sldMk cId="1321189116" sldId="298"/>
        </pc:sldMkLst>
      </pc:sldChg>
      <pc:sldChg chg="delSp add del mod">
        <pc:chgData name="Frannia Xaviera Araquistain Cisneros" userId="da159e3e-367a-4dd5-a645-9a1b17cab620" providerId="ADAL" clId="{AF797946-7038-4FEE-B524-72017C71F6E9}" dt="2024-10-10T15:05:10.589" v="2015" actId="47"/>
        <pc:sldMkLst>
          <pc:docMk/>
          <pc:sldMk cId="2142357274" sldId="373"/>
        </pc:sldMkLst>
        <pc:spChg chg="del">
          <ac:chgData name="Frannia Xaviera Araquistain Cisneros" userId="da159e3e-367a-4dd5-a645-9a1b17cab620" providerId="ADAL" clId="{AF797946-7038-4FEE-B524-72017C71F6E9}" dt="2024-10-10T15:02:49.555" v="1989" actId="21"/>
          <ac:spMkLst>
            <pc:docMk/>
            <pc:sldMk cId="2142357274" sldId="373"/>
            <ac:spMk id="4" creationId="{B4B5ED94-C5A9-2ED1-3424-A151B0311E2B}"/>
          </ac:spMkLst>
        </pc:spChg>
        <pc:spChg chg="del">
          <ac:chgData name="Frannia Xaviera Araquistain Cisneros" userId="da159e3e-367a-4dd5-a645-9a1b17cab620" providerId="ADAL" clId="{AF797946-7038-4FEE-B524-72017C71F6E9}" dt="2024-10-10T15:02:49.555" v="1989" actId="21"/>
          <ac:spMkLst>
            <pc:docMk/>
            <pc:sldMk cId="2142357274" sldId="373"/>
            <ac:spMk id="5" creationId="{03FCD748-55B4-BA24-4BA8-F839A3BE7F8F}"/>
          </ac:spMkLst>
        </pc:spChg>
        <pc:spChg chg="del">
          <ac:chgData name="Frannia Xaviera Araquistain Cisneros" userId="da159e3e-367a-4dd5-a645-9a1b17cab620" providerId="ADAL" clId="{AF797946-7038-4FEE-B524-72017C71F6E9}" dt="2024-10-10T15:02:22.461" v="1984" actId="478"/>
          <ac:spMkLst>
            <pc:docMk/>
            <pc:sldMk cId="2142357274" sldId="373"/>
            <ac:spMk id="6" creationId="{F74DD46A-304F-DCB4-F16F-76C3265532AD}"/>
          </ac:spMkLst>
        </pc:spChg>
        <pc:spChg chg="del">
          <ac:chgData name="Frannia Xaviera Araquistain Cisneros" userId="da159e3e-367a-4dd5-a645-9a1b17cab620" providerId="ADAL" clId="{AF797946-7038-4FEE-B524-72017C71F6E9}" dt="2024-10-10T15:02:23.085" v="1985" actId="478"/>
          <ac:spMkLst>
            <pc:docMk/>
            <pc:sldMk cId="2142357274" sldId="373"/>
            <ac:spMk id="7" creationId="{35097B40-C8B7-23FE-160E-2820777B00E0}"/>
          </ac:spMkLst>
        </pc:spChg>
        <pc:spChg chg="del">
          <ac:chgData name="Frannia Xaviera Araquistain Cisneros" userId="da159e3e-367a-4dd5-a645-9a1b17cab620" providerId="ADAL" clId="{AF797946-7038-4FEE-B524-72017C71F6E9}" dt="2024-10-10T15:02:49.555" v="1989" actId="21"/>
          <ac:spMkLst>
            <pc:docMk/>
            <pc:sldMk cId="2142357274" sldId="373"/>
            <ac:spMk id="10" creationId="{5F928CBE-7D4A-1FC8-78C0-B065AD6F4DCD}"/>
          </ac:spMkLst>
        </pc:spChg>
        <pc:grpChg chg="del">
          <ac:chgData name="Frannia Xaviera Araquistain Cisneros" userId="da159e3e-367a-4dd5-a645-9a1b17cab620" providerId="ADAL" clId="{AF797946-7038-4FEE-B524-72017C71F6E9}" dt="2024-10-10T15:02:49.555" v="1989" actId="21"/>
          <ac:grpSpMkLst>
            <pc:docMk/>
            <pc:sldMk cId="2142357274" sldId="373"/>
            <ac:grpSpMk id="9" creationId="{ED4969F9-582A-0A9B-4AE5-2348D49AFC26}"/>
          </ac:grpSpMkLst>
        </pc:grpChg>
      </pc:sldChg>
      <pc:sldChg chg="delSp modSp add del mod">
        <pc:chgData name="Frannia Xaviera Araquistain Cisneros" userId="da159e3e-367a-4dd5-a645-9a1b17cab620" providerId="ADAL" clId="{AF797946-7038-4FEE-B524-72017C71F6E9}" dt="2024-10-10T06:18:47.350" v="1674" actId="47"/>
        <pc:sldMkLst>
          <pc:docMk/>
          <pc:sldMk cId="3931791136" sldId="374"/>
        </pc:sldMkLst>
        <pc:spChg chg="del mod">
          <ac:chgData name="Frannia Xaviera Araquistain Cisneros" userId="da159e3e-367a-4dd5-a645-9a1b17cab620" providerId="ADAL" clId="{AF797946-7038-4FEE-B524-72017C71F6E9}" dt="2024-10-10T05:35:50.819" v="1347" actId="21"/>
          <ac:spMkLst>
            <pc:docMk/>
            <pc:sldMk cId="3931791136" sldId="374"/>
            <ac:spMk id="2" creationId="{BD9FC3CE-7FCE-6E2D-5474-DB01386E6863}"/>
          </ac:spMkLst>
        </pc:spChg>
        <pc:picChg chg="del">
          <ac:chgData name="Frannia Xaviera Araquistain Cisneros" userId="da159e3e-367a-4dd5-a645-9a1b17cab620" providerId="ADAL" clId="{AF797946-7038-4FEE-B524-72017C71F6E9}" dt="2024-10-10T05:35:50.819" v="1347" actId="21"/>
          <ac:picMkLst>
            <pc:docMk/>
            <pc:sldMk cId="3931791136" sldId="374"/>
            <ac:picMk id="5" creationId="{C5856930-FAC6-A7F1-18A0-AAB93B6EBD34}"/>
          </ac:picMkLst>
        </pc:picChg>
        <pc:picChg chg="del">
          <ac:chgData name="Frannia Xaviera Araquistain Cisneros" userId="da159e3e-367a-4dd5-a645-9a1b17cab620" providerId="ADAL" clId="{AF797946-7038-4FEE-B524-72017C71F6E9}" dt="2024-10-10T05:35:50.819" v="1347" actId="21"/>
          <ac:picMkLst>
            <pc:docMk/>
            <pc:sldMk cId="3931791136" sldId="374"/>
            <ac:picMk id="7" creationId="{1EAEAD80-1461-0FD0-5738-0E311B0E87F8}"/>
          </ac:picMkLst>
        </pc:picChg>
        <pc:picChg chg="del">
          <ac:chgData name="Frannia Xaviera Araquistain Cisneros" userId="da159e3e-367a-4dd5-a645-9a1b17cab620" providerId="ADAL" clId="{AF797946-7038-4FEE-B524-72017C71F6E9}" dt="2024-10-10T05:36:03.936" v="1349" actId="21"/>
          <ac:picMkLst>
            <pc:docMk/>
            <pc:sldMk cId="3931791136" sldId="374"/>
            <ac:picMk id="9" creationId="{1695928D-1C60-A071-346E-D79536780572}"/>
          </ac:picMkLst>
        </pc:picChg>
        <pc:picChg chg="del">
          <ac:chgData name="Frannia Xaviera Araquistain Cisneros" userId="da159e3e-367a-4dd5-a645-9a1b17cab620" providerId="ADAL" clId="{AF797946-7038-4FEE-B524-72017C71F6E9}" dt="2024-10-10T05:35:50.819" v="1347" actId="21"/>
          <ac:picMkLst>
            <pc:docMk/>
            <pc:sldMk cId="3931791136" sldId="374"/>
            <ac:picMk id="11" creationId="{CA425798-71DB-05F4-C6C5-ACB974140F7C}"/>
          </ac:picMkLst>
        </pc:picChg>
      </pc:sldChg>
      <pc:sldChg chg="delSp add del mod ord delAnim">
        <pc:chgData name="Frannia Xaviera Araquistain Cisneros" userId="da159e3e-367a-4dd5-a645-9a1b17cab620" providerId="ADAL" clId="{AF797946-7038-4FEE-B524-72017C71F6E9}" dt="2024-10-10T06:17:52.517" v="1668" actId="47"/>
        <pc:sldMkLst>
          <pc:docMk/>
          <pc:sldMk cId="1560147957" sldId="377"/>
        </pc:sldMkLst>
        <pc:spChg chg="del">
          <ac:chgData name="Frannia Xaviera Araquistain Cisneros" userId="da159e3e-367a-4dd5-a645-9a1b17cab620" providerId="ADAL" clId="{AF797946-7038-4FEE-B524-72017C71F6E9}" dt="2024-10-10T05:38:58.945" v="1384" actId="21"/>
          <ac:spMkLst>
            <pc:docMk/>
            <pc:sldMk cId="1560147957" sldId="377"/>
            <ac:spMk id="2" creationId="{BD9FC3CE-7FCE-6E2D-5474-DB01386E6863}"/>
          </ac:spMkLst>
        </pc:spChg>
        <pc:spChg chg="del">
          <ac:chgData name="Frannia Xaviera Araquistain Cisneros" userId="da159e3e-367a-4dd5-a645-9a1b17cab620" providerId="ADAL" clId="{AF797946-7038-4FEE-B524-72017C71F6E9}" dt="2024-10-10T05:38:58.945" v="1384" actId="21"/>
          <ac:spMkLst>
            <pc:docMk/>
            <pc:sldMk cId="1560147957" sldId="377"/>
            <ac:spMk id="4" creationId="{F916D03F-3409-6EB5-357E-17EFB8045CC8}"/>
          </ac:spMkLst>
        </pc:spChg>
        <pc:picChg chg="del">
          <ac:chgData name="Frannia Xaviera Araquistain Cisneros" userId="da159e3e-367a-4dd5-a645-9a1b17cab620" providerId="ADAL" clId="{AF797946-7038-4FEE-B524-72017C71F6E9}" dt="2024-10-10T05:38:58.945" v="1384" actId="21"/>
          <ac:picMkLst>
            <pc:docMk/>
            <pc:sldMk cId="1560147957" sldId="377"/>
            <ac:picMk id="3" creationId="{86A9E1BF-2313-BFD0-60DC-BDBAFBECD569}"/>
          </ac:picMkLst>
        </pc:picChg>
      </pc:sldChg>
      <pc:sldChg chg="modSp add mod">
        <pc:chgData name="Frannia Xaviera Araquistain Cisneros" userId="da159e3e-367a-4dd5-a645-9a1b17cab620" providerId="ADAL" clId="{AF797946-7038-4FEE-B524-72017C71F6E9}" dt="2024-10-10T15:06:08.736" v="2018" actId="1076"/>
        <pc:sldMkLst>
          <pc:docMk/>
          <pc:sldMk cId="3157600987" sldId="381"/>
        </pc:sldMkLst>
        <pc:spChg chg="mod">
          <ac:chgData name="Frannia Xaviera Araquistain Cisneros" userId="da159e3e-367a-4dd5-a645-9a1b17cab620" providerId="ADAL" clId="{AF797946-7038-4FEE-B524-72017C71F6E9}" dt="2024-10-10T15:06:08.736" v="2018" actId="1076"/>
          <ac:spMkLst>
            <pc:docMk/>
            <pc:sldMk cId="3157600987" sldId="381"/>
            <ac:spMk id="2" creationId="{7745794A-B50E-9D2A-8E52-44F542D50D73}"/>
          </ac:spMkLst>
        </pc:spChg>
        <pc:spChg chg="mod">
          <ac:chgData name="Frannia Xaviera Araquistain Cisneros" userId="da159e3e-367a-4dd5-a645-9a1b17cab620" providerId="ADAL" clId="{AF797946-7038-4FEE-B524-72017C71F6E9}" dt="2024-10-09T18:08:19.209" v="603" actId="1076"/>
          <ac:spMkLst>
            <pc:docMk/>
            <pc:sldMk cId="3157600987" sldId="381"/>
            <ac:spMk id="18" creationId="{F33B4BAA-8B3E-8457-7EBE-F711888D6AC0}"/>
          </ac:spMkLst>
        </pc:spChg>
        <pc:grpChg chg="mod">
          <ac:chgData name="Frannia Xaviera Araquistain Cisneros" userId="da159e3e-367a-4dd5-a645-9a1b17cab620" providerId="ADAL" clId="{AF797946-7038-4FEE-B524-72017C71F6E9}" dt="2024-10-09T18:09:21.003" v="613" actId="1076"/>
          <ac:grpSpMkLst>
            <pc:docMk/>
            <pc:sldMk cId="3157600987" sldId="381"/>
            <ac:grpSpMk id="26" creationId="{8F61F150-A439-7FC0-BC6A-E8B97BE33A2E}"/>
          </ac:grpSpMkLst>
        </pc:grpChg>
        <pc:grpChg chg="mod">
          <ac:chgData name="Frannia Xaviera Araquistain Cisneros" userId="da159e3e-367a-4dd5-a645-9a1b17cab620" providerId="ADAL" clId="{AF797946-7038-4FEE-B524-72017C71F6E9}" dt="2024-10-09T18:09:23.563" v="614" actId="1076"/>
          <ac:grpSpMkLst>
            <pc:docMk/>
            <pc:sldMk cId="3157600987" sldId="381"/>
            <ac:grpSpMk id="27" creationId="{99A284B3-0D96-B71C-D4A2-62670DF2C05C}"/>
          </ac:grpSpMkLst>
        </pc:grpChg>
        <pc:grpChg chg="mod">
          <ac:chgData name="Frannia Xaviera Araquistain Cisneros" userId="da159e3e-367a-4dd5-a645-9a1b17cab620" providerId="ADAL" clId="{AF797946-7038-4FEE-B524-72017C71F6E9}" dt="2024-10-09T18:09:30.066" v="616" actId="1076"/>
          <ac:grpSpMkLst>
            <pc:docMk/>
            <pc:sldMk cId="3157600987" sldId="381"/>
            <ac:grpSpMk id="28" creationId="{BE1F4622-825D-B91C-9229-BC4244956500}"/>
          </ac:grpSpMkLst>
        </pc:grpChg>
        <pc:grpChg chg="mod">
          <ac:chgData name="Frannia Xaviera Araquistain Cisneros" userId="da159e3e-367a-4dd5-a645-9a1b17cab620" providerId="ADAL" clId="{AF797946-7038-4FEE-B524-72017C71F6E9}" dt="2024-10-09T18:09:32.355" v="617" actId="1076"/>
          <ac:grpSpMkLst>
            <pc:docMk/>
            <pc:sldMk cId="3157600987" sldId="381"/>
            <ac:grpSpMk id="29" creationId="{CD308391-60A1-6CBF-68A6-2B7A902499E7}"/>
          </ac:grpSpMkLst>
        </pc:grpChg>
        <pc:grpChg chg="mod">
          <ac:chgData name="Frannia Xaviera Araquistain Cisneros" userId="da159e3e-367a-4dd5-a645-9a1b17cab620" providerId="ADAL" clId="{AF797946-7038-4FEE-B524-72017C71F6E9}" dt="2024-10-09T18:09:36.563" v="618" actId="1076"/>
          <ac:grpSpMkLst>
            <pc:docMk/>
            <pc:sldMk cId="3157600987" sldId="381"/>
            <ac:grpSpMk id="30" creationId="{2846B2A9-1A50-EFC7-D5FB-7F8B62EF9EA2}"/>
          </ac:grpSpMkLst>
        </pc:grpChg>
        <pc:picChg chg="mod">
          <ac:chgData name="Frannia Xaviera Araquistain Cisneros" userId="da159e3e-367a-4dd5-a645-9a1b17cab620" providerId="ADAL" clId="{AF797946-7038-4FEE-B524-72017C71F6E9}" dt="2024-10-10T15:06:04.895" v="2017" actId="1076"/>
          <ac:picMkLst>
            <pc:docMk/>
            <pc:sldMk cId="3157600987" sldId="381"/>
            <ac:picMk id="4" creationId="{CB4903EA-C673-ADFD-D8CC-550B42FBDB14}"/>
          </ac:picMkLst>
        </pc:picChg>
      </pc:sldChg>
      <pc:sldChg chg="delSp add del mod">
        <pc:chgData name="Frannia Xaviera Araquistain Cisneros" userId="da159e3e-367a-4dd5-a645-9a1b17cab620" providerId="ADAL" clId="{AF797946-7038-4FEE-B524-72017C71F6E9}" dt="2024-10-10T15:49:47.141" v="2348" actId="47"/>
        <pc:sldMkLst>
          <pc:docMk/>
          <pc:sldMk cId="3080450214" sldId="382"/>
        </pc:sldMkLst>
        <pc:spChg chg="del">
          <ac:chgData name="Frannia Xaviera Araquistain Cisneros" userId="da159e3e-367a-4dd5-a645-9a1b17cab620" providerId="ADAL" clId="{AF797946-7038-4FEE-B524-72017C71F6E9}" dt="2024-10-09T18:10:47.443" v="622" actId="478"/>
          <ac:spMkLst>
            <pc:docMk/>
            <pc:sldMk cId="3080450214" sldId="382"/>
            <ac:spMk id="2" creationId="{B0F6B1AB-CC9E-7AE3-67C2-D390E3037D7E}"/>
          </ac:spMkLst>
        </pc:spChg>
        <pc:spChg chg="del">
          <ac:chgData name="Frannia Xaviera Araquistain Cisneros" userId="da159e3e-367a-4dd5-a645-9a1b17cab620" providerId="ADAL" clId="{AF797946-7038-4FEE-B524-72017C71F6E9}" dt="2024-10-09T18:10:50.835" v="624" actId="478"/>
          <ac:spMkLst>
            <pc:docMk/>
            <pc:sldMk cId="3080450214" sldId="382"/>
            <ac:spMk id="3" creationId="{D800AC12-9D84-7E1B-6A9F-AB98574A3919}"/>
          </ac:spMkLst>
        </pc:spChg>
        <pc:spChg chg="del">
          <ac:chgData name="Frannia Xaviera Araquistain Cisneros" userId="da159e3e-367a-4dd5-a645-9a1b17cab620" providerId="ADAL" clId="{AF797946-7038-4FEE-B524-72017C71F6E9}" dt="2024-10-09T18:10:49.826" v="623" actId="478"/>
          <ac:spMkLst>
            <pc:docMk/>
            <pc:sldMk cId="3080450214" sldId="382"/>
            <ac:spMk id="4" creationId="{039A357E-6640-2CE6-2AD0-8B79B72247DE}"/>
          </ac:spMkLst>
        </pc:spChg>
      </pc:sldChg>
      <pc:sldChg chg="add del">
        <pc:chgData name="Frannia Xaviera Araquistain Cisneros" userId="da159e3e-367a-4dd5-a645-9a1b17cab620" providerId="ADAL" clId="{AF797946-7038-4FEE-B524-72017C71F6E9}" dt="2024-10-10T15:49:46.051" v="2347" actId="47"/>
        <pc:sldMkLst>
          <pc:docMk/>
          <pc:sldMk cId="2849099379" sldId="383"/>
        </pc:sldMkLst>
      </pc:sldChg>
      <pc:sldChg chg="add del">
        <pc:chgData name="Frannia Xaviera Araquistain Cisneros" userId="da159e3e-367a-4dd5-a645-9a1b17cab620" providerId="ADAL" clId="{AF797946-7038-4FEE-B524-72017C71F6E9}" dt="2024-10-10T06:18:37.052" v="1669" actId="47"/>
        <pc:sldMkLst>
          <pc:docMk/>
          <pc:sldMk cId="406434476" sldId="384"/>
        </pc:sldMkLst>
      </pc:sldChg>
      <pc:sldChg chg="add del">
        <pc:chgData name="Frannia Xaviera Araquistain Cisneros" userId="da159e3e-367a-4dd5-a645-9a1b17cab620" providerId="ADAL" clId="{AF797946-7038-4FEE-B524-72017C71F6E9}" dt="2024-10-10T06:18:41.199" v="1672" actId="47"/>
        <pc:sldMkLst>
          <pc:docMk/>
          <pc:sldMk cId="2730188965" sldId="385"/>
        </pc:sldMkLst>
      </pc:sldChg>
      <pc:sldChg chg="addSp delSp modSp add mod">
        <pc:chgData name="Frannia Xaviera Araquistain Cisneros" userId="da159e3e-367a-4dd5-a645-9a1b17cab620" providerId="ADAL" clId="{AF797946-7038-4FEE-B524-72017C71F6E9}" dt="2024-10-10T16:12:00.293" v="2740" actId="1076"/>
        <pc:sldMkLst>
          <pc:docMk/>
          <pc:sldMk cId="1235880353" sldId="386"/>
        </pc:sldMkLst>
        <pc:spChg chg="add mod">
          <ac:chgData name="Frannia Xaviera Araquistain Cisneros" userId="da159e3e-367a-4dd5-a645-9a1b17cab620" providerId="ADAL" clId="{AF797946-7038-4FEE-B524-72017C71F6E9}" dt="2024-10-10T04:14:08.220" v="915" actId="1076"/>
          <ac:spMkLst>
            <pc:docMk/>
            <pc:sldMk cId="1235880353" sldId="386"/>
            <ac:spMk id="2" creationId="{FA868920-7D85-000B-CD43-6B717194BB77}"/>
          </ac:spMkLst>
        </pc:spChg>
        <pc:spChg chg="add mod">
          <ac:chgData name="Frannia Xaviera Araquistain Cisneros" userId="da159e3e-367a-4dd5-a645-9a1b17cab620" providerId="ADAL" clId="{AF797946-7038-4FEE-B524-72017C71F6E9}" dt="2024-10-09T18:13:01.794" v="639"/>
          <ac:spMkLst>
            <pc:docMk/>
            <pc:sldMk cId="1235880353" sldId="386"/>
            <ac:spMk id="3" creationId="{FA868920-7D85-000B-CD43-6B717194BB77}"/>
          </ac:spMkLst>
        </pc:spChg>
        <pc:spChg chg="add mod">
          <ac:chgData name="Frannia Xaviera Araquistain Cisneros" userId="da159e3e-367a-4dd5-a645-9a1b17cab620" providerId="ADAL" clId="{AF797946-7038-4FEE-B524-72017C71F6E9}" dt="2024-10-09T22:42:27.612" v="696"/>
          <ac:spMkLst>
            <pc:docMk/>
            <pc:sldMk cId="1235880353" sldId="386"/>
            <ac:spMk id="7" creationId="{D7D0B17B-C8AB-6AD5-453D-65C9926B48AC}"/>
          </ac:spMkLst>
        </pc:spChg>
        <pc:spChg chg="add del">
          <ac:chgData name="Frannia Xaviera Araquistain Cisneros" userId="da159e3e-367a-4dd5-a645-9a1b17cab620" providerId="ADAL" clId="{AF797946-7038-4FEE-B524-72017C71F6E9}" dt="2024-10-09T22:43:13.478" v="706" actId="22"/>
          <ac:spMkLst>
            <pc:docMk/>
            <pc:sldMk cId="1235880353" sldId="386"/>
            <ac:spMk id="10" creationId="{DE2D6C08-60B8-CDD0-4A29-CDEA3DB7B253}"/>
          </ac:spMkLst>
        </pc:spChg>
        <pc:spChg chg="add mod">
          <ac:chgData name="Frannia Xaviera Araquistain Cisneros" userId="da159e3e-367a-4dd5-a645-9a1b17cab620" providerId="ADAL" clId="{AF797946-7038-4FEE-B524-72017C71F6E9}" dt="2024-10-10T04:14:12.947" v="917" actId="1076"/>
          <ac:spMkLst>
            <pc:docMk/>
            <pc:sldMk cId="1235880353" sldId="386"/>
            <ac:spMk id="14" creationId="{D1ED98BB-3251-4C48-D410-3AE739008267}"/>
          </ac:spMkLst>
        </pc:spChg>
        <pc:spChg chg="add mod">
          <ac:chgData name="Frannia Xaviera Araquistain Cisneros" userId="da159e3e-367a-4dd5-a645-9a1b17cab620" providerId="ADAL" clId="{AF797946-7038-4FEE-B524-72017C71F6E9}" dt="2024-10-10T16:12:00.293" v="2740" actId="1076"/>
          <ac:spMkLst>
            <pc:docMk/>
            <pc:sldMk cId="1235880353" sldId="386"/>
            <ac:spMk id="16" creationId="{380D716A-30DE-DECA-3A0F-0972C23B1ED2}"/>
          </ac:spMkLst>
        </pc:spChg>
        <pc:graphicFrameChg chg="add del mod">
          <ac:chgData name="Frannia Xaviera Araquistain Cisneros" userId="da159e3e-367a-4dd5-a645-9a1b17cab620" providerId="ADAL" clId="{AF797946-7038-4FEE-B524-72017C71F6E9}" dt="2024-10-09T22:40:34.280" v="662" actId="478"/>
          <ac:graphicFrameMkLst>
            <pc:docMk/>
            <pc:sldMk cId="1235880353" sldId="386"/>
            <ac:graphicFrameMk id="4" creationId="{5FCD10B9-9ED9-E1B3-5449-0795A0E148E0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04:15:13.063" v="919" actId="207"/>
          <ac:graphicFrameMkLst>
            <pc:docMk/>
            <pc:sldMk cId="1235880353" sldId="386"/>
            <ac:graphicFrameMk id="5" creationId="{F425E5ED-3C9E-A9CB-0D5F-1D42AB9214AE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09T18:13:01.794" v="639"/>
          <ac:graphicFrameMkLst>
            <pc:docMk/>
            <pc:sldMk cId="1235880353" sldId="386"/>
            <ac:graphicFrameMk id="6" creationId="{5FCD10B9-9ED9-E1B3-5449-0795A0E148E0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04:14:25.308" v="918" actId="1076"/>
          <ac:graphicFrameMkLst>
            <pc:docMk/>
            <pc:sldMk cId="1235880353" sldId="386"/>
            <ac:graphicFrameMk id="15" creationId="{5FCD10B9-9ED9-E1B3-5449-0795A0E148E0}"/>
          </ac:graphicFrameMkLst>
        </pc:graphicFrameChg>
        <pc:picChg chg="add del mod">
          <ac:chgData name="Frannia Xaviera Araquistain Cisneros" userId="da159e3e-367a-4dd5-a645-9a1b17cab620" providerId="ADAL" clId="{AF797946-7038-4FEE-B524-72017C71F6E9}" dt="2024-10-09T22:42:41.998" v="701" actId="478"/>
          <ac:picMkLst>
            <pc:docMk/>
            <pc:sldMk cId="1235880353" sldId="386"/>
            <ac:picMk id="8" creationId="{A1E1BF0D-6B6D-5D44-9F51-A582B118F5EB}"/>
          </ac:picMkLst>
        </pc:picChg>
        <pc:picChg chg="add del">
          <ac:chgData name="Frannia Xaviera Araquistain Cisneros" userId="da159e3e-367a-4dd5-a645-9a1b17cab620" providerId="ADAL" clId="{AF797946-7038-4FEE-B524-72017C71F6E9}" dt="2024-10-09T22:43:15.772" v="708" actId="22"/>
          <ac:picMkLst>
            <pc:docMk/>
            <pc:sldMk cId="1235880353" sldId="386"/>
            <ac:picMk id="12" creationId="{51705E71-AA63-25D7-2BF6-9B7E0853A6BC}"/>
          </ac:picMkLst>
        </pc:picChg>
      </pc:sldChg>
      <pc:sldChg chg="addSp modSp add mod ord">
        <pc:chgData name="Frannia Xaviera Araquistain Cisneros" userId="da159e3e-367a-4dd5-a645-9a1b17cab620" providerId="ADAL" clId="{AF797946-7038-4FEE-B524-72017C71F6E9}" dt="2024-10-10T15:49:01.055" v="2339" actId="1076"/>
        <pc:sldMkLst>
          <pc:docMk/>
          <pc:sldMk cId="3332080898" sldId="387"/>
        </pc:sldMkLst>
        <pc:spChg chg="add mod">
          <ac:chgData name="Frannia Xaviera Araquistain Cisneros" userId="da159e3e-367a-4dd5-a645-9a1b17cab620" providerId="ADAL" clId="{AF797946-7038-4FEE-B524-72017C71F6E9}" dt="2024-10-10T15:49:01.055" v="2339" actId="1076"/>
          <ac:spMkLst>
            <pc:docMk/>
            <pc:sldMk cId="3332080898" sldId="387"/>
            <ac:spMk id="2" creationId="{BD9FC3CE-7FCE-6E2D-5474-DB01386E6863}"/>
          </ac:spMkLst>
        </pc:spChg>
        <pc:picChg chg="add mod">
          <ac:chgData name="Frannia Xaviera Araquistain Cisneros" userId="da159e3e-367a-4dd5-a645-9a1b17cab620" providerId="ADAL" clId="{AF797946-7038-4FEE-B524-72017C71F6E9}" dt="2024-10-10T15:48:42.047" v="2336" actId="1076"/>
          <ac:picMkLst>
            <pc:docMk/>
            <pc:sldMk cId="3332080898" sldId="387"/>
            <ac:picMk id="4" creationId="{96570317-0A9A-267E-D264-0CFD456DD0BC}"/>
          </ac:picMkLst>
        </pc:picChg>
        <pc:picChg chg="add mod">
          <ac:chgData name="Frannia Xaviera Araquistain Cisneros" userId="da159e3e-367a-4dd5-a645-9a1b17cab620" providerId="ADAL" clId="{AF797946-7038-4FEE-B524-72017C71F6E9}" dt="2024-10-10T15:48:50.836" v="2338" actId="1076"/>
          <ac:picMkLst>
            <pc:docMk/>
            <pc:sldMk cId="3332080898" sldId="387"/>
            <ac:picMk id="5" creationId="{C5856930-FAC6-A7F1-18A0-AAB93B6EBD34}"/>
          </ac:picMkLst>
        </pc:picChg>
        <pc:picChg chg="add mod">
          <ac:chgData name="Frannia Xaviera Araquistain Cisneros" userId="da159e3e-367a-4dd5-a645-9a1b17cab620" providerId="ADAL" clId="{AF797946-7038-4FEE-B524-72017C71F6E9}" dt="2024-10-10T15:48:44.205" v="2337" actId="1076"/>
          <ac:picMkLst>
            <pc:docMk/>
            <pc:sldMk cId="3332080898" sldId="387"/>
            <ac:picMk id="7" creationId="{1EAEAD80-1461-0FD0-5738-0E311B0E87F8}"/>
          </ac:picMkLst>
        </pc:picChg>
        <pc:picChg chg="add mod">
          <ac:chgData name="Frannia Xaviera Araquistain Cisneros" userId="da159e3e-367a-4dd5-a645-9a1b17cab620" providerId="ADAL" clId="{AF797946-7038-4FEE-B524-72017C71F6E9}" dt="2024-10-10T15:48:39.125" v="2335" actId="14100"/>
          <ac:picMkLst>
            <pc:docMk/>
            <pc:sldMk cId="3332080898" sldId="387"/>
            <ac:picMk id="8" creationId="{B114A74E-0181-A485-4BD2-5CDF2D2939B5}"/>
          </ac:picMkLst>
        </pc:picChg>
        <pc:picChg chg="add mod">
          <ac:chgData name="Frannia Xaviera Araquistain Cisneros" userId="da159e3e-367a-4dd5-a645-9a1b17cab620" providerId="ADAL" clId="{AF797946-7038-4FEE-B524-72017C71F6E9}" dt="2024-10-10T15:48:34.156" v="2333" actId="1076"/>
          <ac:picMkLst>
            <pc:docMk/>
            <pc:sldMk cId="3332080898" sldId="387"/>
            <ac:picMk id="9" creationId="{1695928D-1C60-A071-346E-D79536780572}"/>
          </ac:picMkLst>
        </pc:picChg>
        <pc:picChg chg="add mod">
          <ac:chgData name="Frannia Xaviera Araquistain Cisneros" userId="da159e3e-367a-4dd5-a645-9a1b17cab620" providerId="ADAL" clId="{AF797946-7038-4FEE-B524-72017C71F6E9}" dt="2024-10-10T15:48:32.974" v="2332" actId="1076"/>
          <ac:picMkLst>
            <pc:docMk/>
            <pc:sldMk cId="3332080898" sldId="387"/>
            <ac:picMk id="11" creationId="{CA425798-71DB-05F4-C6C5-ACB974140F7C}"/>
          </ac:picMkLst>
        </pc:picChg>
      </pc:sldChg>
      <pc:sldChg chg="add del">
        <pc:chgData name="Frannia Xaviera Araquistain Cisneros" userId="da159e3e-367a-4dd5-a645-9a1b17cab620" providerId="ADAL" clId="{AF797946-7038-4FEE-B524-72017C71F6E9}" dt="2024-10-10T06:19:00.271" v="1676" actId="47"/>
        <pc:sldMkLst>
          <pc:docMk/>
          <pc:sldMk cId="1106394263" sldId="388"/>
        </pc:sldMkLst>
      </pc:sldChg>
      <pc:sldChg chg="addSp delSp modSp add mod">
        <pc:chgData name="Frannia Xaviera Araquistain Cisneros" userId="da159e3e-367a-4dd5-a645-9a1b17cab620" providerId="ADAL" clId="{AF797946-7038-4FEE-B524-72017C71F6E9}" dt="2024-10-10T18:48:25.148" v="3219" actId="1076"/>
        <pc:sldMkLst>
          <pc:docMk/>
          <pc:sldMk cId="2024085047" sldId="389"/>
        </pc:sldMkLst>
        <pc:spChg chg="add mod">
          <ac:chgData name="Frannia Xaviera Araquistain Cisneros" userId="da159e3e-367a-4dd5-a645-9a1b17cab620" providerId="ADAL" clId="{AF797946-7038-4FEE-B524-72017C71F6E9}" dt="2024-10-10T18:48:25.148" v="3219" actId="1076"/>
          <ac:spMkLst>
            <pc:docMk/>
            <pc:sldMk cId="2024085047" sldId="389"/>
            <ac:spMk id="2" creationId="{D722CDEC-E5BC-97DB-65DE-29AB8CEF5E7D}"/>
          </ac:spMkLst>
        </pc:spChg>
        <pc:spChg chg="del">
          <ac:chgData name="Frannia Xaviera Araquistain Cisneros" userId="da159e3e-367a-4dd5-a645-9a1b17cab620" providerId="ADAL" clId="{AF797946-7038-4FEE-B524-72017C71F6E9}" dt="2024-10-09T18:11:49.173" v="632" actId="478"/>
          <ac:spMkLst>
            <pc:docMk/>
            <pc:sldMk cId="2024085047" sldId="389"/>
            <ac:spMk id="7" creationId="{862F21E2-CB56-2339-FC2B-07AF8957EB12}"/>
          </ac:spMkLst>
        </pc:spChg>
        <pc:spChg chg="del">
          <ac:chgData name="Frannia Xaviera Araquistain Cisneros" userId="da159e3e-367a-4dd5-a645-9a1b17cab620" providerId="ADAL" clId="{AF797946-7038-4FEE-B524-72017C71F6E9}" dt="2024-10-09T18:11:51.171" v="633" actId="478"/>
          <ac:spMkLst>
            <pc:docMk/>
            <pc:sldMk cId="2024085047" sldId="389"/>
            <ac:spMk id="8" creationId="{2F7DC84F-FB89-0B90-3320-F19E20CAC607}"/>
          </ac:spMkLst>
        </pc:spChg>
        <pc:graphicFrameChg chg="add mod ord">
          <ac:chgData name="Frannia Xaviera Araquistain Cisneros" userId="da159e3e-367a-4dd5-a645-9a1b17cab620" providerId="ADAL" clId="{AF797946-7038-4FEE-B524-72017C71F6E9}" dt="2024-10-10T04:23:02.735" v="960" actId="404"/>
          <ac:graphicFrameMkLst>
            <pc:docMk/>
            <pc:sldMk cId="2024085047" sldId="389"/>
            <ac:graphicFrameMk id="4" creationId="{D6DC8478-12FD-2130-B676-F86C08852326}"/>
          </ac:graphicFrameMkLst>
        </pc:graphicFrameChg>
        <pc:picChg chg="add mod">
          <ac:chgData name="Frannia Xaviera Araquistain Cisneros" userId="da159e3e-367a-4dd5-a645-9a1b17cab620" providerId="ADAL" clId="{AF797946-7038-4FEE-B524-72017C71F6E9}" dt="2024-10-10T04:23:21.869" v="963" actId="1076"/>
          <ac:picMkLst>
            <pc:docMk/>
            <pc:sldMk cId="2024085047" sldId="389"/>
            <ac:picMk id="3" creationId="{5F72C835-A53A-57BA-FD17-354D3D8D2076}"/>
          </ac:picMkLst>
        </pc:picChg>
      </pc:sldChg>
      <pc:sldChg chg="add del">
        <pc:chgData name="Frannia Xaviera Araquistain Cisneros" userId="da159e3e-367a-4dd5-a645-9a1b17cab620" providerId="ADAL" clId="{AF797946-7038-4FEE-B524-72017C71F6E9}" dt="2024-10-10T15:49:41.490" v="2344" actId="47"/>
        <pc:sldMkLst>
          <pc:docMk/>
          <pc:sldMk cId="2199956071" sldId="390"/>
        </pc:sldMkLst>
      </pc:sldChg>
      <pc:sldChg chg="add del">
        <pc:chgData name="Frannia Xaviera Araquistain Cisneros" userId="da159e3e-367a-4dd5-a645-9a1b17cab620" providerId="ADAL" clId="{AF797946-7038-4FEE-B524-72017C71F6E9}" dt="2024-10-10T14:25:18.121" v="1685" actId="47"/>
        <pc:sldMkLst>
          <pc:docMk/>
          <pc:sldMk cId="993185333" sldId="391"/>
        </pc:sldMkLst>
      </pc:sldChg>
      <pc:sldChg chg="add del">
        <pc:chgData name="Frannia Xaviera Araquistain Cisneros" userId="da159e3e-367a-4dd5-a645-9a1b17cab620" providerId="ADAL" clId="{AF797946-7038-4FEE-B524-72017C71F6E9}" dt="2024-10-10T06:18:38.346" v="1670" actId="47"/>
        <pc:sldMkLst>
          <pc:docMk/>
          <pc:sldMk cId="2448258999" sldId="392"/>
        </pc:sldMkLst>
      </pc:sldChg>
      <pc:sldChg chg="add del">
        <pc:chgData name="Frannia Xaviera Araquistain Cisneros" userId="da159e3e-367a-4dd5-a645-9a1b17cab620" providerId="ADAL" clId="{AF797946-7038-4FEE-B524-72017C71F6E9}" dt="2024-10-10T06:18:40.101" v="1671" actId="47"/>
        <pc:sldMkLst>
          <pc:docMk/>
          <pc:sldMk cId="4037272826" sldId="393"/>
        </pc:sldMkLst>
      </pc:sldChg>
      <pc:sldChg chg="add del">
        <pc:chgData name="Frannia Xaviera Araquistain Cisneros" userId="da159e3e-367a-4dd5-a645-9a1b17cab620" providerId="ADAL" clId="{AF797946-7038-4FEE-B524-72017C71F6E9}" dt="2024-10-10T06:18:41.973" v="1673" actId="47"/>
        <pc:sldMkLst>
          <pc:docMk/>
          <pc:sldMk cId="3050035630" sldId="394"/>
        </pc:sldMkLst>
      </pc:sldChg>
      <pc:sldChg chg="add del">
        <pc:chgData name="Frannia Xaviera Araquistain Cisneros" userId="da159e3e-367a-4dd5-a645-9a1b17cab620" providerId="ADAL" clId="{AF797946-7038-4FEE-B524-72017C71F6E9}" dt="2024-10-10T06:16:53.770" v="1667" actId="47"/>
        <pc:sldMkLst>
          <pc:docMk/>
          <pc:sldMk cId="989853346" sldId="395"/>
        </pc:sldMkLst>
      </pc:sldChg>
      <pc:sldChg chg="delSp modSp add del mod">
        <pc:chgData name="Frannia Xaviera Araquistain Cisneros" userId="da159e3e-367a-4dd5-a645-9a1b17cab620" providerId="ADAL" clId="{AF797946-7038-4FEE-B524-72017C71F6E9}" dt="2024-10-09T18:13:49.174" v="651" actId="47"/>
        <pc:sldMkLst>
          <pc:docMk/>
          <pc:sldMk cId="2392306302" sldId="395"/>
        </pc:sldMkLst>
        <pc:spChg chg="del">
          <ac:chgData name="Frannia Xaviera Araquistain Cisneros" userId="da159e3e-367a-4dd5-a645-9a1b17cab620" providerId="ADAL" clId="{AF797946-7038-4FEE-B524-72017C71F6E9}" dt="2024-10-09T18:13:34.119" v="648" actId="21"/>
          <ac:spMkLst>
            <pc:docMk/>
            <pc:sldMk cId="2392306302" sldId="395"/>
            <ac:spMk id="3" creationId="{FA868920-7D85-000B-CD43-6B717194BB77}"/>
          </ac:spMkLst>
        </pc:spChg>
        <pc:graphicFrameChg chg="del mod">
          <ac:chgData name="Frannia Xaviera Araquistain Cisneros" userId="da159e3e-367a-4dd5-a645-9a1b17cab620" providerId="ADAL" clId="{AF797946-7038-4FEE-B524-72017C71F6E9}" dt="2024-10-09T18:13:34.119" v="648" actId="21"/>
          <ac:graphicFrameMkLst>
            <pc:docMk/>
            <pc:sldMk cId="2392306302" sldId="395"/>
            <ac:graphicFrameMk id="6" creationId="{5FCD10B9-9ED9-E1B3-5449-0795A0E148E0}"/>
          </ac:graphicFrameMkLst>
        </pc:graphicFrameChg>
      </pc:sldChg>
      <pc:sldChg chg="delSp add del mod">
        <pc:chgData name="Frannia Xaviera Araquistain Cisneros" userId="da159e3e-367a-4dd5-a645-9a1b17cab620" providerId="ADAL" clId="{AF797946-7038-4FEE-B524-72017C71F6E9}" dt="2024-10-10T04:19:28.915" v="928" actId="47"/>
        <pc:sldMkLst>
          <pc:docMk/>
          <pc:sldMk cId="4170394267" sldId="396"/>
        </pc:sldMkLst>
        <pc:graphicFrameChg chg="del">
          <ac:chgData name="Frannia Xaviera Araquistain Cisneros" userId="da159e3e-367a-4dd5-a645-9a1b17cab620" providerId="ADAL" clId="{AF797946-7038-4FEE-B524-72017C71F6E9}" dt="2024-10-10T04:11:26.377" v="812" actId="478"/>
          <ac:graphicFrameMkLst>
            <pc:docMk/>
            <pc:sldMk cId="4170394267" sldId="396"/>
            <ac:graphicFrameMk id="4" creationId="{D6DC8478-12FD-2130-B676-F86C08852326}"/>
          </ac:graphicFrameMkLst>
        </pc:graphicFrameChg>
        <pc:picChg chg="del">
          <ac:chgData name="Frannia Xaviera Araquistain Cisneros" userId="da159e3e-367a-4dd5-a645-9a1b17cab620" providerId="ADAL" clId="{AF797946-7038-4FEE-B524-72017C71F6E9}" dt="2024-10-10T04:19:08.311" v="924" actId="21"/>
          <ac:picMkLst>
            <pc:docMk/>
            <pc:sldMk cId="4170394267" sldId="396"/>
            <ac:picMk id="2" creationId="{5F72C835-A53A-57BA-FD17-354D3D8D2076}"/>
          </ac:picMkLst>
        </pc:picChg>
      </pc:sldChg>
      <pc:sldChg chg="add del">
        <pc:chgData name="Frannia Xaviera Araquistain Cisneros" userId="da159e3e-367a-4dd5-a645-9a1b17cab620" providerId="ADAL" clId="{AF797946-7038-4FEE-B524-72017C71F6E9}" dt="2024-10-10T05:05:23.632" v="1103" actId="47"/>
        <pc:sldMkLst>
          <pc:docMk/>
          <pc:sldMk cId="3006580840" sldId="397"/>
        </pc:sldMkLst>
      </pc:sldChg>
      <pc:sldChg chg="add del">
        <pc:chgData name="Frannia Xaviera Araquistain Cisneros" userId="da159e3e-367a-4dd5-a645-9a1b17cab620" providerId="ADAL" clId="{AF797946-7038-4FEE-B524-72017C71F6E9}" dt="2024-10-10T05:05:27.391" v="1104" actId="47"/>
        <pc:sldMkLst>
          <pc:docMk/>
          <pc:sldMk cId="645076336" sldId="398"/>
        </pc:sldMkLst>
      </pc:sldChg>
      <pc:sldChg chg="add del">
        <pc:chgData name="Frannia Xaviera Araquistain Cisneros" userId="da159e3e-367a-4dd5-a645-9a1b17cab620" providerId="ADAL" clId="{AF797946-7038-4FEE-B524-72017C71F6E9}" dt="2024-10-10T05:05:29.992" v="1105" actId="47"/>
        <pc:sldMkLst>
          <pc:docMk/>
          <pc:sldMk cId="2625711774" sldId="399"/>
        </pc:sldMkLst>
      </pc:sldChg>
      <pc:sldChg chg="add del">
        <pc:chgData name="Frannia Xaviera Araquistain Cisneros" userId="da159e3e-367a-4dd5-a645-9a1b17cab620" providerId="ADAL" clId="{AF797946-7038-4FEE-B524-72017C71F6E9}" dt="2024-10-10T05:05:33.902" v="1106" actId="47"/>
        <pc:sldMkLst>
          <pc:docMk/>
          <pc:sldMk cId="1178567476" sldId="400"/>
        </pc:sldMkLst>
      </pc:sldChg>
      <pc:sldChg chg="add del">
        <pc:chgData name="Frannia Xaviera Araquistain Cisneros" userId="da159e3e-367a-4dd5-a645-9a1b17cab620" providerId="ADAL" clId="{AF797946-7038-4FEE-B524-72017C71F6E9}" dt="2024-10-10T05:05:39.875" v="1107" actId="47"/>
        <pc:sldMkLst>
          <pc:docMk/>
          <pc:sldMk cId="2255137303" sldId="401"/>
        </pc:sldMkLst>
      </pc:sldChg>
      <pc:sldChg chg="add del">
        <pc:chgData name="Frannia Xaviera Araquistain Cisneros" userId="da159e3e-367a-4dd5-a645-9a1b17cab620" providerId="ADAL" clId="{AF797946-7038-4FEE-B524-72017C71F6E9}" dt="2024-10-10T05:05:48.083" v="1108" actId="47"/>
        <pc:sldMkLst>
          <pc:docMk/>
          <pc:sldMk cId="711625732" sldId="402"/>
        </pc:sldMkLst>
      </pc:sldChg>
      <pc:sldChg chg="delSp add del mod">
        <pc:chgData name="Frannia Xaviera Araquistain Cisneros" userId="da159e3e-367a-4dd5-a645-9a1b17cab620" providerId="ADAL" clId="{AF797946-7038-4FEE-B524-72017C71F6E9}" dt="2024-10-10T05:31:23.137" v="1295" actId="47"/>
        <pc:sldMkLst>
          <pc:docMk/>
          <pc:sldMk cId="3376120128" sldId="403"/>
        </pc:sldMkLst>
        <pc:spChg chg="del">
          <ac:chgData name="Frannia Xaviera Araquistain Cisneros" userId="da159e3e-367a-4dd5-a645-9a1b17cab620" providerId="ADAL" clId="{AF797946-7038-4FEE-B524-72017C71F6E9}" dt="2024-10-10T05:29:33.271" v="1269" actId="21"/>
          <ac:spMkLst>
            <pc:docMk/>
            <pc:sldMk cId="3376120128" sldId="403"/>
            <ac:spMk id="2" creationId="{268A74D8-35F5-E5BF-A812-3F38965940CC}"/>
          </ac:spMkLst>
        </pc:spChg>
        <pc:spChg chg="del">
          <ac:chgData name="Frannia Xaviera Araquistain Cisneros" userId="da159e3e-367a-4dd5-a645-9a1b17cab620" providerId="ADAL" clId="{AF797946-7038-4FEE-B524-72017C71F6E9}" dt="2024-10-10T05:29:33.271" v="1269" actId="21"/>
          <ac:spMkLst>
            <pc:docMk/>
            <pc:sldMk cId="3376120128" sldId="403"/>
            <ac:spMk id="13" creationId="{506A8662-A8DA-D17A-72FF-0A221E48F7E2}"/>
          </ac:spMkLst>
        </pc:spChg>
        <pc:spChg chg="del">
          <ac:chgData name="Frannia Xaviera Araquistain Cisneros" userId="da159e3e-367a-4dd5-a645-9a1b17cab620" providerId="ADAL" clId="{AF797946-7038-4FEE-B524-72017C71F6E9}" dt="2024-10-10T05:29:33.271" v="1269" actId="21"/>
          <ac:spMkLst>
            <pc:docMk/>
            <pc:sldMk cId="3376120128" sldId="403"/>
            <ac:spMk id="14" creationId="{876060C6-8634-1E61-05BA-006E38060417}"/>
          </ac:spMkLst>
        </pc:spChg>
        <pc:spChg chg="del">
          <ac:chgData name="Frannia Xaviera Araquistain Cisneros" userId="da159e3e-367a-4dd5-a645-9a1b17cab620" providerId="ADAL" clId="{AF797946-7038-4FEE-B524-72017C71F6E9}" dt="2024-10-10T05:29:33.271" v="1269" actId="21"/>
          <ac:spMkLst>
            <pc:docMk/>
            <pc:sldMk cId="3376120128" sldId="403"/>
            <ac:spMk id="15" creationId="{60BB1D3D-87CD-8EF0-E575-B996D2BFEDC4}"/>
          </ac:spMkLst>
        </pc:spChg>
        <pc:picChg chg="del">
          <ac:chgData name="Frannia Xaviera Araquistain Cisneros" userId="da159e3e-367a-4dd5-a645-9a1b17cab620" providerId="ADAL" clId="{AF797946-7038-4FEE-B524-72017C71F6E9}" dt="2024-10-10T05:29:33.271" v="1269" actId="21"/>
          <ac:picMkLst>
            <pc:docMk/>
            <pc:sldMk cId="3376120128" sldId="403"/>
            <ac:picMk id="8" creationId="{CA90569A-A1E3-6D46-F3BD-FF5CAEA802E4}"/>
          </ac:picMkLst>
        </pc:picChg>
        <pc:picChg chg="del">
          <ac:chgData name="Frannia Xaviera Araquistain Cisneros" userId="da159e3e-367a-4dd5-a645-9a1b17cab620" providerId="ADAL" clId="{AF797946-7038-4FEE-B524-72017C71F6E9}" dt="2024-10-10T05:29:33.271" v="1269" actId="21"/>
          <ac:picMkLst>
            <pc:docMk/>
            <pc:sldMk cId="3376120128" sldId="403"/>
            <ac:picMk id="10" creationId="{59051648-F7B0-5DC4-25CA-7CC34D911CE5}"/>
          </ac:picMkLst>
        </pc:picChg>
        <pc:picChg chg="del">
          <ac:chgData name="Frannia Xaviera Araquistain Cisneros" userId="da159e3e-367a-4dd5-a645-9a1b17cab620" providerId="ADAL" clId="{AF797946-7038-4FEE-B524-72017C71F6E9}" dt="2024-10-10T05:29:33.271" v="1269" actId="21"/>
          <ac:picMkLst>
            <pc:docMk/>
            <pc:sldMk cId="3376120128" sldId="403"/>
            <ac:picMk id="12" creationId="{F7C8125D-889B-14C6-DDC4-E38B99B45439}"/>
          </ac:picMkLst>
        </pc:picChg>
      </pc:sldChg>
      <pc:sldChg chg="delSp add del mod">
        <pc:chgData name="Frannia Xaviera Araquistain Cisneros" userId="da159e3e-367a-4dd5-a645-9a1b17cab620" providerId="ADAL" clId="{AF797946-7038-4FEE-B524-72017C71F6E9}" dt="2024-10-10T05:34:36.861" v="1331" actId="47"/>
        <pc:sldMkLst>
          <pc:docMk/>
          <pc:sldMk cId="3297655893" sldId="404"/>
        </pc:sldMkLst>
        <pc:spChg chg="del">
          <ac:chgData name="Frannia Xaviera Araquistain Cisneros" userId="da159e3e-367a-4dd5-a645-9a1b17cab620" providerId="ADAL" clId="{AF797946-7038-4FEE-B524-72017C71F6E9}" dt="2024-10-10T05:31:29.827" v="1296" actId="21"/>
          <ac:spMkLst>
            <pc:docMk/>
            <pc:sldMk cId="3297655893" sldId="404"/>
            <ac:spMk id="7" creationId="{D59227BF-2023-371A-5596-BCDB5374A3CA}"/>
          </ac:spMkLst>
        </pc:spChg>
        <pc:spChg chg="del">
          <ac:chgData name="Frannia Xaviera Araquistain Cisneros" userId="da159e3e-367a-4dd5-a645-9a1b17cab620" providerId="ADAL" clId="{AF797946-7038-4FEE-B524-72017C71F6E9}" dt="2024-10-10T05:31:29.827" v="1296" actId="21"/>
          <ac:spMkLst>
            <pc:docMk/>
            <pc:sldMk cId="3297655893" sldId="404"/>
            <ac:spMk id="12" creationId="{80EC756A-3174-A27B-D1FB-1A401D1743A5}"/>
          </ac:spMkLst>
        </pc:spChg>
        <pc:spChg chg="del">
          <ac:chgData name="Frannia Xaviera Araquistain Cisneros" userId="da159e3e-367a-4dd5-a645-9a1b17cab620" providerId="ADAL" clId="{AF797946-7038-4FEE-B524-72017C71F6E9}" dt="2024-10-10T05:31:29.827" v="1296" actId="21"/>
          <ac:spMkLst>
            <pc:docMk/>
            <pc:sldMk cId="3297655893" sldId="404"/>
            <ac:spMk id="17" creationId="{AD3176A7-BF44-00CC-C650-3320857C7467}"/>
          </ac:spMkLst>
        </pc:spChg>
        <pc:picChg chg="del">
          <ac:chgData name="Frannia Xaviera Araquistain Cisneros" userId="da159e3e-367a-4dd5-a645-9a1b17cab620" providerId="ADAL" clId="{AF797946-7038-4FEE-B524-72017C71F6E9}" dt="2024-10-10T05:31:29.827" v="1296" actId="21"/>
          <ac:picMkLst>
            <pc:docMk/>
            <pc:sldMk cId="3297655893" sldId="404"/>
            <ac:picMk id="9" creationId="{9AE3DB51-211F-E2DF-1EF1-F49C8DA4AAE0}"/>
          </ac:picMkLst>
        </pc:picChg>
        <pc:picChg chg="del">
          <ac:chgData name="Frannia Xaviera Araquistain Cisneros" userId="da159e3e-367a-4dd5-a645-9a1b17cab620" providerId="ADAL" clId="{AF797946-7038-4FEE-B524-72017C71F6E9}" dt="2024-10-10T05:31:29.827" v="1296" actId="21"/>
          <ac:picMkLst>
            <pc:docMk/>
            <pc:sldMk cId="3297655893" sldId="404"/>
            <ac:picMk id="11" creationId="{3A40FE5A-EA24-89DA-26BB-DC4C2867F243}"/>
          </ac:picMkLst>
        </pc:picChg>
        <pc:picChg chg="del">
          <ac:chgData name="Frannia Xaviera Araquistain Cisneros" userId="da159e3e-367a-4dd5-a645-9a1b17cab620" providerId="ADAL" clId="{AF797946-7038-4FEE-B524-72017C71F6E9}" dt="2024-10-10T05:31:29.827" v="1296" actId="21"/>
          <ac:picMkLst>
            <pc:docMk/>
            <pc:sldMk cId="3297655893" sldId="404"/>
            <ac:picMk id="16" creationId="{71D638C8-A2F9-B5E5-E965-B5FAEFB3017A}"/>
          </ac:picMkLst>
        </pc:picChg>
      </pc:sldChg>
      <pc:sldChg chg="delSp add del mod">
        <pc:chgData name="Frannia Xaviera Araquistain Cisneros" userId="da159e3e-367a-4dd5-a645-9a1b17cab620" providerId="ADAL" clId="{AF797946-7038-4FEE-B524-72017C71F6E9}" dt="2024-10-10T05:34:39.255" v="1332" actId="47"/>
        <pc:sldMkLst>
          <pc:docMk/>
          <pc:sldMk cId="1149566724" sldId="405"/>
        </pc:sldMkLst>
        <pc:spChg chg="del">
          <ac:chgData name="Frannia Xaviera Araquistain Cisneros" userId="da159e3e-367a-4dd5-a645-9a1b17cab620" providerId="ADAL" clId="{AF797946-7038-4FEE-B524-72017C71F6E9}" dt="2024-10-10T05:32:12.387" v="1304" actId="21"/>
          <ac:spMkLst>
            <pc:docMk/>
            <pc:sldMk cId="1149566724" sldId="405"/>
            <ac:spMk id="7" creationId="{D59227BF-2023-371A-5596-BCDB5374A3CA}"/>
          </ac:spMkLst>
        </pc:spChg>
        <pc:spChg chg="del">
          <ac:chgData name="Frannia Xaviera Araquistain Cisneros" userId="da159e3e-367a-4dd5-a645-9a1b17cab620" providerId="ADAL" clId="{AF797946-7038-4FEE-B524-72017C71F6E9}" dt="2024-10-10T05:32:12.387" v="1304" actId="21"/>
          <ac:spMkLst>
            <pc:docMk/>
            <pc:sldMk cId="1149566724" sldId="405"/>
            <ac:spMk id="12" creationId="{80EC756A-3174-A27B-D1FB-1A401D1743A5}"/>
          </ac:spMkLst>
        </pc:spChg>
        <pc:spChg chg="del">
          <ac:chgData name="Frannia Xaviera Araquistain Cisneros" userId="da159e3e-367a-4dd5-a645-9a1b17cab620" providerId="ADAL" clId="{AF797946-7038-4FEE-B524-72017C71F6E9}" dt="2024-10-10T05:32:12.387" v="1304" actId="21"/>
          <ac:spMkLst>
            <pc:docMk/>
            <pc:sldMk cId="1149566724" sldId="405"/>
            <ac:spMk id="13" creationId="{F9410C10-F989-F242-DDF5-03B140297961}"/>
          </ac:spMkLst>
        </pc:spChg>
        <pc:picChg chg="del">
          <ac:chgData name="Frannia Xaviera Araquistain Cisneros" userId="da159e3e-367a-4dd5-a645-9a1b17cab620" providerId="ADAL" clId="{AF797946-7038-4FEE-B524-72017C71F6E9}" dt="2024-10-10T05:32:12.387" v="1304" actId="21"/>
          <ac:picMkLst>
            <pc:docMk/>
            <pc:sldMk cId="1149566724" sldId="405"/>
            <ac:picMk id="3" creationId="{E235CF9E-DEE2-00EC-1243-BB73CBA0850F}"/>
          </ac:picMkLst>
        </pc:picChg>
        <pc:picChg chg="del">
          <ac:chgData name="Frannia Xaviera Araquistain Cisneros" userId="da159e3e-367a-4dd5-a645-9a1b17cab620" providerId="ADAL" clId="{AF797946-7038-4FEE-B524-72017C71F6E9}" dt="2024-10-10T05:32:12.387" v="1304" actId="21"/>
          <ac:picMkLst>
            <pc:docMk/>
            <pc:sldMk cId="1149566724" sldId="405"/>
            <ac:picMk id="8" creationId="{9DCD1C2A-2DB3-5AD8-668A-5B505E2CDD68}"/>
          </ac:picMkLst>
        </pc:picChg>
        <pc:picChg chg="del">
          <ac:chgData name="Frannia Xaviera Araquistain Cisneros" userId="da159e3e-367a-4dd5-a645-9a1b17cab620" providerId="ADAL" clId="{AF797946-7038-4FEE-B524-72017C71F6E9}" dt="2024-10-10T05:32:12.387" v="1304" actId="21"/>
          <ac:picMkLst>
            <pc:docMk/>
            <pc:sldMk cId="1149566724" sldId="405"/>
            <ac:picMk id="16" creationId="{43D21445-E855-2EAF-037B-5C3DA88D4F9D}"/>
          </ac:picMkLst>
        </pc:picChg>
      </pc:sldChg>
      <pc:sldChg chg="delSp add del mod">
        <pc:chgData name="Frannia Xaviera Araquistain Cisneros" userId="da159e3e-367a-4dd5-a645-9a1b17cab620" providerId="ADAL" clId="{AF797946-7038-4FEE-B524-72017C71F6E9}" dt="2024-10-10T05:34:42.595" v="1333" actId="47"/>
        <pc:sldMkLst>
          <pc:docMk/>
          <pc:sldMk cId="1319091921" sldId="406"/>
        </pc:sldMkLst>
        <pc:spChg chg="del">
          <ac:chgData name="Frannia Xaviera Araquistain Cisneros" userId="da159e3e-367a-4dd5-a645-9a1b17cab620" providerId="ADAL" clId="{AF797946-7038-4FEE-B524-72017C71F6E9}" dt="2024-10-10T05:34:03.453" v="1323" actId="21"/>
          <ac:spMkLst>
            <pc:docMk/>
            <pc:sldMk cId="1319091921" sldId="406"/>
            <ac:spMk id="4" creationId="{593AEBF8-5B84-AC21-2F09-691EA4DE6F96}"/>
          </ac:spMkLst>
        </pc:spChg>
        <pc:picChg chg="del">
          <ac:chgData name="Frannia Xaviera Araquistain Cisneros" userId="da159e3e-367a-4dd5-a645-9a1b17cab620" providerId="ADAL" clId="{AF797946-7038-4FEE-B524-72017C71F6E9}" dt="2024-10-10T05:34:03.453" v="1323" actId="21"/>
          <ac:picMkLst>
            <pc:docMk/>
            <pc:sldMk cId="1319091921" sldId="406"/>
            <ac:picMk id="3" creationId="{9AEBF726-FB82-35C9-3D4B-B240F4C653BD}"/>
          </ac:picMkLst>
        </pc:picChg>
      </pc:sldChg>
      <pc:sldChg chg="add del ord">
        <pc:chgData name="Frannia Xaviera Araquistain Cisneros" userId="da159e3e-367a-4dd5-a645-9a1b17cab620" providerId="ADAL" clId="{AF797946-7038-4FEE-B524-72017C71F6E9}" dt="2024-10-10T16:40:30.550" v="2960" actId="47"/>
        <pc:sldMkLst>
          <pc:docMk/>
          <pc:sldMk cId="3213188093" sldId="407"/>
        </pc:sldMkLst>
      </pc:sldChg>
      <pc:sldChg chg="add del">
        <pc:chgData name="Frannia Xaviera Araquistain Cisneros" userId="da159e3e-367a-4dd5-a645-9a1b17cab620" providerId="ADAL" clId="{AF797946-7038-4FEE-B524-72017C71F6E9}" dt="2024-10-10T05:16:42.349" v="1125" actId="47"/>
        <pc:sldMkLst>
          <pc:docMk/>
          <pc:sldMk cId="800555970" sldId="408"/>
        </pc:sldMkLst>
      </pc:sldChg>
      <pc:sldChg chg="addSp delSp modSp add del mod">
        <pc:chgData name="Frannia Xaviera Araquistain Cisneros" userId="da159e3e-367a-4dd5-a645-9a1b17cab620" providerId="ADAL" clId="{AF797946-7038-4FEE-B524-72017C71F6E9}" dt="2024-10-10T18:50:11.965" v="3224" actId="47"/>
        <pc:sldMkLst>
          <pc:docMk/>
          <pc:sldMk cId="3949993297" sldId="409"/>
        </pc:sldMkLst>
        <pc:spChg chg="add del mod">
          <ac:chgData name="Frannia Xaviera Araquistain Cisneros" userId="da159e3e-367a-4dd5-a645-9a1b17cab620" providerId="ADAL" clId="{AF797946-7038-4FEE-B524-72017C71F6E9}" dt="2024-10-10T18:48:40.668" v="3223" actId="1076"/>
          <ac:spMkLst>
            <pc:docMk/>
            <pc:sldMk cId="3949993297" sldId="409"/>
            <ac:spMk id="2" creationId="{38EB6EC0-B665-3C11-3472-105BB67F8816}"/>
          </ac:spMkLst>
        </pc:spChg>
        <pc:spChg chg="add mod">
          <ac:chgData name="Frannia Xaviera Araquistain Cisneros" userId="da159e3e-367a-4dd5-a645-9a1b17cab620" providerId="ADAL" clId="{AF797946-7038-4FEE-B524-72017C71F6E9}" dt="2024-10-10T18:48:30.607" v="3221"/>
          <ac:spMkLst>
            <pc:docMk/>
            <pc:sldMk cId="3949993297" sldId="409"/>
            <ac:spMk id="3" creationId="{8D1D5F1C-3058-FF99-DA15-662D53DF682F}"/>
          </ac:spMkLst>
        </pc:spChg>
        <pc:graphicFrameChg chg="del">
          <ac:chgData name="Frannia Xaviera Araquistain Cisneros" userId="da159e3e-367a-4dd5-a645-9a1b17cab620" providerId="ADAL" clId="{AF797946-7038-4FEE-B524-72017C71F6E9}" dt="2024-10-10T04:22:07.957" v="950" actId="478"/>
          <ac:graphicFrameMkLst>
            <pc:docMk/>
            <pc:sldMk cId="3949993297" sldId="409"/>
            <ac:graphicFrameMk id="4" creationId="{5DEA5E39-8DCF-1243-997E-5EF563EDD059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04:26:50.272" v="968"/>
          <ac:graphicFrameMkLst>
            <pc:docMk/>
            <pc:sldMk cId="3949993297" sldId="409"/>
            <ac:graphicFrameMk id="5" creationId="{B58D395C-CFF2-5766-6F72-7B413BF35A83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04:44:28.461" v="1043" actId="403"/>
          <ac:graphicFrameMkLst>
            <pc:docMk/>
            <pc:sldMk cId="3949993297" sldId="409"/>
            <ac:graphicFrameMk id="6" creationId="{B58D395C-CFF2-5766-6F72-7B413BF35A83}"/>
          </ac:graphicFrameMkLst>
        </pc:graphicFrameChg>
        <pc:picChg chg="del">
          <ac:chgData name="Frannia Xaviera Araquistain Cisneros" userId="da159e3e-367a-4dd5-a645-9a1b17cab620" providerId="ADAL" clId="{AF797946-7038-4FEE-B524-72017C71F6E9}" dt="2024-10-10T04:22:13.397" v="951" actId="478"/>
          <ac:picMkLst>
            <pc:docMk/>
            <pc:sldMk cId="3949993297" sldId="409"/>
            <ac:picMk id="3" creationId="{86D835A8-D0EB-77B8-36ED-4D83D40EBE5E}"/>
          </ac:picMkLst>
        </pc:picChg>
      </pc:sldChg>
      <pc:sldChg chg="addSp modSp add mod">
        <pc:chgData name="Frannia Xaviera Araquistain Cisneros" userId="da159e3e-367a-4dd5-a645-9a1b17cab620" providerId="ADAL" clId="{AF797946-7038-4FEE-B524-72017C71F6E9}" dt="2024-10-10T04:50:15.294" v="1045" actId="27918"/>
        <pc:sldMkLst>
          <pc:docMk/>
          <pc:sldMk cId="1342208354" sldId="410"/>
        </pc:sldMkLst>
        <pc:spChg chg="mod">
          <ac:chgData name="Frannia Xaviera Araquistain Cisneros" userId="da159e3e-367a-4dd5-a645-9a1b17cab620" providerId="ADAL" clId="{AF797946-7038-4FEE-B524-72017C71F6E9}" dt="2024-10-10T04:38:40.429" v="1017" actId="108"/>
          <ac:spMkLst>
            <pc:docMk/>
            <pc:sldMk cId="1342208354" sldId="410"/>
            <ac:spMk id="2" creationId="{8B3F538F-2EA3-1DBF-9927-67DBA9464365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10T04:40:58.958" v="1041" actId="255"/>
          <ac:graphicFrameMkLst>
            <pc:docMk/>
            <pc:sldMk cId="1342208354" sldId="410"/>
            <ac:graphicFrameMk id="3" creationId="{97AE1672-F2B0-DB92-CCEA-67FE13019DDD}"/>
          </ac:graphicFrameMkLst>
        </pc:graphicFrameChg>
      </pc:sldChg>
      <pc:sldChg chg="addSp modSp add mod">
        <pc:chgData name="Frannia Xaviera Araquistain Cisneros" userId="da159e3e-367a-4dd5-a645-9a1b17cab620" providerId="ADAL" clId="{AF797946-7038-4FEE-B524-72017C71F6E9}" dt="2024-10-10T04:55:35.600" v="1071" actId="255"/>
        <pc:sldMkLst>
          <pc:docMk/>
          <pc:sldMk cId="2062510307" sldId="411"/>
        </pc:sldMkLst>
        <pc:spChg chg="mod">
          <ac:chgData name="Frannia Xaviera Araquistain Cisneros" userId="da159e3e-367a-4dd5-a645-9a1b17cab620" providerId="ADAL" clId="{AF797946-7038-4FEE-B524-72017C71F6E9}" dt="2024-10-10T04:54:10.888" v="1048"/>
          <ac:spMkLst>
            <pc:docMk/>
            <pc:sldMk cId="2062510307" sldId="411"/>
            <ac:spMk id="2" creationId="{BF21018B-B1F0-D483-DD39-270838BA14F5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10T04:55:35.600" v="1071" actId="255"/>
          <ac:graphicFrameMkLst>
            <pc:docMk/>
            <pc:sldMk cId="2062510307" sldId="411"/>
            <ac:graphicFrameMk id="3" creationId="{6DDA0508-4E6D-36D6-E667-472080C6A325}"/>
          </ac:graphicFrameMkLst>
        </pc:graphicFrameChg>
      </pc:sldChg>
      <pc:sldChg chg="addSp delSp modSp add mod">
        <pc:chgData name="Frannia Xaviera Araquistain Cisneros" userId="da159e3e-367a-4dd5-a645-9a1b17cab620" providerId="ADAL" clId="{AF797946-7038-4FEE-B524-72017C71F6E9}" dt="2024-10-10T18:51:31.787" v="3269" actId="6549"/>
        <pc:sldMkLst>
          <pc:docMk/>
          <pc:sldMk cId="2996642850" sldId="412"/>
        </pc:sldMkLst>
        <pc:spChg chg="del">
          <ac:chgData name="Frannia Xaviera Araquistain Cisneros" userId="da159e3e-367a-4dd5-a645-9a1b17cab620" providerId="ADAL" clId="{AF797946-7038-4FEE-B524-72017C71F6E9}" dt="2024-10-10T04:38:52.107" v="1020" actId="478"/>
          <ac:spMkLst>
            <pc:docMk/>
            <pc:sldMk cId="2996642850" sldId="412"/>
            <ac:spMk id="2" creationId="{242D871D-7DC2-9500-7ECD-D2FBA01AC24E}"/>
          </ac:spMkLst>
        </pc:spChg>
        <pc:spChg chg="add mod">
          <ac:chgData name="Frannia Xaviera Araquistain Cisneros" userId="da159e3e-367a-4dd5-a645-9a1b17cab620" providerId="ADAL" clId="{AF797946-7038-4FEE-B524-72017C71F6E9}" dt="2024-10-10T18:51:31.787" v="3269" actId="6549"/>
          <ac:spMkLst>
            <pc:docMk/>
            <pc:sldMk cId="2996642850" sldId="412"/>
            <ac:spMk id="3" creationId="{459FB23F-1DE0-9817-7642-9F7DFEC98173}"/>
          </ac:spMkLst>
        </pc:spChg>
        <pc:graphicFrameChg chg="add del mod">
          <ac:chgData name="Frannia Xaviera Araquistain Cisneros" userId="da159e3e-367a-4dd5-a645-9a1b17cab620" providerId="ADAL" clId="{AF797946-7038-4FEE-B524-72017C71F6E9}" dt="2024-10-10T05:03:40.478" v="1086" actId="478"/>
          <ac:graphicFrameMkLst>
            <pc:docMk/>
            <pc:sldMk cId="2996642850" sldId="412"/>
            <ac:graphicFrameMk id="4" creationId="{437ABADE-361B-D220-2C3E-885C20B7CD22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05:04:53.014" v="1102" actId="1076"/>
          <ac:graphicFrameMkLst>
            <pc:docMk/>
            <pc:sldMk cId="2996642850" sldId="412"/>
            <ac:graphicFrameMk id="5" creationId="{437ABADE-361B-D220-2C3E-885C20B7CD22}"/>
          </ac:graphicFrameMkLst>
        </pc:graphicFrameChg>
      </pc:sldChg>
      <pc:sldChg chg="addSp delSp modSp add del mod">
        <pc:chgData name="Frannia Xaviera Araquistain Cisneros" userId="da159e3e-367a-4dd5-a645-9a1b17cab620" providerId="ADAL" clId="{AF797946-7038-4FEE-B524-72017C71F6E9}" dt="2024-10-10T18:55:34.690" v="3270" actId="47"/>
        <pc:sldMkLst>
          <pc:docMk/>
          <pc:sldMk cId="632140698" sldId="413"/>
        </pc:sldMkLst>
        <pc:spChg chg="del">
          <ac:chgData name="Frannia Xaviera Araquistain Cisneros" userId="da159e3e-367a-4dd5-a645-9a1b17cab620" providerId="ADAL" clId="{AF797946-7038-4FEE-B524-72017C71F6E9}" dt="2024-10-10T04:38:57.277" v="1022" actId="478"/>
          <ac:spMkLst>
            <pc:docMk/>
            <pc:sldMk cId="632140698" sldId="413"/>
            <ac:spMk id="2" creationId="{12638C7F-F4A0-4E65-3F06-CC50688F3255}"/>
          </ac:spMkLst>
        </pc:spChg>
        <pc:spChg chg="add mod">
          <ac:chgData name="Frannia Xaviera Araquistain Cisneros" userId="da159e3e-367a-4dd5-a645-9a1b17cab620" providerId="ADAL" clId="{AF797946-7038-4FEE-B524-72017C71F6E9}" dt="2024-10-10T05:07:02.667" v="1111"/>
          <ac:spMkLst>
            <pc:docMk/>
            <pc:sldMk cId="632140698" sldId="413"/>
            <ac:spMk id="3" creationId="{F9A90D62-3358-8447-2EA1-79424E681993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10T05:14:05.550" v="1124" actId="1076"/>
          <ac:graphicFrameMkLst>
            <pc:docMk/>
            <pc:sldMk cId="632140698" sldId="413"/>
            <ac:graphicFrameMk id="4" creationId="{79058805-38CF-4BD0-EFAE-1256926BCFA0}"/>
          </ac:graphicFrameMkLst>
        </pc:graphicFrameChg>
      </pc:sldChg>
      <pc:sldChg chg="add del">
        <pc:chgData name="Frannia Xaviera Araquistain Cisneros" userId="da159e3e-367a-4dd5-a645-9a1b17cab620" providerId="ADAL" clId="{AF797946-7038-4FEE-B524-72017C71F6E9}" dt="2024-10-10T15:08:37.228" v="2087" actId="47"/>
        <pc:sldMkLst>
          <pc:docMk/>
          <pc:sldMk cId="602810652" sldId="414"/>
        </pc:sldMkLst>
      </pc:sldChg>
      <pc:sldChg chg="modSp add del mod ord">
        <pc:chgData name="Frannia Xaviera Araquistain Cisneros" userId="da159e3e-367a-4dd5-a645-9a1b17cab620" providerId="ADAL" clId="{AF797946-7038-4FEE-B524-72017C71F6E9}" dt="2024-10-10T15:57:48.709" v="2540" actId="47"/>
        <pc:sldMkLst>
          <pc:docMk/>
          <pc:sldMk cId="986582074" sldId="415"/>
        </pc:sldMkLst>
        <pc:spChg chg="mod">
          <ac:chgData name="Frannia Xaviera Araquistain Cisneros" userId="da159e3e-367a-4dd5-a645-9a1b17cab620" providerId="ADAL" clId="{AF797946-7038-4FEE-B524-72017C71F6E9}" dt="2024-10-10T05:18:05.403" v="1220" actId="20577"/>
          <ac:spMkLst>
            <pc:docMk/>
            <pc:sldMk cId="986582074" sldId="415"/>
            <ac:spMk id="2" creationId="{638DD970-BB87-7A9F-1B4B-5E2FEB4A5A8D}"/>
          </ac:spMkLst>
        </pc:spChg>
        <pc:spChg chg="mod">
          <ac:chgData name="Frannia Xaviera Araquistain Cisneros" userId="da159e3e-367a-4dd5-a645-9a1b17cab620" providerId="ADAL" clId="{AF797946-7038-4FEE-B524-72017C71F6E9}" dt="2024-10-10T05:20:42.857" v="1260" actId="20577"/>
          <ac:spMkLst>
            <pc:docMk/>
            <pc:sldMk cId="986582074" sldId="415"/>
            <ac:spMk id="12" creationId="{BDD6B1CE-952F-5092-5877-57285268E60C}"/>
          </ac:spMkLst>
        </pc:spChg>
        <pc:spChg chg="mod">
          <ac:chgData name="Frannia Xaviera Araquistain Cisneros" userId="da159e3e-367a-4dd5-a645-9a1b17cab620" providerId="ADAL" clId="{AF797946-7038-4FEE-B524-72017C71F6E9}" dt="2024-10-10T05:19:10.529" v="1228" actId="108"/>
          <ac:spMkLst>
            <pc:docMk/>
            <pc:sldMk cId="986582074" sldId="415"/>
            <ac:spMk id="13" creationId="{102DA84E-38AD-5A69-1110-21AA852D57DE}"/>
          </ac:spMkLst>
        </pc:spChg>
        <pc:spChg chg="mod">
          <ac:chgData name="Frannia Xaviera Araquistain Cisneros" userId="da159e3e-367a-4dd5-a645-9a1b17cab620" providerId="ADAL" clId="{AF797946-7038-4FEE-B524-72017C71F6E9}" dt="2024-10-10T05:19:13.427" v="1229" actId="108"/>
          <ac:spMkLst>
            <pc:docMk/>
            <pc:sldMk cId="986582074" sldId="415"/>
            <ac:spMk id="14" creationId="{3181383B-AC10-7A10-CFB1-5ACACC2A44CB}"/>
          </ac:spMkLst>
        </pc:spChg>
        <pc:spChg chg="mod">
          <ac:chgData name="Frannia Xaviera Araquistain Cisneros" userId="da159e3e-367a-4dd5-a645-9a1b17cab620" providerId="ADAL" clId="{AF797946-7038-4FEE-B524-72017C71F6E9}" dt="2024-10-10T05:19:21.718" v="1231" actId="108"/>
          <ac:spMkLst>
            <pc:docMk/>
            <pc:sldMk cId="986582074" sldId="415"/>
            <ac:spMk id="15" creationId="{00C0439D-F94C-1BBA-9CED-DBE74E5BFAEE}"/>
          </ac:spMkLst>
        </pc:spChg>
        <pc:spChg chg="mod">
          <ac:chgData name="Frannia Xaviera Araquistain Cisneros" userId="da159e3e-367a-4dd5-a645-9a1b17cab620" providerId="ADAL" clId="{AF797946-7038-4FEE-B524-72017C71F6E9}" dt="2024-10-10T05:18:58.109" v="1225" actId="1076"/>
          <ac:spMkLst>
            <pc:docMk/>
            <pc:sldMk cId="986582074" sldId="415"/>
            <ac:spMk id="20" creationId="{BA811CA1-6F54-F98A-11A8-C5BAF3601308}"/>
          </ac:spMkLst>
        </pc:spChg>
        <pc:picChg chg="mod">
          <ac:chgData name="Frannia Xaviera Araquistain Cisneros" userId="da159e3e-367a-4dd5-a645-9a1b17cab620" providerId="ADAL" clId="{AF797946-7038-4FEE-B524-72017C71F6E9}" dt="2024-10-10T05:18:50.547" v="1223" actId="14100"/>
          <ac:picMkLst>
            <pc:docMk/>
            <pc:sldMk cId="986582074" sldId="415"/>
            <ac:picMk id="11" creationId="{3DEE8EFC-9C92-2773-F852-5C63099E9821}"/>
          </ac:picMkLst>
        </pc:picChg>
      </pc:sldChg>
      <pc:sldChg chg="addSp modSp add mod">
        <pc:chgData name="Frannia Xaviera Araquistain Cisneros" userId="da159e3e-367a-4dd5-a645-9a1b17cab620" providerId="ADAL" clId="{AF797946-7038-4FEE-B524-72017C71F6E9}" dt="2024-10-10T05:31:03.413" v="1290" actId="1076"/>
        <pc:sldMkLst>
          <pc:docMk/>
          <pc:sldMk cId="463643386" sldId="416"/>
        </pc:sldMkLst>
        <pc:spChg chg="add mod">
          <ac:chgData name="Frannia Xaviera Araquistain Cisneros" userId="da159e3e-367a-4dd5-a645-9a1b17cab620" providerId="ADAL" clId="{AF797946-7038-4FEE-B524-72017C71F6E9}" dt="2024-10-10T05:30:09.915" v="1276" actId="1076"/>
          <ac:spMkLst>
            <pc:docMk/>
            <pc:sldMk cId="463643386" sldId="416"/>
            <ac:spMk id="2" creationId="{268A74D8-35F5-E5BF-A812-3F38965940CC}"/>
          </ac:spMkLst>
        </pc:spChg>
        <pc:spChg chg="add mod">
          <ac:chgData name="Frannia Xaviera Araquistain Cisneros" userId="da159e3e-367a-4dd5-a645-9a1b17cab620" providerId="ADAL" clId="{AF797946-7038-4FEE-B524-72017C71F6E9}" dt="2024-10-10T05:30:59.452" v="1289" actId="1076"/>
          <ac:spMkLst>
            <pc:docMk/>
            <pc:sldMk cId="463643386" sldId="416"/>
            <ac:spMk id="13" creationId="{506A8662-A8DA-D17A-72FF-0A221E48F7E2}"/>
          </ac:spMkLst>
        </pc:spChg>
        <pc:spChg chg="add mod">
          <ac:chgData name="Frannia Xaviera Araquistain Cisneros" userId="da159e3e-367a-4dd5-a645-9a1b17cab620" providerId="ADAL" clId="{AF797946-7038-4FEE-B524-72017C71F6E9}" dt="2024-10-10T05:30:55.964" v="1288" actId="1076"/>
          <ac:spMkLst>
            <pc:docMk/>
            <pc:sldMk cId="463643386" sldId="416"/>
            <ac:spMk id="14" creationId="{876060C6-8634-1E61-05BA-006E38060417}"/>
          </ac:spMkLst>
        </pc:spChg>
        <pc:spChg chg="add mod">
          <ac:chgData name="Frannia Xaviera Araquistain Cisneros" userId="da159e3e-367a-4dd5-a645-9a1b17cab620" providerId="ADAL" clId="{AF797946-7038-4FEE-B524-72017C71F6E9}" dt="2024-10-10T05:31:03.413" v="1290" actId="1076"/>
          <ac:spMkLst>
            <pc:docMk/>
            <pc:sldMk cId="463643386" sldId="416"/>
            <ac:spMk id="15" creationId="{60BB1D3D-87CD-8EF0-E575-B996D2BFEDC4}"/>
          </ac:spMkLst>
        </pc:spChg>
        <pc:picChg chg="add mod">
          <ac:chgData name="Frannia Xaviera Araquistain Cisneros" userId="da159e3e-367a-4dd5-a645-9a1b17cab620" providerId="ADAL" clId="{AF797946-7038-4FEE-B524-72017C71F6E9}" dt="2024-10-10T05:30:53.819" v="1287" actId="1076"/>
          <ac:picMkLst>
            <pc:docMk/>
            <pc:sldMk cId="463643386" sldId="416"/>
            <ac:picMk id="8" creationId="{CA90569A-A1E3-6D46-F3BD-FF5CAEA802E4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0:53.819" v="1287" actId="1076"/>
          <ac:picMkLst>
            <pc:docMk/>
            <pc:sldMk cId="463643386" sldId="416"/>
            <ac:picMk id="10" creationId="{59051648-F7B0-5DC4-25CA-7CC34D911CE5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0:53.819" v="1287" actId="1076"/>
          <ac:picMkLst>
            <pc:docMk/>
            <pc:sldMk cId="463643386" sldId="416"/>
            <ac:picMk id="12" creationId="{F7C8125D-889B-14C6-DDC4-E38B99B45439}"/>
          </ac:picMkLst>
        </pc:picChg>
      </pc:sldChg>
      <pc:sldChg chg="addSp modSp add mod">
        <pc:chgData name="Frannia Xaviera Araquistain Cisneros" userId="da159e3e-367a-4dd5-a645-9a1b17cab620" providerId="ADAL" clId="{AF797946-7038-4FEE-B524-72017C71F6E9}" dt="2024-10-10T05:31:56.880" v="1303" actId="108"/>
        <pc:sldMkLst>
          <pc:docMk/>
          <pc:sldMk cId="777864054" sldId="417"/>
        </pc:sldMkLst>
        <pc:spChg chg="add mod">
          <ac:chgData name="Frannia Xaviera Araquistain Cisneros" userId="da159e3e-367a-4dd5-a645-9a1b17cab620" providerId="ADAL" clId="{AF797946-7038-4FEE-B524-72017C71F6E9}" dt="2024-10-10T05:31:16.510" v="1291"/>
          <ac:spMkLst>
            <pc:docMk/>
            <pc:sldMk cId="777864054" sldId="417"/>
            <ac:spMk id="2" creationId="{51710A0B-4388-153C-F409-9717E6FACF4F}"/>
          </ac:spMkLst>
        </pc:spChg>
        <pc:spChg chg="add mod">
          <ac:chgData name="Frannia Xaviera Araquistain Cisneros" userId="da159e3e-367a-4dd5-a645-9a1b17cab620" providerId="ADAL" clId="{AF797946-7038-4FEE-B524-72017C71F6E9}" dt="2024-10-10T05:31:51.468" v="1301" actId="1076"/>
          <ac:spMkLst>
            <pc:docMk/>
            <pc:sldMk cId="777864054" sldId="417"/>
            <ac:spMk id="7" creationId="{D59227BF-2023-371A-5596-BCDB5374A3CA}"/>
          </ac:spMkLst>
        </pc:spChg>
        <pc:spChg chg="add mod">
          <ac:chgData name="Frannia Xaviera Araquistain Cisneros" userId="da159e3e-367a-4dd5-a645-9a1b17cab620" providerId="ADAL" clId="{AF797946-7038-4FEE-B524-72017C71F6E9}" dt="2024-10-10T05:31:53.706" v="1302" actId="108"/>
          <ac:spMkLst>
            <pc:docMk/>
            <pc:sldMk cId="777864054" sldId="417"/>
            <ac:spMk id="12" creationId="{80EC756A-3174-A27B-D1FB-1A401D1743A5}"/>
          </ac:spMkLst>
        </pc:spChg>
        <pc:spChg chg="add mod">
          <ac:chgData name="Frannia Xaviera Araquistain Cisneros" userId="da159e3e-367a-4dd5-a645-9a1b17cab620" providerId="ADAL" clId="{AF797946-7038-4FEE-B524-72017C71F6E9}" dt="2024-10-10T05:31:56.880" v="1303" actId="108"/>
          <ac:spMkLst>
            <pc:docMk/>
            <pc:sldMk cId="777864054" sldId="417"/>
            <ac:spMk id="17" creationId="{AD3176A7-BF44-00CC-C650-3320857C7467}"/>
          </ac:spMkLst>
        </pc:spChg>
        <pc:picChg chg="add mod">
          <ac:chgData name="Frannia Xaviera Araquistain Cisneros" userId="da159e3e-367a-4dd5-a645-9a1b17cab620" providerId="ADAL" clId="{AF797946-7038-4FEE-B524-72017C71F6E9}" dt="2024-10-10T05:31:39.768" v="1298" actId="1076"/>
          <ac:picMkLst>
            <pc:docMk/>
            <pc:sldMk cId="777864054" sldId="417"/>
            <ac:picMk id="9" creationId="{9AE3DB51-211F-E2DF-1EF1-F49C8DA4AAE0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1:39.768" v="1298" actId="1076"/>
          <ac:picMkLst>
            <pc:docMk/>
            <pc:sldMk cId="777864054" sldId="417"/>
            <ac:picMk id="11" creationId="{3A40FE5A-EA24-89DA-26BB-DC4C2867F243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1:39.768" v="1298" actId="1076"/>
          <ac:picMkLst>
            <pc:docMk/>
            <pc:sldMk cId="777864054" sldId="417"/>
            <ac:picMk id="16" creationId="{71D638C8-A2F9-B5E5-E965-B5FAEFB3017A}"/>
          </ac:picMkLst>
        </pc:picChg>
      </pc:sldChg>
      <pc:sldChg chg="addSp modSp add mod">
        <pc:chgData name="Frannia Xaviera Araquistain Cisneros" userId="da159e3e-367a-4dd5-a645-9a1b17cab620" providerId="ADAL" clId="{AF797946-7038-4FEE-B524-72017C71F6E9}" dt="2024-10-10T05:33:41.053" v="1322" actId="1076"/>
        <pc:sldMkLst>
          <pc:docMk/>
          <pc:sldMk cId="2597206327" sldId="418"/>
        </pc:sldMkLst>
        <pc:spChg chg="add mod">
          <ac:chgData name="Frannia Xaviera Araquistain Cisneros" userId="da159e3e-367a-4dd5-a645-9a1b17cab620" providerId="ADAL" clId="{AF797946-7038-4FEE-B524-72017C71F6E9}" dt="2024-10-10T05:31:17.537" v="1292"/>
          <ac:spMkLst>
            <pc:docMk/>
            <pc:sldMk cId="2597206327" sldId="418"/>
            <ac:spMk id="2" creationId="{52BE1EE5-F7B0-6E58-4E94-C8FC789D76CF}"/>
          </ac:spMkLst>
        </pc:spChg>
        <pc:spChg chg="add mod">
          <ac:chgData name="Frannia Xaviera Araquistain Cisneros" userId="da159e3e-367a-4dd5-a645-9a1b17cab620" providerId="ADAL" clId="{AF797946-7038-4FEE-B524-72017C71F6E9}" dt="2024-10-10T05:32:31.362" v="1309" actId="14100"/>
          <ac:spMkLst>
            <pc:docMk/>
            <pc:sldMk cId="2597206327" sldId="418"/>
            <ac:spMk id="7" creationId="{D59227BF-2023-371A-5596-BCDB5374A3CA}"/>
          </ac:spMkLst>
        </pc:spChg>
        <pc:spChg chg="add mod">
          <ac:chgData name="Frannia Xaviera Araquistain Cisneros" userId="da159e3e-367a-4dd5-a645-9a1b17cab620" providerId="ADAL" clId="{AF797946-7038-4FEE-B524-72017C71F6E9}" dt="2024-10-10T05:33:41.053" v="1322" actId="1076"/>
          <ac:spMkLst>
            <pc:docMk/>
            <pc:sldMk cId="2597206327" sldId="418"/>
            <ac:spMk id="12" creationId="{80EC756A-3174-A27B-D1FB-1A401D1743A5}"/>
          </ac:spMkLst>
        </pc:spChg>
        <pc:spChg chg="add mod">
          <ac:chgData name="Frannia Xaviera Araquistain Cisneros" userId="da159e3e-367a-4dd5-a645-9a1b17cab620" providerId="ADAL" clId="{AF797946-7038-4FEE-B524-72017C71F6E9}" dt="2024-10-10T05:33:23.061" v="1317" actId="14100"/>
          <ac:spMkLst>
            <pc:docMk/>
            <pc:sldMk cId="2597206327" sldId="418"/>
            <ac:spMk id="13" creationId="{F9410C10-F989-F242-DDF5-03B140297961}"/>
          </ac:spMkLst>
        </pc:spChg>
        <pc:picChg chg="add mod">
          <ac:chgData name="Frannia Xaviera Araquistain Cisneros" userId="da159e3e-367a-4dd5-a645-9a1b17cab620" providerId="ADAL" clId="{AF797946-7038-4FEE-B524-72017C71F6E9}" dt="2024-10-10T05:32:21.828" v="1306" actId="1076"/>
          <ac:picMkLst>
            <pc:docMk/>
            <pc:sldMk cId="2597206327" sldId="418"/>
            <ac:picMk id="3" creationId="{E235CF9E-DEE2-00EC-1243-BB73CBA0850F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2:21.828" v="1306" actId="1076"/>
          <ac:picMkLst>
            <pc:docMk/>
            <pc:sldMk cId="2597206327" sldId="418"/>
            <ac:picMk id="8" creationId="{9DCD1C2A-2DB3-5AD8-668A-5B505E2CDD68}"/>
          </ac:picMkLst>
        </pc:picChg>
        <pc:picChg chg="add mod">
          <ac:chgData name="Frannia Xaviera Araquistain Cisneros" userId="da159e3e-367a-4dd5-a645-9a1b17cab620" providerId="ADAL" clId="{AF797946-7038-4FEE-B524-72017C71F6E9}" dt="2024-10-10T05:32:21.828" v="1306" actId="1076"/>
          <ac:picMkLst>
            <pc:docMk/>
            <pc:sldMk cId="2597206327" sldId="418"/>
            <ac:picMk id="16" creationId="{43D21445-E855-2EAF-037B-5C3DA88D4F9D}"/>
          </ac:picMkLst>
        </pc:picChg>
      </pc:sldChg>
      <pc:sldChg chg="addSp delSp modSp add mod">
        <pc:chgData name="Frannia Xaviera Araquistain Cisneros" userId="da159e3e-367a-4dd5-a645-9a1b17cab620" providerId="ADAL" clId="{AF797946-7038-4FEE-B524-72017C71F6E9}" dt="2024-10-10T19:05:30.881" v="3332" actId="1076"/>
        <pc:sldMkLst>
          <pc:docMk/>
          <pc:sldMk cId="1152588357" sldId="419"/>
        </pc:sldMkLst>
        <pc:spChg chg="add mod">
          <ac:chgData name="Frannia Xaviera Araquistain Cisneros" userId="da159e3e-367a-4dd5-a645-9a1b17cab620" providerId="ADAL" clId="{AF797946-7038-4FEE-B524-72017C71F6E9}" dt="2024-10-10T19:05:19.259" v="3330" actId="114"/>
          <ac:spMkLst>
            <pc:docMk/>
            <pc:sldMk cId="1152588357" sldId="419"/>
            <ac:spMk id="2" creationId="{4C286411-E9C6-19AF-AE23-45D2AB3CC933}"/>
          </ac:spMkLst>
        </pc:spChg>
        <pc:spChg chg="add del mod">
          <ac:chgData name="Frannia Xaviera Araquistain Cisneros" userId="da159e3e-367a-4dd5-a645-9a1b17cab620" providerId="ADAL" clId="{AF797946-7038-4FEE-B524-72017C71F6E9}" dt="2024-10-10T05:34:10.742" v="1325" actId="478"/>
          <ac:spMkLst>
            <pc:docMk/>
            <pc:sldMk cId="1152588357" sldId="419"/>
            <ac:spMk id="2" creationId="{6821BAD7-B8A8-E024-848C-C30D6DD9E2F8}"/>
          </ac:spMkLst>
        </pc:spChg>
        <pc:spChg chg="add mod">
          <ac:chgData name="Frannia Xaviera Araquistain Cisneros" userId="da159e3e-367a-4dd5-a645-9a1b17cab620" providerId="ADAL" clId="{AF797946-7038-4FEE-B524-72017C71F6E9}" dt="2024-10-10T19:05:30.881" v="3332" actId="1076"/>
          <ac:spMkLst>
            <pc:docMk/>
            <pc:sldMk cId="1152588357" sldId="419"/>
            <ac:spMk id="4" creationId="{593AEBF8-5B84-AC21-2F09-691EA4DE6F96}"/>
          </ac:spMkLst>
        </pc:spChg>
        <pc:picChg chg="add mod">
          <ac:chgData name="Frannia Xaviera Araquistain Cisneros" userId="da159e3e-367a-4dd5-a645-9a1b17cab620" providerId="ADAL" clId="{AF797946-7038-4FEE-B524-72017C71F6E9}" dt="2024-10-10T05:34:18.091" v="1327" actId="14100"/>
          <ac:picMkLst>
            <pc:docMk/>
            <pc:sldMk cId="1152588357" sldId="419"/>
            <ac:picMk id="3" creationId="{9AEBF726-FB82-35C9-3D4B-B240F4C653BD}"/>
          </ac:picMkLst>
        </pc:picChg>
      </pc:sldChg>
      <pc:sldChg chg="addSp modSp add del">
        <pc:chgData name="Frannia Xaviera Araquistain Cisneros" userId="da159e3e-367a-4dd5-a645-9a1b17cab620" providerId="ADAL" clId="{AF797946-7038-4FEE-B524-72017C71F6E9}" dt="2024-10-10T15:49:40.074" v="2343" actId="47"/>
        <pc:sldMkLst>
          <pc:docMk/>
          <pc:sldMk cId="3648268378" sldId="420"/>
        </pc:sldMkLst>
        <pc:spChg chg="add mod">
          <ac:chgData name="Frannia Xaviera Araquistain Cisneros" userId="da159e3e-367a-4dd5-a645-9a1b17cab620" providerId="ADAL" clId="{AF797946-7038-4FEE-B524-72017C71F6E9}" dt="2024-10-10T05:31:19.910" v="1294"/>
          <ac:spMkLst>
            <pc:docMk/>
            <pc:sldMk cId="3648268378" sldId="420"/>
            <ac:spMk id="2" creationId="{E12B36A5-79C8-6721-CEB7-E0DE38EF4CE8}"/>
          </ac:spMkLst>
        </pc:spChg>
      </pc:sldChg>
      <pc:sldChg chg="add del">
        <pc:chgData name="Frannia Xaviera Araquistain Cisneros" userId="da159e3e-367a-4dd5-a645-9a1b17cab620" providerId="ADAL" clId="{AF797946-7038-4FEE-B524-72017C71F6E9}" dt="2024-10-10T15:49:42.758" v="2345" actId="47"/>
        <pc:sldMkLst>
          <pc:docMk/>
          <pc:sldMk cId="9986994" sldId="421"/>
        </pc:sldMkLst>
      </pc:sldChg>
      <pc:sldChg chg="add del">
        <pc:chgData name="Frannia Xaviera Araquistain Cisneros" userId="da159e3e-367a-4dd5-a645-9a1b17cab620" providerId="ADAL" clId="{AF797946-7038-4FEE-B524-72017C71F6E9}" dt="2024-10-10T14:25:15.163" v="1683" actId="47"/>
        <pc:sldMkLst>
          <pc:docMk/>
          <pc:sldMk cId="975786926" sldId="422"/>
        </pc:sldMkLst>
      </pc:sldChg>
      <pc:sldChg chg="add del">
        <pc:chgData name="Frannia Xaviera Araquistain Cisneros" userId="da159e3e-367a-4dd5-a645-9a1b17cab620" providerId="ADAL" clId="{AF797946-7038-4FEE-B524-72017C71F6E9}" dt="2024-10-10T14:25:16.762" v="1684" actId="47"/>
        <pc:sldMkLst>
          <pc:docMk/>
          <pc:sldMk cId="2195345678" sldId="423"/>
        </pc:sldMkLst>
      </pc:sldChg>
      <pc:sldChg chg="addSp delSp modSp add del mod ord modAnim">
        <pc:chgData name="Frannia Xaviera Araquistain Cisneros" userId="da159e3e-367a-4dd5-a645-9a1b17cab620" providerId="ADAL" clId="{AF797946-7038-4FEE-B524-72017C71F6E9}" dt="2024-10-10T16:40:17.208" v="2959" actId="47"/>
        <pc:sldMkLst>
          <pc:docMk/>
          <pc:sldMk cId="594723572" sldId="424"/>
        </pc:sldMkLst>
        <pc:spChg chg="del">
          <ac:chgData name="Frannia Xaviera Araquistain Cisneros" userId="da159e3e-367a-4dd5-a645-9a1b17cab620" providerId="ADAL" clId="{AF797946-7038-4FEE-B524-72017C71F6E9}" dt="2024-10-10T05:35:11.813" v="1336" actId="478"/>
          <ac:spMkLst>
            <pc:docMk/>
            <pc:sldMk cId="594723572" sldId="424"/>
            <ac:spMk id="2" creationId="{EDCF0ED9-AEC3-95F0-4D16-BC107CB76ECC}"/>
          </ac:spMkLst>
        </pc:spChg>
        <pc:spChg chg="del">
          <ac:chgData name="Frannia Xaviera Araquistain Cisneros" userId="da159e3e-367a-4dd5-a645-9a1b17cab620" providerId="ADAL" clId="{AF797946-7038-4FEE-B524-72017C71F6E9}" dt="2024-10-10T05:35:13.382" v="1337" actId="478"/>
          <ac:spMkLst>
            <pc:docMk/>
            <pc:sldMk cId="594723572" sldId="424"/>
            <ac:spMk id="3" creationId="{39282C56-844A-A861-8D1A-FBBDF2E32F66}"/>
          </ac:spMkLst>
        </pc:spChg>
        <pc:spChg chg="del">
          <ac:chgData name="Frannia Xaviera Araquistain Cisneros" userId="da159e3e-367a-4dd5-a645-9a1b17cab620" providerId="ADAL" clId="{AF797946-7038-4FEE-B524-72017C71F6E9}" dt="2024-10-10T05:35:15.002" v="1338" actId="478"/>
          <ac:spMkLst>
            <pc:docMk/>
            <pc:sldMk cId="594723572" sldId="424"/>
            <ac:spMk id="4" creationId="{028749A1-7597-9C83-E020-598AAC67B981}"/>
          </ac:spMkLst>
        </pc:spChg>
        <pc:spChg chg="add mod">
          <ac:chgData name="Frannia Xaviera Araquistain Cisneros" userId="da159e3e-367a-4dd5-a645-9a1b17cab620" providerId="ADAL" clId="{AF797946-7038-4FEE-B524-72017C71F6E9}" dt="2024-10-10T05:40:29.554" v="1410" actId="1076"/>
          <ac:spMkLst>
            <pc:docMk/>
            <pc:sldMk cId="594723572" sldId="424"/>
            <ac:spMk id="5" creationId="{BD9FC3CE-7FCE-6E2D-5474-DB01386E6863}"/>
          </ac:spMkLst>
        </pc:spChg>
        <pc:spChg chg="add mod">
          <ac:chgData name="Frannia Xaviera Araquistain Cisneros" userId="da159e3e-367a-4dd5-a645-9a1b17cab620" providerId="ADAL" clId="{AF797946-7038-4FEE-B524-72017C71F6E9}" dt="2024-10-10T05:39:53.005" v="1401" actId="1076"/>
          <ac:spMkLst>
            <pc:docMk/>
            <pc:sldMk cId="594723572" sldId="424"/>
            <ac:spMk id="7" creationId="{F916D03F-3409-6EB5-357E-17EFB8045CC8}"/>
          </ac:spMkLst>
        </pc:spChg>
        <pc:picChg chg="add mod">
          <ac:chgData name="Frannia Xaviera Araquistain Cisneros" userId="da159e3e-367a-4dd5-a645-9a1b17cab620" providerId="ADAL" clId="{AF797946-7038-4FEE-B524-72017C71F6E9}" dt="2024-10-10T05:40:25.572" v="1409" actId="1076"/>
          <ac:picMkLst>
            <pc:docMk/>
            <pc:sldMk cId="594723572" sldId="424"/>
            <ac:picMk id="6" creationId="{86A9E1BF-2313-BFD0-60DC-BDBAFBECD569}"/>
          </ac:picMkLst>
        </pc:picChg>
      </pc:sldChg>
      <pc:sldChg chg="delSp modSp add del mod">
        <pc:chgData name="Frannia Xaviera Araquistain Cisneros" userId="da159e3e-367a-4dd5-a645-9a1b17cab620" providerId="ADAL" clId="{AF797946-7038-4FEE-B524-72017C71F6E9}" dt="2024-10-10T06:18:50.853" v="1675" actId="47"/>
        <pc:sldMkLst>
          <pc:docMk/>
          <pc:sldMk cId="3724429904" sldId="425"/>
        </pc:sldMkLst>
        <pc:spChg chg="del mod">
          <ac:chgData name="Frannia Xaviera Araquistain Cisneros" userId="da159e3e-367a-4dd5-a645-9a1b17cab620" providerId="ADAL" clId="{AF797946-7038-4FEE-B524-72017C71F6E9}" dt="2024-10-10T05:35:39.836" v="1345" actId="478"/>
          <ac:spMkLst>
            <pc:docMk/>
            <pc:sldMk cId="3724429904" sldId="425"/>
            <ac:spMk id="7" creationId="{B9C129C2-5F7D-B7FA-2C9B-6B20EBFF46A7}"/>
          </ac:spMkLst>
        </pc:spChg>
        <pc:spChg chg="del">
          <ac:chgData name="Frannia Xaviera Araquistain Cisneros" userId="da159e3e-367a-4dd5-a645-9a1b17cab620" providerId="ADAL" clId="{AF797946-7038-4FEE-B524-72017C71F6E9}" dt="2024-10-10T05:35:38.491" v="1344" actId="478"/>
          <ac:spMkLst>
            <pc:docMk/>
            <pc:sldMk cId="3724429904" sldId="425"/>
            <ac:spMk id="12" creationId="{BBB5DEF6-40E7-3978-7AC2-526F3294C8C6}"/>
          </ac:spMkLst>
        </pc:spChg>
        <pc:spChg chg="del">
          <ac:chgData name="Frannia Xaviera Araquistain Cisneros" userId="da159e3e-367a-4dd5-a645-9a1b17cab620" providerId="ADAL" clId="{AF797946-7038-4FEE-B524-72017C71F6E9}" dt="2024-10-10T05:35:41.186" v="1346" actId="478"/>
          <ac:spMkLst>
            <pc:docMk/>
            <pc:sldMk cId="3724429904" sldId="425"/>
            <ac:spMk id="13" creationId="{A8335B89-F479-6D02-0C82-7E78E2BE00AC}"/>
          </ac:spMkLst>
        </pc:spChg>
        <pc:picChg chg="del">
          <ac:chgData name="Frannia Xaviera Araquistain Cisneros" userId="da159e3e-367a-4dd5-a645-9a1b17cab620" providerId="ADAL" clId="{AF797946-7038-4FEE-B524-72017C71F6E9}" dt="2024-10-10T05:35:34.861" v="1340" actId="478"/>
          <ac:picMkLst>
            <pc:docMk/>
            <pc:sldMk cId="3724429904" sldId="425"/>
            <ac:picMk id="3" creationId="{C5CC4250-9D50-110E-5B2E-5F28709DD25F}"/>
          </ac:picMkLst>
        </pc:picChg>
        <pc:picChg chg="del">
          <ac:chgData name="Frannia Xaviera Araquistain Cisneros" userId="da159e3e-367a-4dd5-a645-9a1b17cab620" providerId="ADAL" clId="{AF797946-7038-4FEE-B524-72017C71F6E9}" dt="2024-10-10T05:35:36.333" v="1342" actId="478"/>
          <ac:picMkLst>
            <pc:docMk/>
            <pc:sldMk cId="3724429904" sldId="425"/>
            <ac:picMk id="8" creationId="{F57715FA-B1E1-C4F8-E9D8-F471BDAC0DEC}"/>
          </ac:picMkLst>
        </pc:picChg>
        <pc:picChg chg="del">
          <ac:chgData name="Frannia Xaviera Araquistain Cisneros" userId="da159e3e-367a-4dd5-a645-9a1b17cab620" providerId="ADAL" clId="{AF797946-7038-4FEE-B524-72017C71F6E9}" dt="2024-10-10T05:35:35.793" v="1341" actId="478"/>
          <ac:picMkLst>
            <pc:docMk/>
            <pc:sldMk cId="3724429904" sldId="425"/>
            <ac:picMk id="16" creationId="{5597DFA1-46E7-3E59-34E3-9CC3255008D2}"/>
          </ac:picMkLst>
        </pc:picChg>
      </pc:sldChg>
      <pc:sldChg chg="addSp delSp modSp add del mod delAnim modAnim">
        <pc:chgData name="Frannia Xaviera Araquistain Cisneros" userId="da159e3e-367a-4dd5-a645-9a1b17cab620" providerId="ADAL" clId="{AF797946-7038-4FEE-B524-72017C71F6E9}" dt="2024-10-10T15:49:53.881" v="2350" actId="47"/>
        <pc:sldMkLst>
          <pc:docMk/>
          <pc:sldMk cId="1768960830" sldId="426"/>
        </pc:sldMkLst>
        <pc:spChg chg="del">
          <ac:chgData name="Frannia Xaviera Araquistain Cisneros" userId="da159e3e-367a-4dd5-a645-9a1b17cab620" providerId="ADAL" clId="{AF797946-7038-4FEE-B524-72017C71F6E9}" dt="2024-10-10T05:39:03.112" v="1385" actId="478"/>
          <ac:spMkLst>
            <pc:docMk/>
            <pc:sldMk cId="1768960830" sldId="426"/>
            <ac:spMk id="2" creationId="{E8AFC647-9C8A-D88D-9690-59D9CAD97B5B}"/>
          </ac:spMkLst>
        </pc:spChg>
        <pc:spChg chg="add del mod">
          <ac:chgData name="Frannia Xaviera Araquistain Cisneros" userId="da159e3e-367a-4dd5-a645-9a1b17cab620" providerId="ADAL" clId="{AF797946-7038-4FEE-B524-72017C71F6E9}" dt="2024-10-10T05:39:24.457" v="1392" actId="21"/>
          <ac:spMkLst>
            <pc:docMk/>
            <pc:sldMk cId="1768960830" sldId="426"/>
            <ac:spMk id="3" creationId="{BD9FC3CE-7FCE-6E2D-5474-DB01386E6863}"/>
          </ac:spMkLst>
        </pc:spChg>
        <pc:spChg chg="add del mod">
          <ac:chgData name="Frannia Xaviera Araquistain Cisneros" userId="da159e3e-367a-4dd5-a645-9a1b17cab620" providerId="ADAL" clId="{AF797946-7038-4FEE-B524-72017C71F6E9}" dt="2024-10-10T05:39:24.457" v="1392" actId="21"/>
          <ac:spMkLst>
            <pc:docMk/>
            <pc:sldMk cId="1768960830" sldId="426"/>
            <ac:spMk id="6" creationId="{F916D03F-3409-6EB5-357E-17EFB8045CC8}"/>
          </ac:spMkLst>
        </pc:spChg>
        <pc:picChg chg="add del mod">
          <ac:chgData name="Frannia Xaviera Araquistain Cisneros" userId="da159e3e-367a-4dd5-a645-9a1b17cab620" providerId="ADAL" clId="{AF797946-7038-4FEE-B524-72017C71F6E9}" dt="2024-10-10T05:39:24.457" v="1392" actId="21"/>
          <ac:picMkLst>
            <pc:docMk/>
            <pc:sldMk cId="1768960830" sldId="426"/>
            <ac:picMk id="4" creationId="{86A9E1BF-2313-BFD0-60DC-BDBAFBECD569}"/>
          </ac:picMkLst>
        </pc:picChg>
        <pc:picChg chg="del">
          <ac:chgData name="Frannia Xaviera Araquistain Cisneros" userId="da159e3e-367a-4dd5-a645-9a1b17cab620" providerId="ADAL" clId="{AF797946-7038-4FEE-B524-72017C71F6E9}" dt="2024-10-10T05:38:49.270" v="1380" actId="478"/>
          <ac:picMkLst>
            <pc:docMk/>
            <pc:sldMk cId="1768960830" sldId="426"/>
            <ac:picMk id="5" creationId="{4E3ADE56-04B2-3054-7D6C-E38C315F3868}"/>
          </ac:picMkLst>
        </pc:picChg>
        <pc:picChg chg="del">
          <ac:chgData name="Frannia Xaviera Araquistain Cisneros" userId="da159e3e-367a-4dd5-a645-9a1b17cab620" providerId="ADAL" clId="{AF797946-7038-4FEE-B524-72017C71F6E9}" dt="2024-10-10T05:38:50.574" v="1382" actId="478"/>
          <ac:picMkLst>
            <pc:docMk/>
            <pc:sldMk cId="1768960830" sldId="426"/>
            <ac:picMk id="7" creationId="{E847795E-A254-8CA0-05BB-35171C8BF5C8}"/>
          </ac:picMkLst>
        </pc:picChg>
        <pc:picChg chg="del">
          <ac:chgData name="Frannia Xaviera Araquistain Cisneros" userId="da159e3e-367a-4dd5-a645-9a1b17cab620" providerId="ADAL" clId="{AF797946-7038-4FEE-B524-72017C71F6E9}" dt="2024-10-10T05:38:51.096" v="1383" actId="478"/>
          <ac:picMkLst>
            <pc:docMk/>
            <pc:sldMk cId="1768960830" sldId="426"/>
            <ac:picMk id="9" creationId="{1E2FC821-B5BA-935E-9006-F8E334AE9EB7}"/>
          </ac:picMkLst>
        </pc:picChg>
        <pc:picChg chg="del">
          <ac:chgData name="Frannia Xaviera Araquistain Cisneros" userId="da159e3e-367a-4dd5-a645-9a1b17cab620" providerId="ADAL" clId="{AF797946-7038-4FEE-B524-72017C71F6E9}" dt="2024-10-10T05:38:50.025" v="1381" actId="478"/>
          <ac:picMkLst>
            <pc:docMk/>
            <pc:sldMk cId="1768960830" sldId="426"/>
            <ac:picMk id="11" creationId="{7806A367-85CD-E199-CD38-1EEF9B44B4E4}"/>
          </ac:picMkLst>
        </pc:picChg>
      </pc:sldChg>
      <pc:sldChg chg="delSp add del mod">
        <pc:chgData name="Frannia Xaviera Araquistain Cisneros" userId="da159e3e-367a-4dd5-a645-9a1b17cab620" providerId="ADAL" clId="{AF797946-7038-4FEE-B524-72017C71F6E9}" dt="2024-10-10T14:56:41.977" v="1914" actId="47"/>
        <pc:sldMkLst>
          <pc:docMk/>
          <pc:sldMk cId="2752613362" sldId="427"/>
        </pc:sldMkLst>
        <pc:spChg chg="del">
          <ac:chgData name="Frannia Xaviera Araquistain Cisneros" userId="da159e3e-367a-4dd5-a645-9a1b17cab620" providerId="ADAL" clId="{AF797946-7038-4FEE-B524-72017C71F6E9}" dt="2024-10-10T14:54:11.785" v="1896" actId="21"/>
          <ac:spMkLst>
            <pc:docMk/>
            <pc:sldMk cId="2752613362" sldId="427"/>
            <ac:spMk id="7" creationId="{E62DC18F-9F1C-AE52-E499-7C4B362DF0DC}"/>
          </ac:spMkLst>
        </pc:spChg>
        <pc:grpChg chg="del">
          <ac:chgData name="Frannia Xaviera Araquistain Cisneros" userId="da159e3e-367a-4dd5-a645-9a1b17cab620" providerId="ADAL" clId="{AF797946-7038-4FEE-B524-72017C71F6E9}" dt="2024-10-10T14:54:11.785" v="1896" actId="21"/>
          <ac:grpSpMkLst>
            <pc:docMk/>
            <pc:sldMk cId="2752613362" sldId="427"/>
            <ac:grpSpMk id="8" creationId="{6406EE1D-A5FD-D0D0-7E80-9FFB8A6643C6}"/>
          </ac:grpSpMkLst>
        </pc:grpChg>
        <pc:grpChg chg="del">
          <ac:chgData name="Frannia Xaviera Araquistain Cisneros" userId="da159e3e-367a-4dd5-a645-9a1b17cab620" providerId="ADAL" clId="{AF797946-7038-4FEE-B524-72017C71F6E9}" dt="2024-10-10T14:54:11.785" v="1896" actId="21"/>
          <ac:grpSpMkLst>
            <pc:docMk/>
            <pc:sldMk cId="2752613362" sldId="427"/>
            <ac:grpSpMk id="11" creationId="{3A9F18B0-FF7D-47D9-070F-E38BFE6882CF}"/>
          </ac:grpSpMkLst>
        </pc:grpChg>
        <pc:grpChg chg="del">
          <ac:chgData name="Frannia Xaviera Araquistain Cisneros" userId="da159e3e-367a-4dd5-a645-9a1b17cab620" providerId="ADAL" clId="{AF797946-7038-4FEE-B524-72017C71F6E9}" dt="2024-10-10T14:54:11.785" v="1896" actId="21"/>
          <ac:grpSpMkLst>
            <pc:docMk/>
            <pc:sldMk cId="2752613362" sldId="427"/>
            <ac:grpSpMk id="14" creationId="{FCE97158-A589-1EBB-D5EF-BDF955CAAD4D}"/>
          </ac:grpSpMkLst>
        </pc:grpChg>
        <pc:grpChg chg="del">
          <ac:chgData name="Frannia Xaviera Araquistain Cisneros" userId="da159e3e-367a-4dd5-a645-9a1b17cab620" providerId="ADAL" clId="{AF797946-7038-4FEE-B524-72017C71F6E9}" dt="2024-10-10T14:54:11.785" v="1896" actId="21"/>
          <ac:grpSpMkLst>
            <pc:docMk/>
            <pc:sldMk cId="2752613362" sldId="427"/>
            <ac:grpSpMk id="17" creationId="{6F20759B-2CBE-8524-60B6-391AABCA5368}"/>
          </ac:grpSpMkLst>
        </pc:grpChg>
      </pc:sldChg>
      <pc:sldChg chg="addSp delSp modSp add mod">
        <pc:chgData name="Frannia Xaviera Araquistain Cisneros" userId="da159e3e-367a-4dd5-a645-9a1b17cab620" providerId="ADAL" clId="{AF797946-7038-4FEE-B524-72017C71F6E9}" dt="2024-10-10T16:16:16.517" v="2746" actId="208"/>
        <pc:sldMkLst>
          <pc:docMk/>
          <pc:sldMk cId="448949363" sldId="428"/>
        </pc:sldMkLst>
        <pc:spChg chg="add mod">
          <ac:chgData name="Frannia Xaviera Araquistain Cisneros" userId="da159e3e-367a-4dd5-a645-9a1b17cab620" providerId="ADAL" clId="{AF797946-7038-4FEE-B524-72017C71F6E9}" dt="2024-10-10T16:16:16.517" v="2746" actId="208"/>
          <ac:spMkLst>
            <pc:docMk/>
            <pc:sldMk cId="448949363" sldId="428"/>
            <ac:spMk id="2" creationId="{559B278E-F62A-ECCE-4EAF-039C869ED6EE}"/>
          </ac:spMkLst>
        </pc:spChg>
        <pc:grpChg chg="del">
          <ac:chgData name="Frannia Xaviera Araquistain Cisneros" userId="da159e3e-367a-4dd5-a645-9a1b17cab620" providerId="ADAL" clId="{AF797946-7038-4FEE-B524-72017C71F6E9}" dt="2024-10-10T14:47:36.879" v="1804" actId="478"/>
          <ac:grpSpMkLst>
            <pc:docMk/>
            <pc:sldMk cId="448949363" sldId="428"/>
            <ac:grpSpMk id="37" creationId="{4EF7DD09-9B55-53B4-710C-F28B82AC9F81}"/>
          </ac:grpSpMkLst>
        </pc:grpChg>
        <pc:picChg chg="add mod">
          <ac:chgData name="Frannia Xaviera Araquistain Cisneros" userId="da159e3e-367a-4dd5-a645-9a1b17cab620" providerId="ADAL" clId="{AF797946-7038-4FEE-B524-72017C71F6E9}" dt="2024-10-10T14:48:07.870" v="1808" actId="1076"/>
          <ac:picMkLst>
            <pc:docMk/>
            <pc:sldMk cId="448949363" sldId="428"/>
            <ac:picMk id="3" creationId="{F4B050DF-165F-F3A7-6A4E-24D827320872}"/>
          </ac:picMkLst>
        </pc:picChg>
        <pc:picChg chg="add mod">
          <ac:chgData name="Frannia Xaviera Araquistain Cisneros" userId="da159e3e-367a-4dd5-a645-9a1b17cab620" providerId="ADAL" clId="{AF797946-7038-4FEE-B524-72017C71F6E9}" dt="2024-10-10T14:48:23.598" v="1812" actId="1076"/>
          <ac:picMkLst>
            <pc:docMk/>
            <pc:sldMk cId="448949363" sldId="428"/>
            <ac:picMk id="4" creationId="{C3E90FF5-FF81-4297-84D6-14C37CA0C3C8}"/>
          </ac:picMkLst>
        </pc:picChg>
      </pc:sldChg>
      <pc:sldChg chg="addSp delSp modSp add mod">
        <pc:chgData name="Frannia Xaviera Araquistain Cisneros" userId="da159e3e-367a-4dd5-a645-9a1b17cab620" providerId="ADAL" clId="{AF797946-7038-4FEE-B524-72017C71F6E9}" dt="2024-10-10T18:47:32.724" v="3218" actId="1076"/>
        <pc:sldMkLst>
          <pc:docMk/>
          <pc:sldMk cId="3670386681" sldId="429"/>
        </pc:sldMkLst>
        <pc:spChg chg="add mod">
          <ac:chgData name="Frannia Xaviera Araquistain Cisneros" userId="da159e3e-367a-4dd5-a645-9a1b17cab620" providerId="ADAL" clId="{AF797946-7038-4FEE-B524-72017C71F6E9}" dt="2024-10-10T18:47:29.467" v="3217" actId="1076"/>
          <ac:spMkLst>
            <pc:docMk/>
            <pc:sldMk cId="3670386681" sldId="429"/>
            <ac:spMk id="3" creationId="{DAE0F54F-BBB9-8F40-D4DA-D2A4999D8E40}"/>
          </ac:spMkLst>
        </pc:spChg>
        <pc:spChg chg="mod">
          <ac:chgData name="Frannia Xaviera Araquistain Cisneros" userId="da159e3e-367a-4dd5-a645-9a1b17cab620" providerId="ADAL" clId="{AF797946-7038-4FEE-B524-72017C71F6E9}" dt="2024-10-10T14:52:36.333" v="1883" actId="20577"/>
          <ac:spMkLst>
            <pc:docMk/>
            <pc:sldMk cId="3670386681" sldId="429"/>
            <ac:spMk id="6" creationId="{A26C4460-F7A2-3594-6660-27440AC6B2EA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7" creationId="{ED33FF50-59F3-4FAE-46D8-D8A4441CCEA5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8" creationId="{985C0548-C286-F0D0-12F2-998CDD97F85C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9" creationId="{AA246C73-E91C-6B17-02D5-C5FAFBFB16B6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0" creationId="{C3D42733-4B3B-104F-DDB9-0C752CDEBDAC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1" creationId="{954FE014-315C-5399-8483-3A04698AE8F0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2" creationId="{7DEFA451-5745-2DE1-418A-A532CE594662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3" creationId="{DD8F7DD7-470B-5F31-5BB6-4875FE54D0E2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4" creationId="{40DF0F54-4AA3-0435-6BD7-F5D3F20302FF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5" creationId="{FE337B84-8B36-5CDB-D66B-0AFFB283B69B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7" creationId="{A10F7446-60C6-B002-0F6C-E6F2E67DADF1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8" creationId="{D199B908-C024-C635-E373-248B062BA1FF}"/>
          </ac:spMkLst>
        </pc:spChg>
        <pc:spChg chg="mod">
          <ac:chgData name="Frannia Xaviera Araquistain Cisneros" userId="da159e3e-367a-4dd5-a645-9a1b17cab620" providerId="ADAL" clId="{AF797946-7038-4FEE-B524-72017C71F6E9}" dt="2024-10-10T14:51:57.531" v="1819"/>
          <ac:spMkLst>
            <pc:docMk/>
            <pc:sldMk cId="3670386681" sldId="429"/>
            <ac:spMk id="19" creationId="{408D177C-4CCA-26B0-3709-660C253263D4}"/>
          </ac:spMkLst>
        </pc:spChg>
        <pc:spChg chg="add mod">
          <ac:chgData name="Frannia Xaviera Araquistain Cisneros" userId="da159e3e-367a-4dd5-a645-9a1b17cab620" providerId="ADAL" clId="{AF797946-7038-4FEE-B524-72017C71F6E9}" dt="2024-10-10T18:14:14.877" v="3216" actId="20577"/>
          <ac:spMkLst>
            <pc:docMk/>
            <pc:sldMk cId="3670386681" sldId="429"/>
            <ac:spMk id="21" creationId="{E62DC18F-9F1C-AE52-E499-7C4B362DF0DC}"/>
          </ac:spMkLst>
        </pc:spChg>
        <pc:spChg chg="mod">
          <ac:chgData name="Frannia Xaviera Araquistain Cisneros" userId="da159e3e-367a-4dd5-a645-9a1b17cab620" providerId="ADAL" clId="{AF797946-7038-4FEE-B524-72017C71F6E9}" dt="2024-10-10T18:47:32.724" v="3218" actId="1076"/>
          <ac:spMkLst>
            <pc:docMk/>
            <pc:sldMk cId="3670386681" sldId="429"/>
            <ac:spMk id="26" creationId="{250CC006-B727-38B5-CD77-2540DD9BB88B}"/>
          </ac:spMkLst>
        </pc:spChg>
        <pc:spChg chg="mod">
          <ac:chgData name="Frannia Xaviera Araquistain Cisneros" userId="da159e3e-367a-4dd5-a645-9a1b17cab620" providerId="ADAL" clId="{AF797946-7038-4FEE-B524-72017C71F6E9}" dt="2024-10-10T15:00:49.462" v="1960" actId="207"/>
          <ac:spMkLst>
            <pc:docMk/>
            <pc:sldMk cId="3670386681" sldId="429"/>
            <ac:spMk id="27" creationId="{0A16F9AE-E778-7E3C-B7EC-ABA429BDEA87}"/>
          </ac:spMkLst>
        </pc:spChg>
        <pc:spChg chg="mod">
          <ac:chgData name="Frannia Xaviera Araquistain Cisneros" userId="da159e3e-367a-4dd5-a645-9a1b17cab620" providerId="ADAL" clId="{AF797946-7038-4FEE-B524-72017C71F6E9}" dt="2024-10-10T14:54:13.832" v="1897"/>
          <ac:spMkLst>
            <pc:docMk/>
            <pc:sldMk cId="3670386681" sldId="429"/>
            <ac:spMk id="30" creationId="{483AEB2D-859A-0B01-BDF8-E4495EFEF391}"/>
          </ac:spMkLst>
        </pc:spChg>
        <pc:spChg chg="mod">
          <ac:chgData name="Frannia Xaviera Araquistain Cisneros" userId="da159e3e-367a-4dd5-a645-9a1b17cab620" providerId="ADAL" clId="{AF797946-7038-4FEE-B524-72017C71F6E9}" dt="2024-10-10T14:54:13.832" v="1897"/>
          <ac:spMkLst>
            <pc:docMk/>
            <pc:sldMk cId="3670386681" sldId="429"/>
            <ac:spMk id="33" creationId="{4794DA0F-471B-4A3A-D1E8-F632C44D9392}"/>
          </ac:spMkLst>
        </pc:spChg>
        <pc:spChg chg="mod">
          <ac:chgData name="Frannia Xaviera Araquistain Cisneros" userId="da159e3e-367a-4dd5-a645-9a1b17cab620" providerId="ADAL" clId="{AF797946-7038-4FEE-B524-72017C71F6E9}" dt="2024-10-10T15:00:55.803" v="1961" actId="207"/>
          <ac:spMkLst>
            <pc:docMk/>
            <pc:sldMk cId="3670386681" sldId="429"/>
            <ac:spMk id="36" creationId="{B4673D0E-6146-4A71-62FD-49512A172F29}"/>
          </ac:spMkLst>
        </pc:spChg>
        <pc:spChg chg="add del mod">
          <ac:chgData name="Frannia Xaviera Araquistain Cisneros" userId="da159e3e-367a-4dd5-a645-9a1b17cab620" providerId="ADAL" clId="{AF797946-7038-4FEE-B524-72017C71F6E9}" dt="2024-10-10T14:55:53.186" v="1908" actId="478"/>
          <ac:spMkLst>
            <pc:docMk/>
            <pc:sldMk cId="3670386681" sldId="429"/>
            <ac:spMk id="38" creationId="{0589AD3C-7F41-420C-3236-5623D21A3DEF}"/>
          </ac:spMkLst>
        </pc:spChg>
        <pc:spChg chg="mod">
          <ac:chgData name="Frannia Xaviera Araquistain Cisneros" userId="da159e3e-367a-4dd5-a645-9a1b17cab620" providerId="ADAL" clId="{AF797946-7038-4FEE-B524-72017C71F6E9}" dt="2024-10-10T15:01:14.360" v="1966"/>
          <ac:spMkLst>
            <pc:docMk/>
            <pc:sldMk cId="3670386681" sldId="429"/>
            <ac:spMk id="40" creationId="{BCCAD9A0-49FB-ED99-1DA3-F339CDB3A7B5}"/>
          </ac:spMkLst>
        </pc:spChg>
        <pc:spChg chg="mod">
          <ac:chgData name="Frannia Xaviera Araquistain Cisneros" userId="da159e3e-367a-4dd5-a645-9a1b17cab620" providerId="ADAL" clId="{AF797946-7038-4FEE-B524-72017C71F6E9}" dt="2024-10-10T15:01:18.413" v="1968"/>
          <ac:spMkLst>
            <pc:docMk/>
            <pc:sldMk cId="3670386681" sldId="429"/>
            <ac:spMk id="43" creationId="{B1564AF3-41F9-0991-400F-502628F0F730}"/>
          </ac:spMkLst>
        </pc:spChg>
        <pc:spChg chg="mod">
          <ac:chgData name="Frannia Xaviera Araquistain Cisneros" userId="da159e3e-367a-4dd5-a645-9a1b17cab620" providerId="ADAL" clId="{AF797946-7038-4FEE-B524-72017C71F6E9}" dt="2024-10-10T15:01:24.632" v="1970"/>
          <ac:spMkLst>
            <pc:docMk/>
            <pc:sldMk cId="3670386681" sldId="429"/>
            <ac:spMk id="46" creationId="{53213A37-B325-91FE-CAEC-17EB6AAC2542}"/>
          </ac:spMkLst>
        </pc:spChg>
        <pc:grpChg chg="add del mod">
          <ac:chgData name="Frannia Xaviera Araquistain Cisneros" userId="da159e3e-367a-4dd5-a645-9a1b17cab620" providerId="ADAL" clId="{AF797946-7038-4FEE-B524-72017C71F6E9}" dt="2024-10-10T14:54:03.341" v="1895" actId="478"/>
          <ac:grpSpMkLst>
            <pc:docMk/>
            <pc:sldMk cId="3670386681" sldId="429"/>
            <ac:grpSpMk id="2" creationId="{D6B7D0A4-E884-B14B-3604-4B763E61DF87}"/>
          </ac:grpSpMkLst>
        </pc:grpChg>
        <pc:grpChg chg="mod">
          <ac:chgData name="Frannia Xaviera Araquistain Cisneros" userId="da159e3e-367a-4dd5-a645-9a1b17cab620" providerId="ADAL" clId="{AF797946-7038-4FEE-B524-72017C71F6E9}" dt="2024-10-10T14:51:57.531" v="1819"/>
          <ac:grpSpMkLst>
            <pc:docMk/>
            <pc:sldMk cId="3670386681" sldId="429"/>
            <ac:grpSpMk id="5" creationId="{C78704F7-AD6E-E8C0-E7B9-98EDB685B2B4}"/>
          </ac:grpSpMkLst>
        </pc:grpChg>
        <pc:grpChg chg="mod">
          <ac:chgData name="Frannia Xaviera Araquistain Cisneros" userId="da159e3e-367a-4dd5-a645-9a1b17cab620" providerId="ADAL" clId="{AF797946-7038-4FEE-B524-72017C71F6E9}" dt="2024-10-10T14:51:57.531" v="1819"/>
          <ac:grpSpMkLst>
            <pc:docMk/>
            <pc:sldMk cId="3670386681" sldId="429"/>
            <ac:grpSpMk id="16" creationId="{A8F39906-DF4D-191D-3C85-1565B9572D0A}"/>
          </ac:grpSpMkLst>
        </pc:grpChg>
        <pc:grpChg chg="add mod">
          <ac:chgData name="Frannia Xaviera Araquistain Cisneros" userId="da159e3e-367a-4dd5-a645-9a1b17cab620" providerId="ADAL" clId="{AF797946-7038-4FEE-B524-72017C71F6E9}" dt="2024-10-10T18:08:33.996" v="3107" actId="1036"/>
          <ac:grpSpMkLst>
            <pc:docMk/>
            <pc:sldMk cId="3670386681" sldId="429"/>
            <ac:grpSpMk id="22" creationId="{6406EE1D-A5FD-D0D0-7E80-9FFB8A6643C6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5:01:02.094" v="1963" actId="478"/>
          <ac:grpSpMkLst>
            <pc:docMk/>
            <pc:sldMk cId="3670386681" sldId="429"/>
            <ac:grpSpMk id="29" creationId="{3A9F18B0-FF7D-47D9-070F-E38BFE6882CF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4:54:36.942" v="1899" actId="478"/>
          <ac:grpSpMkLst>
            <pc:docMk/>
            <pc:sldMk cId="3670386681" sldId="429"/>
            <ac:grpSpMk id="32" creationId="{FCE97158-A589-1EBB-D5EF-BDF955CAAD4D}"/>
          </ac:grpSpMkLst>
        </pc:grpChg>
        <pc:grpChg chg="add del mod">
          <ac:chgData name="Frannia Xaviera Araquistain Cisneros" userId="da159e3e-367a-4dd5-a645-9a1b17cab620" providerId="ADAL" clId="{AF797946-7038-4FEE-B524-72017C71F6E9}" dt="2024-10-10T15:01:01.150" v="1962" actId="478"/>
          <ac:grpSpMkLst>
            <pc:docMk/>
            <pc:sldMk cId="3670386681" sldId="429"/>
            <ac:grpSpMk id="35" creationId="{6F20759B-2CBE-8524-60B6-391AABCA5368}"/>
          </ac:grpSpMkLst>
        </pc:grpChg>
        <pc:grpChg chg="add mod">
          <ac:chgData name="Frannia Xaviera Araquistain Cisneros" userId="da159e3e-367a-4dd5-a645-9a1b17cab620" providerId="ADAL" clId="{AF797946-7038-4FEE-B524-72017C71F6E9}" dt="2024-10-10T18:08:35.748" v="3123" actId="1035"/>
          <ac:grpSpMkLst>
            <pc:docMk/>
            <pc:sldMk cId="3670386681" sldId="429"/>
            <ac:grpSpMk id="39" creationId="{E34A48E1-3EA1-6E53-F4F2-1E9C91D373F4}"/>
          </ac:grpSpMkLst>
        </pc:grpChg>
        <pc:grpChg chg="add mod">
          <ac:chgData name="Frannia Xaviera Araquistain Cisneros" userId="da159e3e-367a-4dd5-a645-9a1b17cab620" providerId="ADAL" clId="{AF797946-7038-4FEE-B524-72017C71F6E9}" dt="2024-10-10T18:08:38.267" v="3140" actId="1035"/>
          <ac:grpSpMkLst>
            <pc:docMk/>
            <pc:sldMk cId="3670386681" sldId="429"/>
            <ac:grpSpMk id="42" creationId="{67117A1E-96BB-9A0C-2925-C4E61B8776A5}"/>
          </ac:grpSpMkLst>
        </pc:grpChg>
        <pc:grpChg chg="add mod">
          <ac:chgData name="Frannia Xaviera Araquistain Cisneros" userId="da159e3e-367a-4dd5-a645-9a1b17cab620" providerId="ADAL" clId="{AF797946-7038-4FEE-B524-72017C71F6E9}" dt="2024-10-10T18:08:41.407" v="3157" actId="1035"/>
          <ac:grpSpMkLst>
            <pc:docMk/>
            <pc:sldMk cId="3670386681" sldId="429"/>
            <ac:grpSpMk id="45" creationId="{809089A0-983A-814C-114B-0953F627DC86}"/>
          </ac:grpSpMkLst>
        </pc:grpChg>
        <pc:picChg chg="del">
          <ac:chgData name="Frannia Xaviera Araquistain Cisneros" userId="da159e3e-367a-4dd5-a645-9a1b17cab620" providerId="ADAL" clId="{AF797946-7038-4FEE-B524-72017C71F6E9}" dt="2024-10-10T14:50:15.631" v="1814" actId="478"/>
          <ac:picMkLst>
            <pc:docMk/>
            <pc:sldMk cId="3670386681" sldId="429"/>
            <ac:picMk id="3" creationId="{B37E2511-910E-C834-C61B-A41ADD3AAF34}"/>
          </ac:picMkLst>
        </pc:picChg>
        <pc:picChg chg="del">
          <ac:chgData name="Frannia Xaviera Araquistain Cisneros" userId="da159e3e-367a-4dd5-a645-9a1b17cab620" providerId="ADAL" clId="{AF797946-7038-4FEE-B524-72017C71F6E9}" dt="2024-10-10T14:50:16.493" v="1815" actId="478"/>
          <ac:picMkLst>
            <pc:docMk/>
            <pc:sldMk cId="3670386681" sldId="429"/>
            <ac:picMk id="4" creationId="{06D6B612-FAF8-35C2-A949-3C17B28EA7E8}"/>
          </ac:picMkLst>
        </pc:picChg>
        <pc:picChg chg="add mod ord">
          <ac:chgData name="Frannia Xaviera Araquistain Cisneros" userId="da159e3e-367a-4dd5-a645-9a1b17cab620" providerId="ADAL" clId="{AF797946-7038-4FEE-B524-72017C71F6E9}" dt="2024-10-10T14:55:57.638" v="1909" actId="14100"/>
          <ac:picMkLst>
            <pc:docMk/>
            <pc:sldMk cId="3670386681" sldId="429"/>
            <ac:picMk id="20" creationId="{52D66042-8100-0CF5-20F6-F3FD9839B432}"/>
          </ac:picMkLst>
        </pc:picChg>
        <pc:picChg chg="mod">
          <ac:chgData name="Frannia Xaviera Araquistain Cisneros" userId="da159e3e-367a-4dd5-a645-9a1b17cab620" providerId="ADAL" clId="{AF797946-7038-4FEE-B524-72017C71F6E9}" dt="2024-10-10T14:54:13.832" v="1897"/>
          <ac:picMkLst>
            <pc:docMk/>
            <pc:sldMk cId="3670386681" sldId="429"/>
            <ac:picMk id="28" creationId="{15C515D1-7812-4189-6741-BDCCAA249264}"/>
          </ac:picMkLst>
        </pc:picChg>
        <pc:picChg chg="mod">
          <ac:chgData name="Frannia Xaviera Araquistain Cisneros" userId="da159e3e-367a-4dd5-a645-9a1b17cab620" providerId="ADAL" clId="{AF797946-7038-4FEE-B524-72017C71F6E9}" dt="2024-10-10T14:54:13.832" v="1897"/>
          <ac:picMkLst>
            <pc:docMk/>
            <pc:sldMk cId="3670386681" sldId="429"/>
            <ac:picMk id="31" creationId="{B1122757-33A6-0C23-8F4C-248EDE03AF23}"/>
          </ac:picMkLst>
        </pc:picChg>
        <pc:picChg chg="mod">
          <ac:chgData name="Frannia Xaviera Araquistain Cisneros" userId="da159e3e-367a-4dd5-a645-9a1b17cab620" providerId="ADAL" clId="{AF797946-7038-4FEE-B524-72017C71F6E9}" dt="2024-10-10T14:54:13.832" v="1897"/>
          <ac:picMkLst>
            <pc:docMk/>
            <pc:sldMk cId="3670386681" sldId="429"/>
            <ac:picMk id="34" creationId="{97E14E8D-D295-60E1-FDDC-AC2EDF4CEB2E}"/>
          </ac:picMkLst>
        </pc:picChg>
        <pc:picChg chg="mod">
          <ac:chgData name="Frannia Xaviera Araquistain Cisneros" userId="da159e3e-367a-4dd5-a645-9a1b17cab620" providerId="ADAL" clId="{AF797946-7038-4FEE-B524-72017C71F6E9}" dt="2024-10-10T14:54:13.832" v="1897"/>
          <ac:picMkLst>
            <pc:docMk/>
            <pc:sldMk cId="3670386681" sldId="429"/>
            <ac:picMk id="37" creationId="{5E4269A1-9EFB-B5C9-2F66-F0FC42C11926}"/>
          </ac:picMkLst>
        </pc:picChg>
        <pc:picChg chg="mod">
          <ac:chgData name="Frannia Xaviera Araquistain Cisneros" userId="da159e3e-367a-4dd5-a645-9a1b17cab620" providerId="ADAL" clId="{AF797946-7038-4FEE-B524-72017C71F6E9}" dt="2024-10-10T15:01:14.360" v="1966"/>
          <ac:picMkLst>
            <pc:docMk/>
            <pc:sldMk cId="3670386681" sldId="429"/>
            <ac:picMk id="41" creationId="{1538C547-D159-8560-A1CC-4A01E74BE308}"/>
          </ac:picMkLst>
        </pc:picChg>
        <pc:picChg chg="mod">
          <ac:chgData name="Frannia Xaviera Araquistain Cisneros" userId="da159e3e-367a-4dd5-a645-9a1b17cab620" providerId="ADAL" clId="{AF797946-7038-4FEE-B524-72017C71F6E9}" dt="2024-10-10T15:01:18.413" v="1968"/>
          <ac:picMkLst>
            <pc:docMk/>
            <pc:sldMk cId="3670386681" sldId="429"/>
            <ac:picMk id="44" creationId="{1C286DAC-6600-F23E-EDD9-11763B5E53C8}"/>
          </ac:picMkLst>
        </pc:picChg>
        <pc:picChg chg="mod">
          <ac:chgData name="Frannia Xaviera Araquistain Cisneros" userId="da159e3e-367a-4dd5-a645-9a1b17cab620" providerId="ADAL" clId="{AF797946-7038-4FEE-B524-72017C71F6E9}" dt="2024-10-10T15:01:24.632" v="1970"/>
          <ac:picMkLst>
            <pc:docMk/>
            <pc:sldMk cId="3670386681" sldId="429"/>
            <ac:picMk id="47" creationId="{7F96AC1F-A705-21C2-4AF7-AF6B93465328}"/>
          </ac:picMkLst>
        </pc:picChg>
      </pc:sldChg>
      <pc:sldChg chg="addSp delSp modSp add mod">
        <pc:chgData name="Frannia Xaviera Araquistain Cisneros" userId="da159e3e-367a-4dd5-a645-9a1b17cab620" providerId="ADAL" clId="{AF797946-7038-4FEE-B524-72017C71F6E9}" dt="2024-10-10T15:04:09.639" v="2014" actId="1076"/>
        <pc:sldMkLst>
          <pc:docMk/>
          <pc:sldMk cId="3755846186" sldId="430"/>
        </pc:sldMkLst>
        <pc:spChg chg="del">
          <ac:chgData name="Frannia Xaviera Araquistain Cisneros" userId="da159e3e-367a-4dd5-a645-9a1b17cab620" providerId="ADAL" clId="{AF797946-7038-4FEE-B524-72017C71F6E9}" dt="2024-10-10T15:02:53.680" v="1990" actId="478"/>
          <ac:spMkLst>
            <pc:docMk/>
            <pc:sldMk cId="3755846186" sldId="430"/>
            <ac:spMk id="2" creationId="{C0A26AB8-472B-3396-5342-9347CC813517}"/>
          </ac:spMkLst>
        </pc:spChg>
        <pc:spChg chg="del">
          <ac:chgData name="Frannia Xaviera Araquistain Cisneros" userId="da159e3e-367a-4dd5-a645-9a1b17cab620" providerId="ADAL" clId="{AF797946-7038-4FEE-B524-72017C71F6E9}" dt="2024-10-10T15:02:42.929" v="1987" actId="478"/>
          <ac:spMkLst>
            <pc:docMk/>
            <pc:sldMk cId="3755846186" sldId="430"/>
            <ac:spMk id="3" creationId="{D635FFF5-222D-8D18-6FD1-D59EA7FA4041}"/>
          </ac:spMkLst>
        </pc:spChg>
        <pc:spChg chg="del">
          <ac:chgData name="Frannia Xaviera Araquistain Cisneros" userId="da159e3e-367a-4dd5-a645-9a1b17cab620" providerId="ADAL" clId="{AF797946-7038-4FEE-B524-72017C71F6E9}" dt="2024-10-10T15:02:44.367" v="1988" actId="478"/>
          <ac:spMkLst>
            <pc:docMk/>
            <pc:sldMk cId="3755846186" sldId="430"/>
            <ac:spMk id="4" creationId="{CFFE78EE-FE7F-DB37-35CD-97E23ED7DC93}"/>
          </ac:spMkLst>
        </pc:spChg>
        <pc:spChg chg="add mod">
          <ac:chgData name="Frannia Xaviera Araquistain Cisneros" userId="da159e3e-367a-4dd5-a645-9a1b17cab620" providerId="ADAL" clId="{AF797946-7038-4FEE-B524-72017C71F6E9}" dt="2024-10-10T15:04:03.257" v="2011" actId="1076"/>
          <ac:spMkLst>
            <pc:docMk/>
            <pc:sldMk cId="3755846186" sldId="430"/>
            <ac:spMk id="5" creationId="{B4B5ED94-C5A9-2ED1-3424-A151B0311E2B}"/>
          </ac:spMkLst>
        </pc:spChg>
        <pc:spChg chg="add mod">
          <ac:chgData name="Frannia Xaviera Araquistain Cisneros" userId="da159e3e-367a-4dd5-a645-9a1b17cab620" providerId="ADAL" clId="{AF797946-7038-4FEE-B524-72017C71F6E9}" dt="2024-10-10T15:03:55.961" v="2009" actId="1076"/>
          <ac:spMkLst>
            <pc:docMk/>
            <pc:sldMk cId="3755846186" sldId="430"/>
            <ac:spMk id="6" creationId="{03FCD748-55B4-BA24-4BA8-F839A3BE7F8F}"/>
          </ac:spMkLst>
        </pc:spChg>
        <pc:spChg chg="add mod">
          <ac:chgData name="Frannia Xaviera Araquistain Cisneros" userId="da159e3e-367a-4dd5-a645-9a1b17cab620" providerId="ADAL" clId="{AF797946-7038-4FEE-B524-72017C71F6E9}" dt="2024-10-10T15:04:09.639" v="2014" actId="1076"/>
          <ac:spMkLst>
            <pc:docMk/>
            <pc:sldMk cId="3755846186" sldId="430"/>
            <ac:spMk id="10" creationId="{5F928CBE-7D4A-1FC8-78C0-B065AD6F4DCD}"/>
          </ac:spMkLst>
        </pc:spChg>
        <pc:spChg chg="mod">
          <ac:chgData name="Frannia Xaviera Araquistain Cisneros" userId="da159e3e-367a-4dd5-a645-9a1b17cab620" providerId="ADAL" clId="{AF797946-7038-4FEE-B524-72017C71F6E9}" dt="2024-10-10T15:02:54.763" v="1991"/>
          <ac:spMkLst>
            <pc:docMk/>
            <pc:sldMk cId="3755846186" sldId="430"/>
            <ac:spMk id="11" creationId="{2890FC04-0B26-FED6-739E-41058A850DF8}"/>
          </ac:spMkLst>
        </pc:spChg>
        <pc:grpChg chg="add mod">
          <ac:chgData name="Frannia Xaviera Araquistain Cisneros" userId="da159e3e-367a-4dd5-a645-9a1b17cab620" providerId="ADAL" clId="{AF797946-7038-4FEE-B524-72017C71F6E9}" dt="2024-10-10T15:04:05.045" v="2012" actId="1076"/>
          <ac:grpSpMkLst>
            <pc:docMk/>
            <pc:sldMk cId="3755846186" sldId="430"/>
            <ac:grpSpMk id="9" creationId="{ED4969F9-582A-0A9B-4AE5-2348D49AFC26}"/>
          </ac:grpSpMkLst>
        </pc:grpChg>
        <pc:picChg chg="mod">
          <ac:chgData name="Frannia Xaviera Araquistain Cisneros" userId="da159e3e-367a-4dd5-a645-9a1b17cab620" providerId="ADAL" clId="{AF797946-7038-4FEE-B524-72017C71F6E9}" dt="2024-10-10T15:02:54.763" v="1991"/>
          <ac:picMkLst>
            <pc:docMk/>
            <pc:sldMk cId="3755846186" sldId="430"/>
            <ac:picMk id="12" creationId="{4F0DA821-1BC1-6F13-F031-3C76E513167B}"/>
          </ac:picMkLst>
        </pc:picChg>
      </pc:sldChg>
      <pc:sldChg chg="addSp delSp modSp add mod">
        <pc:chgData name="Frannia Xaviera Araquistain Cisneros" userId="da159e3e-367a-4dd5-a645-9a1b17cab620" providerId="ADAL" clId="{AF797946-7038-4FEE-B524-72017C71F6E9}" dt="2024-10-10T15:26:10.343" v="2203" actId="1076"/>
        <pc:sldMkLst>
          <pc:docMk/>
          <pc:sldMk cId="1295155500" sldId="431"/>
        </pc:sldMkLst>
        <pc:spChg chg="del">
          <ac:chgData name="Frannia Xaviera Araquistain Cisneros" userId="da159e3e-367a-4dd5-a645-9a1b17cab620" providerId="ADAL" clId="{AF797946-7038-4FEE-B524-72017C71F6E9}" dt="2024-10-10T15:07:34.334" v="2026" actId="478"/>
          <ac:spMkLst>
            <pc:docMk/>
            <pc:sldMk cId="1295155500" sldId="431"/>
            <ac:spMk id="2" creationId="{1378F4F9-009A-DAAF-17BF-2E20C2B5B12C}"/>
          </ac:spMkLst>
        </pc:spChg>
        <pc:spChg chg="add mod">
          <ac:chgData name="Frannia Xaviera Araquistain Cisneros" userId="da159e3e-367a-4dd5-a645-9a1b17cab620" providerId="ADAL" clId="{AF797946-7038-4FEE-B524-72017C71F6E9}" dt="2024-10-10T15:26:10.343" v="2203" actId="1076"/>
          <ac:spMkLst>
            <pc:docMk/>
            <pc:sldMk cId="1295155500" sldId="431"/>
            <ac:spMk id="3" creationId="{7B4D121E-A398-EC16-0B9D-BBE6386981E7}"/>
          </ac:spMkLst>
        </pc:spChg>
        <pc:spChg chg="del">
          <ac:chgData name="Frannia Xaviera Araquistain Cisneros" userId="da159e3e-367a-4dd5-a645-9a1b17cab620" providerId="ADAL" clId="{AF797946-7038-4FEE-B524-72017C71F6E9}" dt="2024-10-10T15:07:23.821" v="2023" actId="478"/>
          <ac:spMkLst>
            <pc:docMk/>
            <pc:sldMk cId="1295155500" sldId="431"/>
            <ac:spMk id="13" creationId="{597465A6-2C73-6B9D-B007-B01F30B0E461}"/>
          </ac:spMkLst>
        </pc:spChg>
        <pc:spChg chg="del">
          <ac:chgData name="Frannia Xaviera Araquistain Cisneros" userId="da159e3e-367a-4dd5-a645-9a1b17cab620" providerId="ADAL" clId="{AF797946-7038-4FEE-B524-72017C71F6E9}" dt="2024-10-10T15:07:22.239" v="2021" actId="478"/>
          <ac:spMkLst>
            <pc:docMk/>
            <pc:sldMk cId="1295155500" sldId="431"/>
            <ac:spMk id="14" creationId="{82A16CD8-A760-0E65-DC9A-5BC14A0E3C09}"/>
          </ac:spMkLst>
        </pc:spChg>
        <pc:spChg chg="del">
          <ac:chgData name="Frannia Xaviera Araquistain Cisneros" userId="da159e3e-367a-4dd5-a645-9a1b17cab620" providerId="ADAL" clId="{AF797946-7038-4FEE-B524-72017C71F6E9}" dt="2024-10-10T15:07:25.484" v="2025" actId="478"/>
          <ac:spMkLst>
            <pc:docMk/>
            <pc:sldMk cId="1295155500" sldId="431"/>
            <ac:spMk id="15" creationId="{72BB12F6-54E3-0C73-CEC9-09AF4EE745DE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10T15:11:29.975" v="2106" actId="207"/>
          <ac:graphicFrameMkLst>
            <pc:docMk/>
            <pc:sldMk cId="1295155500" sldId="431"/>
            <ac:graphicFrameMk id="4" creationId="{24C35174-91F5-400E-9FFA-2CB4E1647620}"/>
          </ac:graphicFrameMkLst>
        </pc:graphicFrameChg>
        <pc:picChg chg="del">
          <ac:chgData name="Frannia Xaviera Araquistain Cisneros" userId="da159e3e-367a-4dd5-a645-9a1b17cab620" providerId="ADAL" clId="{AF797946-7038-4FEE-B524-72017C71F6E9}" dt="2024-10-10T15:07:20.737" v="2020" actId="478"/>
          <ac:picMkLst>
            <pc:docMk/>
            <pc:sldMk cId="1295155500" sldId="431"/>
            <ac:picMk id="8" creationId="{86E2F75E-27AA-9594-CB25-2AC80ACF961A}"/>
          </ac:picMkLst>
        </pc:picChg>
        <pc:picChg chg="del">
          <ac:chgData name="Frannia Xaviera Araquistain Cisneros" userId="da159e3e-367a-4dd5-a645-9a1b17cab620" providerId="ADAL" clId="{AF797946-7038-4FEE-B524-72017C71F6E9}" dt="2024-10-10T15:07:24.397" v="2024" actId="478"/>
          <ac:picMkLst>
            <pc:docMk/>
            <pc:sldMk cId="1295155500" sldId="431"/>
            <ac:picMk id="10" creationId="{48AB70A6-8A1B-5F87-81FF-9C42900355A3}"/>
          </ac:picMkLst>
        </pc:picChg>
        <pc:picChg chg="del">
          <ac:chgData name="Frannia Xaviera Araquistain Cisneros" userId="da159e3e-367a-4dd5-a645-9a1b17cab620" providerId="ADAL" clId="{AF797946-7038-4FEE-B524-72017C71F6E9}" dt="2024-10-10T15:07:22.765" v="2022" actId="478"/>
          <ac:picMkLst>
            <pc:docMk/>
            <pc:sldMk cId="1295155500" sldId="431"/>
            <ac:picMk id="12" creationId="{94F4AED2-E766-70C9-ECA4-6ED001A6E4D0}"/>
          </ac:picMkLst>
        </pc:picChg>
      </pc:sldChg>
      <pc:sldChg chg="addSp delSp modSp add mod">
        <pc:chgData name="Frannia Xaviera Araquistain Cisneros" userId="da159e3e-367a-4dd5-a645-9a1b17cab620" providerId="ADAL" clId="{AF797946-7038-4FEE-B524-72017C71F6E9}" dt="2024-10-10T18:56:45.040" v="3271" actId="20577"/>
        <pc:sldMkLst>
          <pc:docMk/>
          <pc:sldMk cId="101557023" sldId="432"/>
        </pc:sldMkLst>
        <pc:spChg chg="mod">
          <ac:chgData name="Frannia Xaviera Araquistain Cisneros" userId="da159e3e-367a-4dd5-a645-9a1b17cab620" providerId="ADAL" clId="{AF797946-7038-4FEE-B524-72017C71F6E9}" dt="2024-10-10T15:14:13.517" v="2124" actId="20577"/>
          <ac:spMkLst>
            <pc:docMk/>
            <pc:sldMk cId="101557023" sldId="432"/>
            <ac:spMk id="3" creationId="{5E48A9C8-9177-F472-4B25-B13F1CCD9A8E}"/>
          </ac:spMkLst>
        </pc:spChg>
        <pc:graphicFrameChg chg="add del mod">
          <ac:chgData name="Frannia Xaviera Araquistain Cisneros" userId="da159e3e-367a-4dd5-a645-9a1b17cab620" providerId="ADAL" clId="{AF797946-7038-4FEE-B524-72017C71F6E9}" dt="2024-10-10T15:19:09.987" v="2137" actId="478"/>
          <ac:graphicFrameMkLst>
            <pc:docMk/>
            <pc:sldMk cId="101557023" sldId="432"/>
            <ac:graphicFrameMk id="2" creationId="{EEB04651-3BB7-4D54-9220-E3ABC4B6AFCB}"/>
          </ac:graphicFrameMkLst>
        </pc:graphicFrameChg>
        <pc:graphicFrameChg chg="add del mod">
          <ac:chgData name="Frannia Xaviera Araquistain Cisneros" userId="da159e3e-367a-4dd5-a645-9a1b17cab620" providerId="ADAL" clId="{AF797946-7038-4FEE-B524-72017C71F6E9}" dt="2024-10-10T15:19:10.527" v="2138" actId="478"/>
          <ac:graphicFrameMkLst>
            <pc:docMk/>
            <pc:sldMk cId="101557023" sldId="432"/>
            <ac:graphicFrameMk id="4" creationId="{64A05919-8A2B-4A38-B1E7-864E44C64BF2}"/>
          </ac:graphicFrameMkLst>
        </pc:graphicFrameChg>
        <pc:graphicFrameChg chg="add mod modGraphic">
          <ac:chgData name="Frannia Xaviera Araquistain Cisneros" userId="da159e3e-367a-4dd5-a645-9a1b17cab620" providerId="ADAL" clId="{AF797946-7038-4FEE-B524-72017C71F6E9}" dt="2024-10-10T15:23:50.916" v="2179" actId="207"/>
          <ac:graphicFrameMkLst>
            <pc:docMk/>
            <pc:sldMk cId="101557023" sldId="432"/>
            <ac:graphicFrameMk id="5" creationId="{D6842426-4848-6DDA-84BC-D0AEEE3DE9A9}"/>
          </ac:graphicFrameMkLst>
        </pc:graphicFrameChg>
        <pc:graphicFrameChg chg="add mod modGraphic">
          <ac:chgData name="Frannia Xaviera Araquistain Cisneros" userId="da159e3e-367a-4dd5-a645-9a1b17cab620" providerId="ADAL" clId="{AF797946-7038-4FEE-B524-72017C71F6E9}" dt="2024-10-10T18:56:45.040" v="3271" actId="20577"/>
          <ac:graphicFrameMkLst>
            <pc:docMk/>
            <pc:sldMk cId="101557023" sldId="432"/>
            <ac:graphicFrameMk id="6" creationId="{508197C5-5DB0-FD4E-1AC3-C4BDAC280DDC}"/>
          </ac:graphicFrameMkLst>
        </pc:graphicFrameChg>
      </pc:sldChg>
      <pc:sldChg chg="addSp modSp add mod">
        <pc:chgData name="Frannia Xaviera Araquistain Cisneros" userId="da159e3e-367a-4dd5-a645-9a1b17cab620" providerId="ADAL" clId="{AF797946-7038-4FEE-B524-72017C71F6E9}" dt="2024-10-10T15:31:45.065" v="2251"/>
        <pc:sldMkLst>
          <pc:docMk/>
          <pc:sldMk cId="4288506850" sldId="433"/>
        </pc:sldMkLst>
        <pc:spChg chg="mod">
          <ac:chgData name="Frannia Xaviera Araquistain Cisneros" userId="da159e3e-367a-4dd5-a645-9a1b17cab620" providerId="ADAL" clId="{AF797946-7038-4FEE-B524-72017C71F6E9}" dt="2024-10-10T15:25:51.823" v="2195" actId="1076"/>
          <ac:spMkLst>
            <pc:docMk/>
            <pc:sldMk cId="4288506850" sldId="433"/>
            <ac:spMk id="3" creationId="{F9D118E4-EBA5-A4FE-8652-498977650A83}"/>
          </ac:spMkLst>
        </pc:spChg>
        <pc:graphicFrameChg chg="add mod">
          <ac:chgData name="Frannia Xaviera Araquistain Cisneros" userId="da159e3e-367a-4dd5-a645-9a1b17cab620" providerId="ADAL" clId="{AF797946-7038-4FEE-B524-72017C71F6E9}" dt="2024-10-10T15:29:57.366" v="2246" actId="1076"/>
          <ac:graphicFrameMkLst>
            <pc:docMk/>
            <pc:sldMk cId="4288506850" sldId="433"/>
            <ac:graphicFrameMk id="2" creationId="{19C29A85-D882-F90C-71E7-738FBAA2E6A8}"/>
          </ac:graphicFrameMkLst>
        </pc:graphicFrameChg>
        <pc:graphicFrameChg chg="add mod">
          <ac:chgData name="Frannia Xaviera Araquistain Cisneros" userId="da159e3e-367a-4dd5-a645-9a1b17cab620" providerId="ADAL" clId="{AF797946-7038-4FEE-B524-72017C71F6E9}" dt="2024-10-10T15:31:45.065" v="2251"/>
          <ac:graphicFrameMkLst>
            <pc:docMk/>
            <pc:sldMk cId="4288506850" sldId="433"/>
            <ac:graphicFrameMk id="4" creationId="{37889665-5C1A-4CA2-8DD2-3F5F790BE36C}"/>
          </ac:graphicFrameMkLst>
        </pc:graphicFrameChg>
      </pc:sldChg>
      <pc:sldChg chg="addSp delSp modSp add mod">
        <pc:chgData name="Frannia Xaviera Araquistain Cisneros" userId="da159e3e-367a-4dd5-a645-9a1b17cab620" providerId="ADAL" clId="{AF797946-7038-4FEE-B524-72017C71F6E9}" dt="2024-10-10T19:03:32.157" v="3294" actId="1076"/>
        <pc:sldMkLst>
          <pc:docMk/>
          <pc:sldMk cId="2302853953" sldId="434"/>
        </pc:sldMkLst>
        <pc:spChg chg="add mod">
          <ac:chgData name="Frannia Xaviera Araquistain Cisneros" userId="da159e3e-367a-4dd5-a645-9a1b17cab620" providerId="ADAL" clId="{AF797946-7038-4FEE-B524-72017C71F6E9}" dt="2024-10-10T19:03:32.157" v="3294" actId="1076"/>
          <ac:spMkLst>
            <pc:docMk/>
            <pc:sldMk cId="2302853953" sldId="434"/>
            <ac:spMk id="2" creationId="{5873FA3A-E104-9B25-810C-9B6D58F4041C}"/>
          </ac:spMkLst>
        </pc:spChg>
        <pc:spChg chg="del">
          <ac:chgData name="Frannia Xaviera Araquistain Cisneros" userId="da159e3e-367a-4dd5-a645-9a1b17cab620" providerId="ADAL" clId="{AF797946-7038-4FEE-B524-72017C71F6E9}" dt="2024-10-10T15:32:17.709" v="2252" actId="478"/>
          <ac:spMkLst>
            <pc:docMk/>
            <pc:sldMk cId="2302853953" sldId="434"/>
            <ac:spMk id="3" creationId="{1B2458BC-0404-DF41-3BB2-9858AA05A485}"/>
          </ac:spMkLst>
        </pc:spChg>
        <pc:graphicFrameChg chg="add mod modGraphic">
          <ac:chgData name="Frannia Xaviera Araquistain Cisneros" userId="da159e3e-367a-4dd5-a645-9a1b17cab620" providerId="ADAL" clId="{AF797946-7038-4FEE-B524-72017C71F6E9}" dt="2024-10-10T19:03:27.317" v="3293" actId="1076"/>
          <ac:graphicFrameMkLst>
            <pc:docMk/>
            <pc:sldMk cId="2302853953" sldId="434"/>
            <ac:graphicFrameMk id="3" creationId="{2FE277AA-C29A-1028-A7A8-C1828C4CE7F3}"/>
          </ac:graphicFrameMkLst>
        </pc:graphicFrameChg>
        <pc:graphicFrameChg chg="add mod modGraphic">
          <ac:chgData name="Frannia Xaviera Araquistain Cisneros" userId="da159e3e-367a-4dd5-a645-9a1b17cab620" providerId="ADAL" clId="{AF797946-7038-4FEE-B524-72017C71F6E9}" dt="2024-10-10T19:03:23.394" v="3292" actId="1076"/>
          <ac:graphicFrameMkLst>
            <pc:docMk/>
            <pc:sldMk cId="2302853953" sldId="434"/>
            <ac:graphicFrameMk id="4" creationId="{5CF4CB36-C16D-87B8-80BB-90ADA2415327}"/>
          </ac:graphicFrameMkLst>
        </pc:graphicFrameChg>
      </pc:sldChg>
      <pc:sldChg chg="addSp delSp modSp add del mod">
        <pc:chgData name="Frannia Xaviera Araquistain Cisneros" userId="da159e3e-367a-4dd5-a645-9a1b17cab620" providerId="ADAL" clId="{AF797946-7038-4FEE-B524-72017C71F6E9}" dt="2024-10-10T19:03:01.672" v="3286" actId="47"/>
        <pc:sldMkLst>
          <pc:docMk/>
          <pc:sldMk cId="4276124824" sldId="435"/>
        </pc:sldMkLst>
        <pc:spChg chg="add mod">
          <ac:chgData name="Frannia Xaviera Araquistain Cisneros" userId="da159e3e-367a-4dd5-a645-9a1b17cab620" providerId="ADAL" clId="{AF797946-7038-4FEE-B524-72017C71F6E9}" dt="2024-10-10T15:36:01.667" v="2269"/>
          <ac:spMkLst>
            <pc:docMk/>
            <pc:sldMk cId="4276124824" sldId="435"/>
            <ac:spMk id="2" creationId="{48D19EAA-25DA-9746-E2C5-E6F5C4C7CFE3}"/>
          </ac:spMkLst>
        </pc:spChg>
        <pc:spChg chg="del">
          <ac:chgData name="Frannia Xaviera Araquistain Cisneros" userId="da159e3e-367a-4dd5-a645-9a1b17cab620" providerId="ADAL" clId="{AF797946-7038-4FEE-B524-72017C71F6E9}" dt="2024-10-10T15:36:01.407" v="2268" actId="478"/>
          <ac:spMkLst>
            <pc:docMk/>
            <pc:sldMk cId="4276124824" sldId="435"/>
            <ac:spMk id="3" creationId="{74C086E8-26B7-C6C9-C912-FEC6A857AFAB}"/>
          </ac:spMkLst>
        </pc:spChg>
        <pc:graphicFrameChg chg="add del mod modGraphic">
          <ac:chgData name="Frannia Xaviera Araquistain Cisneros" userId="da159e3e-367a-4dd5-a645-9a1b17cab620" providerId="ADAL" clId="{AF797946-7038-4FEE-B524-72017C71F6E9}" dt="2024-10-10T19:02:45.385" v="3283" actId="21"/>
          <ac:graphicFrameMkLst>
            <pc:docMk/>
            <pc:sldMk cId="4276124824" sldId="435"/>
            <ac:graphicFrameMk id="4" creationId="{2FE277AA-C29A-1028-A7A8-C1828C4CE7F3}"/>
          </ac:graphicFrameMkLst>
        </pc:graphicFrameChg>
        <pc:graphicFrameChg chg="add mod modGraphic">
          <ac:chgData name="Frannia Xaviera Araquistain Cisneros" userId="da159e3e-367a-4dd5-a645-9a1b17cab620" providerId="ADAL" clId="{AF797946-7038-4FEE-B524-72017C71F6E9}" dt="2024-10-10T19:00:23.916" v="3273" actId="21"/>
          <ac:graphicFrameMkLst>
            <pc:docMk/>
            <pc:sldMk cId="4276124824" sldId="435"/>
            <ac:graphicFrameMk id="5" creationId="{8A0DF7A8-7481-0A49-8D32-37FEAD85483A}"/>
          </ac:graphicFrameMkLst>
        </pc:graphicFrameChg>
      </pc:sldChg>
      <pc:sldChg chg="add del">
        <pc:chgData name="Frannia Xaviera Araquistain Cisneros" userId="da159e3e-367a-4dd5-a645-9a1b17cab620" providerId="ADAL" clId="{AF797946-7038-4FEE-B524-72017C71F6E9}" dt="2024-10-10T15:42:36.388" v="2309" actId="47"/>
        <pc:sldMkLst>
          <pc:docMk/>
          <pc:sldMk cId="152394386" sldId="436"/>
        </pc:sldMkLst>
      </pc:sldChg>
      <pc:sldMasterChg chg="delSldLayout">
        <pc:chgData name="Frannia Xaviera Araquistain Cisneros" userId="da159e3e-367a-4dd5-a645-9a1b17cab620" providerId="ADAL" clId="{AF797946-7038-4FEE-B524-72017C71F6E9}" dt="2024-10-10T16:40:30.550" v="2960" actId="47"/>
        <pc:sldMasterMkLst>
          <pc:docMk/>
          <pc:sldMasterMk cId="2956752806" sldId="2147483648"/>
        </pc:sldMasterMkLst>
        <pc:sldLayoutChg chg="del">
          <pc:chgData name="Frannia Xaviera Araquistain Cisneros" userId="da159e3e-367a-4dd5-a645-9a1b17cab620" providerId="ADAL" clId="{AF797946-7038-4FEE-B524-72017C71F6E9}" dt="2024-10-10T16:40:30.550" v="2960" actId="47"/>
          <pc:sldLayoutMkLst>
            <pc:docMk/>
            <pc:sldMasterMk cId="2956752806" sldId="2147483648"/>
            <pc:sldLayoutMk cId="1328551380" sldId="2147483659"/>
          </pc:sldLayoutMkLst>
        </pc:sldLayoutChg>
        <pc:sldLayoutChg chg="del">
          <pc:chgData name="Frannia Xaviera Araquistain Cisneros" userId="da159e3e-367a-4dd5-a645-9a1b17cab620" providerId="ADAL" clId="{AF797946-7038-4FEE-B524-72017C71F6E9}" dt="2024-10-09T18:13:49.174" v="651" actId="47"/>
          <pc:sldLayoutMkLst>
            <pc:docMk/>
            <pc:sldMasterMk cId="2956752806" sldId="2147483648"/>
            <pc:sldLayoutMk cId="2414946478" sldId="2147483659"/>
          </pc:sldLayoutMkLst>
        </pc:sldLayoutChg>
        <pc:sldLayoutChg chg="del">
          <pc:chgData name="Frannia Xaviera Araquistain Cisneros" userId="da159e3e-367a-4dd5-a645-9a1b17cab620" providerId="ADAL" clId="{AF797946-7038-4FEE-B524-72017C71F6E9}" dt="2024-10-10T14:56:44.425" v="1915" actId="47"/>
          <pc:sldLayoutMkLst>
            <pc:docMk/>
            <pc:sldMasterMk cId="2956752806" sldId="2147483648"/>
            <pc:sldLayoutMk cId="1370174150" sldId="2147483660"/>
          </pc:sldLayoutMkLst>
        </pc:sldLayoutChg>
        <pc:sldLayoutChg chg="del">
          <pc:chgData name="Frannia Xaviera Araquistain Cisneros" userId="da159e3e-367a-4dd5-a645-9a1b17cab620" providerId="ADAL" clId="{AF797946-7038-4FEE-B524-72017C71F6E9}" dt="2024-10-10T06:16:53.770" v="1667" actId="47"/>
          <pc:sldLayoutMkLst>
            <pc:docMk/>
            <pc:sldMasterMk cId="2956752806" sldId="2147483648"/>
            <pc:sldLayoutMk cId="1743822392" sldId="2147483660"/>
          </pc:sldLayoutMkLst>
        </pc:sldLayoutChg>
        <pc:sldLayoutChg chg="del">
          <pc:chgData name="Frannia Xaviera Araquistain Cisneros" userId="da159e3e-367a-4dd5-a645-9a1b17cab620" providerId="ADAL" clId="{AF797946-7038-4FEE-B524-72017C71F6E9}" dt="2024-10-10T05:41:32.856" v="1415" actId="47"/>
          <pc:sldLayoutMkLst>
            <pc:docMk/>
            <pc:sldMasterMk cId="2956752806" sldId="2147483648"/>
            <pc:sldLayoutMk cId="3288424498" sldId="214748366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unanmanagua-my.sharepoint.com/personal/faraquistain_unan_edu_ni/Documents/Virtualizacion2024/Foro_UALN_2024/Sistematizaci&#243;n%20de%20experiencias%20con%20IAG%20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D4-4327-B2B3-09419159F32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D4-4327-B2B3-09419159F3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[1]Hoja1!$B$5:$B$6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[1]Hoja1!$C$5:$C$6</c:f>
              <c:numCache>
                <c:formatCode>0.0</c:formatCode>
                <c:ptCount val="2"/>
                <c:pt idx="0">
                  <c:v>57.142857142857146</c:v>
                </c:pt>
                <c:pt idx="1">
                  <c:v>45.714285714285715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D4-4327-B2B3-09419159F32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0">
          <a:solidFill>
            <a:sysClr val="windowText" lastClr="000000"/>
          </a:solidFill>
        </a:defRPr>
      </a:pPr>
      <a:endParaRPr lang="es-N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E8-4406-A3FF-16EC5C854A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E8-4406-A3FF-16EC5C854A6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E8-4406-A3FF-16EC5C854A69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E8-4406-A3FF-16EC5C854A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'[Sistematización de experiencias con IAG 2024.xlsx]Hoja1'!$B$29:$B$32</c:f>
              <c:strCache>
                <c:ptCount val="4"/>
                <c:pt idx="0">
                  <c:v>¿Ha utilizado aplicaciones de inteligencia artificial en su gestión docente o con sus estudiantes?</c:v>
                </c:pt>
                <c:pt idx="2">
                  <c:v>No</c:v>
                </c:pt>
                <c:pt idx="3">
                  <c:v>Sí</c:v>
                </c:pt>
              </c:strCache>
            </c:strRef>
          </c:cat>
          <c:val>
            <c:numRef>
              <c:f>'[Sistematización de experiencias con IAG 2024.xlsx]Hoja1'!$C$29:$C$32</c:f>
              <c:numCache>
                <c:formatCode>General</c:formatCode>
                <c:ptCount val="4"/>
                <c:pt idx="2" formatCode="0.0">
                  <c:v>67.567567567567565</c:v>
                </c:pt>
                <c:pt idx="3" formatCode="0.0">
                  <c:v>32.432432432432435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E8-4406-A3FF-16EC5C854A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'[Sistematización de experiencias con IAG 2024.xlsx]Texto'!$C$42</c:f>
              <c:strCache>
                <c:ptCount val="1"/>
                <c:pt idx="0">
                  <c:v>Excelente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2024.xlsx]Texto'!$B$43:$B$46</c:f>
              <c:strCache>
                <c:ptCount val="4"/>
                <c:pt idx="0">
                  <c:v>Calidad de la información</c:v>
                </c:pt>
                <c:pt idx="1">
                  <c:v>Claridad y Coherencia</c:v>
                </c:pt>
                <c:pt idx="2">
                  <c:v>Cohesión de las ideas</c:v>
                </c:pt>
                <c:pt idx="3">
                  <c:v>Veracidad de las fuentes deinformación usadas por la IA</c:v>
                </c:pt>
              </c:strCache>
            </c:strRef>
          </c:cat>
          <c:val>
            <c:numRef>
              <c:f>'[Sistematización de experiencias con IAG 2024.xlsx]Texto'!$C$43:$C$46</c:f>
              <c:numCache>
                <c:formatCode>0.0</c:formatCode>
                <c:ptCount val="4"/>
                <c:pt idx="0">
                  <c:v>32.432432432432435</c:v>
                </c:pt>
                <c:pt idx="1">
                  <c:v>51.351351351351354</c:v>
                </c:pt>
                <c:pt idx="2">
                  <c:v>51.351351351351354</c:v>
                </c:pt>
                <c:pt idx="3">
                  <c:v>35.135135135135137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F-499E-B14F-2249B236BC99}"/>
            </c:ext>
          </c:extLst>
        </c:ser>
        <c:ser>
          <c:idx val="1"/>
          <c:order val="1"/>
          <c:tx>
            <c:strRef>
              <c:f>'[Sistematización de experiencias con IAG 2024.xlsx]Texto'!$D$42</c:f>
              <c:strCache>
                <c:ptCount val="1"/>
                <c:pt idx="0">
                  <c:v>Satisfactorio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2024.xlsx]Texto'!$B$43:$B$46</c:f>
              <c:strCache>
                <c:ptCount val="4"/>
                <c:pt idx="0">
                  <c:v>Calidad de la información</c:v>
                </c:pt>
                <c:pt idx="1">
                  <c:v>Claridad y Coherencia</c:v>
                </c:pt>
                <c:pt idx="2">
                  <c:v>Cohesión de las ideas</c:v>
                </c:pt>
                <c:pt idx="3">
                  <c:v>Veracidad de las fuentes deinformación usadas por la IA</c:v>
                </c:pt>
              </c:strCache>
            </c:strRef>
          </c:cat>
          <c:val>
            <c:numRef>
              <c:f>'[Sistematización de experiencias con IAG 2024.xlsx]Texto'!$D$43:$D$46</c:f>
              <c:numCache>
                <c:formatCode>0.0</c:formatCode>
                <c:ptCount val="4"/>
                <c:pt idx="0">
                  <c:v>54.054054054054056</c:v>
                </c:pt>
                <c:pt idx="1">
                  <c:v>40.54054054054054</c:v>
                </c:pt>
                <c:pt idx="2">
                  <c:v>40.54054054054054</c:v>
                </c:pt>
                <c:pt idx="3">
                  <c:v>32.432432432432435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F-499E-B14F-2249B236BC99}"/>
            </c:ext>
          </c:extLst>
        </c:ser>
        <c:ser>
          <c:idx val="2"/>
          <c:order val="2"/>
          <c:tx>
            <c:strRef>
              <c:f>'[Sistematización de experiencias con IAG 2024.xlsx]Texto'!$E$42</c:f>
              <c:strCache>
                <c:ptCount val="1"/>
                <c:pt idx="0">
                  <c:v>Elemental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2024.xlsx]Texto'!$B$43:$B$46</c:f>
              <c:strCache>
                <c:ptCount val="4"/>
                <c:pt idx="0">
                  <c:v>Calidad de la información</c:v>
                </c:pt>
                <c:pt idx="1">
                  <c:v>Claridad y Coherencia</c:v>
                </c:pt>
                <c:pt idx="2">
                  <c:v>Cohesión de las ideas</c:v>
                </c:pt>
                <c:pt idx="3">
                  <c:v>Veracidad de las fuentes deinformación usadas por la IA</c:v>
                </c:pt>
              </c:strCache>
            </c:strRef>
          </c:cat>
          <c:val>
            <c:numRef>
              <c:f>'[Sistematización de experiencias con IAG 2024.xlsx]Texto'!$E$43:$E$46</c:f>
              <c:numCache>
                <c:formatCode>0.0</c:formatCode>
                <c:ptCount val="4"/>
                <c:pt idx="0">
                  <c:v>13.513513513513514</c:v>
                </c:pt>
                <c:pt idx="1">
                  <c:v>8.1081081081081088</c:v>
                </c:pt>
                <c:pt idx="2">
                  <c:v>8.1081081081081088</c:v>
                </c:pt>
                <c:pt idx="3">
                  <c:v>18.918918918918919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4F-499E-B14F-2249B236BC99}"/>
            </c:ext>
          </c:extLst>
        </c:ser>
        <c:ser>
          <c:idx val="3"/>
          <c:order val="3"/>
          <c:tx>
            <c:strRef>
              <c:f>'[Sistematización de experiencias con IAG 2024.xlsx]Texto'!$F$42</c:f>
              <c:strCache>
                <c:ptCount val="1"/>
                <c:pt idx="0">
                  <c:v>Inadecuado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4F-499E-B14F-2249B236BC9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4F-499E-B14F-2249B236BC9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4F-499E-B14F-2249B236BC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2024.xlsx]Texto'!$B$43:$B$46</c:f>
              <c:strCache>
                <c:ptCount val="4"/>
                <c:pt idx="0">
                  <c:v>Calidad de la información</c:v>
                </c:pt>
                <c:pt idx="1">
                  <c:v>Claridad y Coherencia</c:v>
                </c:pt>
                <c:pt idx="2">
                  <c:v>Cohesión de las ideas</c:v>
                </c:pt>
                <c:pt idx="3">
                  <c:v>Veracidad de las fuentes deinformación usadas por la IA</c:v>
                </c:pt>
              </c:strCache>
            </c:strRef>
          </c:cat>
          <c:val>
            <c:numRef>
              <c:f>'[Sistematización de experiencias con IAG 2024.xlsx]Texto'!$F$43:$F$46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13.513513513513514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4F-499E-B14F-2249B236BC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1113359"/>
        <c:axId val="361115759"/>
      </c:barChart>
      <c:catAx>
        <c:axId val="36111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5759"/>
        <c:crosses val="autoZero"/>
        <c:auto val="1"/>
        <c:lblAlgn val="ctr"/>
        <c:lblOffset val="100"/>
        <c:noMultiLvlLbl val="0"/>
      </c:catAx>
      <c:valAx>
        <c:axId val="361115759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N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es-N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[1]Texto!$B$101:$B$106</c:f>
              <c:strCache>
                <c:ptCount val="6"/>
                <c:pt idx="0">
                  <c:v>La información generada no corresponde con lo esperado</c:v>
                </c:pt>
                <c:pt idx="1">
                  <c:v>Bibiliografía utilizada es muy antigua</c:v>
                </c:pt>
                <c:pt idx="2">
                  <c:v>Repeticiones y mejorar la fluidez del texto</c:v>
                </c:pt>
                <c:pt idx="3">
                  <c:v>Verificación de citas, referencias bibliográficas y datos</c:v>
                </c:pt>
                <c:pt idx="4">
                  <c:v>Revisión de uso de términos y formas de redacción de la IA</c:v>
                </c:pt>
                <c:pt idx="5">
                  <c:v>Mejorar la redacción del escrito con información relevante al contexto</c:v>
                </c:pt>
              </c:strCache>
            </c:strRef>
          </c:cat>
          <c:val>
            <c:numRef>
              <c:f>[1]Texto!$C$101:$C$106</c:f>
              <c:numCache>
                <c:formatCode>General</c:formatCode>
                <c:ptCount val="6"/>
                <c:pt idx="0">
                  <c:v>8.1</c:v>
                </c:pt>
                <c:pt idx="1">
                  <c:v>16.2</c:v>
                </c:pt>
                <c:pt idx="2">
                  <c:v>35.1</c:v>
                </c:pt>
                <c:pt idx="3">
                  <c:v>43.2</c:v>
                </c:pt>
                <c:pt idx="4">
                  <c:v>65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CF-4FB9-8732-E62EA7A7C5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06926688"/>
        <c:axId val="1706924288"/>
      </c:barChart>
      <c:catAx>
        <c:axId val="170692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1706924288"/>
        <c:crosses val="autoZero"/>
        <c:auto val="1"/>
        <c:lblAlgn val="ctr"/>
        <c:lblOffset val="100"/>
        <c:noMultiLvlLbl val="0"/>
      </c:catAx>
      <c:valAx>
        <c:axId val="1706924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170692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7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2024.xlsx]Texto'!$B$120:$B$126</c:f>
              <c:strCache>
                <c:ptCount val="7"/>
                <c:pt idx="0">
                  <c:v>Fácil de usar y disponibilidad gratuita en línea</c:v>
                </c:pt>
                <c:pt idx="1">
                  <c:v>Bibliografía actualizada</c:v>
                </c:pt>
                <c:pt idx="2">
                  <c:v>Se debe tener claridad de la información antes de utilizar los Prompt</c:v>
                </c:pt>
                <c:pt idx="3">
                  <c:v>Elaboración de materiales creativos, visuales e innovadores</c:v>
                </c:pt>
                <c:pt idx="4">
                  <c:v>Ahorro/optimización del tiempo en la creación de mis recursos</c:v>
                </c:pt>
                <c:pt idx="5">
                  <c:v>Información actualizada, coherente y precisa</c:v>
                </c:pt>
                <c:pt idx="6">
                  <c:v>Facilidad y rapidez en la generación de contenido</c:v>
                </c:pt>
              </c:strCache>
            </c:strRef>
          </c:cat>
          <c:val>
            <c:numRef>
              <c:f>'[Sistematización de experiencias con IAG 2024.xlsx]Texto'!$C$120:$C$126</c:f>
              <c:numCache>
                <c:formatCode>General</c:formatCode>
                <c:ptCount val="7"/>
                <c:pt idx="0">
                  <c:v>13.5</c:v>
                </c:pt>
                <c:pt idx="1">
                  <c:v>16.2</c:v>
                </c:pt>
                <c:pt idx="2">
                  <c:v>27</c:v>
                </c:pt>
                <c:pt idx="3">
                  <c:v>51.4</c:v>
                </c:pt>
                <c:pt idx="4">
                  <c:v>67.599999999999994</c:v>
                </c:pt>
                <c:pt idx="5">
                  <c:v>81.099999999999994</c:v>
                </c:pt>
                <c:pt idx="6">
                  <c:v>89.2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00-4503-8335-5CFDD74788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82761248"/>
        <c:axId val="1282762208"/>
      </c:barChart>
      <c:catAx>
        <c:axId val="1282761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1282762208"/>
        <c:crosses val="autoZero"/>
        <c:auto val="1"/>
        <c:lblAlgn val="ctr"/>
        <c:lblOffset val="100"/>
        <c:noMultiLvlLbl val="0"/>
      </c:catAx>
      <c:valAx>
        <c:axId val="1282762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1282761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2024.xlsx]Texto'!$B$136:$B$140</c:f>
              <c:strCache>
                <c:ptCount val="5"/>
                <c:pt idx="0">
                  <c:v>Te puede limitar la creatividad y el aprendizaje que se logra en el campo de la investigación</c:v>
                </c:pt>
                <c:pt idx="1">
                  <c:v>Volverse dependiente de la IA para crear documentos</c:v>
                </c:pt>
                <c:pt idx="2">
                  <c:v>Bibliografía de cosulta desactualizada</c:v>
                </c:pt>
                <c:pt idx="3">
                  <c:v>Información demasiado precisa, escueta y sin ampliación de datos</c:v>
                </c:pt>
                <c:pt idx="4">
                  <c:v>Generación de contenido inapropiado (Alucinaciones)</c:v>
                </c:pt>
              </c:strCache>
            </c:strRef>
          </c:cat>
          <c:val>
            <c:numRef>
              <c:f>'[Sistematización de experiencias con IAG 2024.xlsx]Texto'!$C$136:$C$140</c:f>
              <c:numCache>
                <c:formatCode>General</c:formatCode>
                <c:ptCount val="5"/>
                <c:pt idx="0">
                  <c:v>18.899999999999999</c:v>
                </c:pt>
                <c:pt idx="1">
                  <c:v>21.6</c:v>
                </c:pt>
                <c:pt idx="2">
                  <c:v>40.5</c:v>
                </c:pt>
                <c:pt idx="3">
                  <c:v>45.9</c:v>
                </c:pt>
                <c:pt idx="4">
                  <c:v>59.5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AE-47C5-965B-AF489AA0FC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69939120"/>
        <c:axId val="669938640"/>
      </c:barChart>
      <c:catAx>
        <c:axId val="669939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669938640"/>
        <c:crosses val="autoZero"/>
        <c:auto val="1"/>
        <c:lblAlgn val="ctr"/>
        <c:lblOffset val="100"/>
        <c:noMultiLvlLbl val="0"/>
      </c:catAx>
      <c:valAx>
        <c:axId val="669938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66993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'[Sistematización de experiencias con IAG 2024.xlsx]Imagenes'!$C$4</c:f>
              <c:strCache>
                <c:ptCount val="1"/>
                <c:pt idx="0">
                  <c:v>Excelente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2024.xlsx]Imagenes'!$B$5:$B$9</c:f>
              <c:strCache>
                <c:ptCount val="5"/>
                <c:pt idx="0">
                  <c:v>Realismo</c:v>
                </c:pt>
                <c:pt idx="1">
                  <c:v>Coherencia</c:v>
                </c:pt>
                <c:pt idx="2">
                  <c:v>Variedad</c:v>
                </c:pt>
                <c:pt idx="3">
                  <c:v>Creatividad</c:v>
                </c:pt>
                <c:pt idx="4">
                  <c:v>Calidad</c:v>
                </c:pt>
              </c:strCache>
            </c:strRef>
          </c:cat>
          <c:val>
            <c:numRef>
              <c:f>'[Sistematización de experiencias con IAG 2024.xlsx]Imagenes'!$C$5:$C$9</c:f>
              <c:numCache>
                <c:formatCode>0.0</c:formatCode>
                <c:ptCount val="5"/>
                <c:pt idx="0">
                  <c:v>41.666666666666664</c:v>
                </c:pt>
                <c:pt idx="1">
                  <c:v>30.555555555555557</c:v>
                </c:pt>
                <c:pt idx="2">
                  <c:v>41.666666666666664</c:v>
                </c:pt>
                <c:pt idx="3">
                  <c:v>50</c:v>
                </c:pt>
                <c:pt idx="4">
                  <c:v>44.444444444444443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0-49F4-8550-7EB43673064D}"/>
            </c:ext>
          </c:extLst>
        </c:ser>
        <c:ser>
          <c:idx val="1"/>
          <c:order val="1"/>
          <c:tx>
            <c:strRef>
              <c:f>'[Sistematización de experiencias con IAG 2024.xlsx]Imagenes'!$D$4</c:f>
              <c:strCache>
                <c:ptCount val="1"/>
                <c:pt idx="0">
                  <c:v>Satisfactorio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2024.xlsx]Imagenes'!$B$5:$B$9</c:f>
              <c:strCache>
                <c:ptCount val="5"/>
                <c:pt idx="0">
                  <c:v>Realismo</c:v>
                </c:pt>
                <c:pt idx="1">
                  <c:v>Coherencia</c:v>
                </c:pt>
                <c:pt idx="2">
                  <c:v>Variedad</c:v>
                </c:pt>
                <c:pt idx="3">
                  <c:v>Creatividad</c:v>
                </c:pt>
                <c:pt idx="4">
                  <c:v>Calidad</c:v>
                </c:pt>
              </c:strCache>
            </c:strRef>
          </c:cat>
          <c:val>
            <c:numRef>
              <c:f>'[Sistematización de experiencias con IAG 2024.xlsx]Imagenes'!$D$5:$D$9</c:f>
              <c:numCache>
                <c:formatCode>0.0</c:formatCode>
                <c:ptCount val="5"/>
                <c:pt idx="0">
                  <c:v>38.888888888888886</c:v>
                </c:pt>
                <c:pt idx="1">
                  <c:v>30.555555555555557</c:v>
                </c:pt>
                <c:pt idx="2">
                  <c:v>36.111111111111114</c:v>
                </c:pt>
                <c:pt idx="3">
                  <c:v>36.111111111111114</c:v>
                </c:pt>
                <c:pt idx="4">
                  <c:v>36.111111111111114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0-49F4-8550-7EB43673064D}"/>
            </c:ext>
          </c:extLst>
        </c:ser>
        <c:ser>
          <c:idx val="2"/>
          <c:order val="2"/>
          <c:tx>
            <c:strRef>
              <c:f>'[Sistematización de experiencias con IAG 2024.xlsx]Imagenes'!$E$4</c:f>
              <c:strCache>
                <c:ptCount val="1"/>
                <c:pt idx="0">
                  <c:v>Elemental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2024.xlsx]Imagenes'!$B$5:$B$9</c:f>
              <c:strCache>
                <c:ptCount val="5"/>
                <c:pt idx="0">
                  <c:v>Realismo</c:v>
                </c:pt>
                <c:pt idx="1">
                  <c:v>Coherencia</c:v>
                </c:pt>
                <c:pt idx="2">
                  <c:v>Variedad</c:v>
                </c:pt>
                <c:pt idx="3">
                  <c:v>Creatividad</c:v>
                </c:pt>
                <c:pt idx="4">
                  <c:v>Calidad</c:v>
                </c:pt>
              </c:strCache>
            </c:strRef>
          </c:cat>
          <c:val>
            <c:numRef>
              <c:f>'[Sistematización de experiencias con IAG 2024.xlsx]Imagenes'!$E$5:$E$9</c:f>
              <c:numCache>
                <c:formatCode>0.0</c:formatCode>
                <c:ptCount val="5"/>
                <c:pt idx="0">
                  <c:v>11.111111111111111</c:v>
                </c:pt>
                <c:pt idx="1">
                  <c:v>30.555555555555557</c:v>
                </c:pt>
                <c:pt idx="2">
                  <c:v>16.666666666666668</c:v>
                </c:pt>
                <c:pt idx="3">
                  <c:v>11.111111111111111</c:v>
                </c:pt>
                <c:pt idx="4">
                  <c:v>11.111111111111111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0-49F4-8550-7EB43673064D}"/>
            </c:ext>
          </c:extLst>
        </c:ser>
        <c:ser>
          <c:idx val="3"/>
          <c:order val="3"/>
          <c:tx>
            <c:strRef>
              <c:f>'[Sistematización de experiencias con IAG 2024.xlsx]Imagenes'!$F$4</c:f>
              <c:strCache>
                <c:ptCount val="1"/>
                <c:pt idx="0">
                  <c:v>Inadecuado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2024.xlsx]Imagenes'!$B$5:$B$9</c:f>
              <c:strCache>
                <c:ptCount val="5"/>
                <c:pt idx="0">
                  <c:v>Realismo</c:v>
                </c:pt>
                <c:pt idx="1">
                  <c:v>Coherencia</c:v>
                </c:pt>
                <c:pt idx="2">
                  <c:v>Variedad</c:v>
                </c:pt>
                <c:pt idx="3">
                  <c:v>Creatividad</c:v>
                </c:pt>
                <c:pt idx="4">
                  <c:v>Calidad</c:v>
                </c:pt>
              </c:strCache>
            </c:strRef>
          </c:cat>
          <c:val>
            <c:numRef>
              <c:f>'[Sistematización de experiencias con IAG 2024.xlsx]Imagenes'!$F$5:$F$9</c:f>
              <c:numCache>
                <c:formatCode>0.0</c:formatCode>
                <c:ptCount val="5"/>
                <c:pt idx="0">
                  <c:v>8.3333333333333339</c:v>
                </c:pt>
                <c:pt idx="1">
                  <c:v>8.3333333333333339</c:v>
                </c:pt>
                <c:pt idx="2">
                  <c:v>5.5555555555555554</c:v>
                </c:pt>
                <c:pt idx="3">
                  <c:v>2.7777777777777777</c:v>
                </c:pt>
                <c:pt idx="4">
                  <c:v>2.7777777777777777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0-49F4-8550-7EB4367306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361113359"/>
        <c:axId val="361115759"/>
      </c:barChart>
      <c:catAx>
        <c:axId val="36111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5759"/>
        <c:crosses val="autoZero"/>
        <c:auto val="1"/>
        <c:lblAlgn val="ctr"/>
        <c:lblOffset val="100"/>
        <c:noMultiLvlLbl val="0"/>
      </c:catAx>
      <c:valAx>
        <c:axId val="361115759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N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s-N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B1-44EF-B6EA-BCE2341E2FD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B1-44EF-B6EA-BCE2341E2FD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B1-44EF-B6EA-BCE2341E2F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'[Sistematización de experiencias con IAG 2024.xlsx]Videos'!$B$3:$B$5</c:f>
              <c:strCache>
                <c:ptCount val="3"/>
                <c:pt idx="0">
                  <c:v>Lumen 5</c:v>
                </c:pt>
                <c:pt idx="1">
                  <c:v>inVideoAI</c:v>
                </c:pt>
                <c:pt idx="2">
                  <c:v>VideoGen</c:v>
                </c:pt>
              </c:strCache>
            </c:strRef>
          </c:cat>
          <c:val>
            <c:numRef>
              <c:f>'[Sistematización de experiencias con IAG 2024.xlsx]Videos'!$C$3:$C$5</c:f>
              <c:numCache>
                <c:formatCode>0</c:formatCode>
                <c:ptCount val="3"/>
                <c:pt idx="0">
                  <c:v>82.857142857142861</c:v>
                </c:pt>
                <c:pt idx="1">
                  <c:v>11.428571428571429</c:v>
                </c:pt>
                <c:pt idx="2">
                  <c:v>5.7142857142857144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B1-44EF-B6EA-BCE2341E2FD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831599024398474"/>
          <c:y val="0.31599474502986158"/>
          <c:w val="0.27521026913436464"/>
          <c:h val="0.37515591901494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N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'[Sistematización de experiencias con IAG 2024.xlsx]Videos'!$C$28</c:f>
              <c:strCache>
                <c:ptCount val="1"/>
                <c:pt idx="0">
                  <c:v>Excelente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2024.xlsx]Videos'!$B$29:$B$35</c:f>
              <c:strCache>
                <c:ptCount val="7"/>
                <c:pt idx="0">
                  <c:v>Calidad técnica: Legibilidad, contraste, nitidez y uniformidad en elementos visuales y auditivos</c:v>
                </c:pt>
                <c:pt idx="1">
                  <c:v>Resolución</c:v>
                </c:pt>
                <c:pt idx="2">
                  <c:v>Diversidad</c:v>
                </c:pt>
                <c:pt idx="3">
                  <c:v>Originalidad</c:v>
                </c:pt>
                <c:pt idx="4">
                  <c:v>Contenido bien estructura, claro y coherente</c:v>
                </c:pt>
                <c:pt idx="5">
                  <c:v>Creatividad en la presentación de la información y elección de los elementos visuales y auditivos</c:v>
                </c:pt>
                <c:pt idx="6">
                  <c:v>Duración del video</c:v>
                </c:pt>
              </c:strCache>
            </c:strRef>
          </c:cat>
          <c:val>
            <c:numRef>
              <c:f>'[Sistematización de experiencias con IAG 2024.xlsx]Videos'!$C$29:$C$35</c:f>
              <c:numCache>
                <c:formatCode>0.0</c:formatCode>
                <c:ptCount val="7"/>
                <c:pt idx="0">
                  <c:v>74.285714285714292</c:v>
                </c:pt>
                <c:pt idx="1">
                  <c:v>88.571428571428569</c:v>
                </c:pt>
                <c:pt idx="2">
                  <c:v>65.714285714285708</c:v>
                </c:pt>
                <c:pt idx="3">
                  <c:v>62.857142857142854</c:v>
                </c:pt>
                <c:pt idx="4">
                  <c:v>65.714285714285708</c:v>
                </c:pt>
                <c:pt idx="5">
                  <c:v>60</c:v>
                </c:pt>
                <c:pt idx="6">
                  <c:v>62.857142857142854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2-4046-803C-E08A258EAE08}"/>
            </c:ext>
          </c:extLst>
        </c:ser>
        <c:ser>
          <c:idx val="1"/>
          <c:order val="1"/>
          <c:tx>
            <c:strRef>
              <c:f>'[Sistematización de experiencias con IAG 2024.xlsx]Videos'!$D$28</c:f>
              <c:strCache>
                <c:ptCount val="1"/>
                <c:pt idx="0">
                  <c:v>Satisfactorio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2024.xlsx]Videos'!$B$29:$B$35</c:f>
              <c:strCache>
                <c:ptCount val="7"/>
                <c:pt idx="0">
                  <c:v>Calidad técnica: Legibilidad, contraste, nitidez y uniformidad en elementos visuales y auditivos</c:v>
                </c:pt>
                <c:pt idx="1">
                  <c:v>Resolución</c:v>
                </c:pt>
                <c:pt idx="2">
                  <c:v>Diversidad</c:v>
                </c:pt>
                <c:pt idx="3">
                  <c:v>Originalidad</c:v>
                </c:pt>
                <c:pt idx="4">
                  <c:v>Contenido bien estructura, claro y coherente</c:v>
                </c:pt>
                <c:pt idx="5">
                  <c:v>Creatividad en la presentación de la información y elección de los elementos visuales y auditivos</c:v>
                </c:pt>
                <c:pt idx="6">
                  <c:v>Duración del video</c:v>
                </c:pt>
              </c:strCache>
            </c:strRef>
          </c:cat>
          <c:val>
            <c:numRef>
              <c:f>'[Sistematización de experiencias con IAG 2024.xlsx]Videos'!$D$29:$D$35</c:f>
              <c:numCache>
                <c:formatCode>0.0</c:formatCode>
                <c:ptCount val="7"/>
                <c:pt idx="0">
                  <c:v>22.857142857142858</c:v>
                </c:pt>
                <c:pt idx="1">
                  <c:v>11.428571428571429</c:v>
                </c:pt>
                <c:pt idx="2">
                  <c:v>28.571428571428573</c:v>
                </c:pt>
                <c:pt idx="3">
                  <c:v>22.857142857142858</c:v>
                </c:pt>
                <c:pt idx="4">
                  <c:v>34.285714285714285</c:v>
                </c:pt>
                <c:pt idx="5">
                  <c:v>31.428571428571427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32-4046-803C-E08A258EAE08}"/>
            </c:ext>
          </c:extLst>
        </c:ser>
        <c:ser>
          <c:idx val="2"/>
          <c:order val="2"/>
          <c:tx>
            <c:strRef>
              <c:f>'[Sistematización de experiencias con IAG 2024.xlsx]Videos'!$E$28</c:f>
              <c:strCache>
                <c:ptCount val="1"/>
                <c:pt idx="0">
                  <c:v>Elemental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32-4046-803C-E08A258EAE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32-4046-803C-E08A258EAE0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32-4046-803C-E08A258EAE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2024.xlsx]Videos'!$B$29:$B$35</c:f>
              <c:strCache>
                <c:ptCount val="7"/>
                <c:pt idx="0">
                  <c:v>Calidad técnica: Legibilidad, contraste, nitidez y uniformidad en elementos visuales y auditivos</c:v>
                </c:pt>
                <c:pt idx="1">
                  <c:v>Resolución</c:v>
                </c:pt>
                <c:pt idx="2">
                  <c:v>Diversidad</c:v>
                </c:pt>
                <c:pt idx="3">
                  <c:v>Originalidad</c:v>
                </c:pt>
                <c:pt idx="4">
                  <c:v>Contenido bien estructura, claro y coherente</c:v>
                </c:pt>
                <c:pt idx="5">
                  <c:v>Creatividad en la presentación de la información y elección de los elementos visuales y auditivos</c:v>
                </c:pt>
                <c:pt idx="6">
                  <c:v>Duración del video</c:v>
                </c:pt>
              </c:strCache>
            </c:strRef>
          </c:cat>
          <c:val>
            <c:numRef>
              <c:f>'[Sistematización de experiencias con IAG 2024.xlsx]Videos'!$E$29:$E$35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5.7142857142857144</c:v>
                </c:pt>
                <c:pt idx="3">
                  <c:v>14.285714285714286</c:v>
                </c:pt>
                <c:pt idx="4">
                  <c:v>0</c:v>
                </c:pt>
                <c:pt idx="5">
                  <c:v>8.5714285714285712</c:v>
                </c:pt>
                <c:pt idx="6">
                  <c:v>17.142857142857142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32-4046-803C-E08A258EAE08}"/>
            </c:ext>
          </c:extLst>
        </c:ser>
        <c:ser>
          <c:idx val="3"/>
          <c:order val="3"/>
          <c:tx>
            <c:strRef>
              <c:f>'[Sistematización de experiencias con IAG 2024.xlsx]Videos'!$F$28</c:f>
              <c:strCache>
                <c:ptCount val="1"/>
                <c:pt idx="0">
                  <c:v>Inadecuado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759601706970129E-2"/>
                  <c:y val="2.94550810014727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32-4046-803C-E08A258EAE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C32-4046-803C-E08A258EAE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C32-4046-803C-E08A258EAE0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C32-4046-803C-E08A258EAE0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C32-4046-803C-E08A258EAE0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C32-4046-803C-E08A258EAE0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C32-4046-803C-E08A258EAE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N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'[Sistematización de experiencias con IAG 2024.xlsx]Videos'!$B$29:$B$35</c:f>
              <c:strCache>
                <c:ptCount val="7"/>
                <c:pt idx="0">
                  <c:v>Calidad técnica: Legibilidad, contraste, nitidez y uniformidad en elementos visuales y auditivos</c:v>
                </c:pt>
                <c:pt idx="1">
                  <c:v>Resolución</c:v>
                </c:pt>
                <c:pt idx="2">
                  <c:v>Diversidad</c:v>
                </c:pt>
                <c:pt idx="3">
                  <c:v>Originalidad</c:v>
                </c:pt>
                <c:pt idx="4">
                  <c:v>Contenido bien estructura, claro y coherente</c:v>
                </c:pt>
                <c:pt idx="5">
                  <c:v>Creatividad en la presentación de la información y elección de los elementos visuales y auditivos</c:v>
                </c:pt>
                <c:pt idx="6">
                  <c:v>Duración del video</c:v>
                </c:pt>
              </c:strCache>
            </c:strRef>
          </c:cat>
          <c:val>
            <c:numRef>
              <c:f>'[Sistematización de experiencias con IAG 2024.xlsx]Videos'!$F$29:$F$35</c:f>
              <c:numCache>
                <c:formatCode>0.0</c:formatCode>
                <c:ptCount val="7"/>
                <c:pt idx="0">
                  <c:v>2.8571428571428572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C32-4046-803C-E08A258EAE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361113359"/>
        <c:axId val="361115759"/>
      </c:barChart>
      <c:catAx>
        <c:axId val="361113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5759"/>
        <c:crosses val="autoZero"/>
        <c:auto val="1"/>
        <c:lblAlgn val="ctr"/>
        <c:lblOffset val="100"/>
        <c:noMultiLvlLbl val="0"/>
      </c:catAx>
      <c:valAx>
        <c:axId val="3611157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NI"/>
          </a:p>
        </c:txPr>
        <c:crossAx val="36111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NI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N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0F7B6-EF6B-4012-B533-76A102E3354C}" type="datetimeFigureOut">
              <a:rPr lang="es-MX" smtClean="0"/>
              <a:t>10/10/2024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C764D-2762-4AA1-9AB6-9D0CC4F5EA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43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E904F-E647-75E6-0AE5-0257A0B20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086" y="-70367"/>
            <a:ext cx="12357463" cy="69775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A1DA85-7D9F-59C7-C592-189951EE55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8390" y="2387871"/>
            <a:ext cx="6479176" cy="3237866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186AAD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 el titulo de tu Ponencia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561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1" y="-452846"/>
            <a:ext cx="13455936" cy="7545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97" y="1230572"/>
            <a:ext cx="6296298" cy="860461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/>
              <a:t>Nombre del Ponente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33897" y="3068074"/>
            <a:ext cx="2978332" cy="3099616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Foto Personal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10/10/2024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4536F4-FDF0-40A2-6905-392CB1F8BA8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1533" y="3057343"/>
            <a:ext cx="5930536" cy="2486115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Breve descripción profesional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AF9B3D-9D9A-6646-10A3-C136B51FA04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333897" y="2145600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Nombre de institución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4C5FD1-D25E-7270-2D03-D91F0F89D19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333897" y="2577155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Correo electrónico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3ECF3-ADB1-E229-9264-286AAB951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086"/>
            <a:ext cx="12191999" cy="6945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7B3F3-99B3-DA5A-5CC1-5D11BD32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905691"/>
          </a:xfrm>
        </p:spPr>
        <p:txBody>
          <a:bodyPr/>
          <a:lstStyle>
            <a:lvl1pPr>
              <a:defRPr b="1">
                <a:solidFill>
                  <a:srgbClr val="185F9B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55BB-ADEC-ED80-00B9-ADF249888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80"/>
            <a:ext cx="10515600" cy="3860483"/>
          </a:xfrm>
        </p:spPr>
        <p:txBody>
          <a:bodyPr/>
          <a:lstStyle>
            <a:lvl1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86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1A5B0-52B9-464B-BF4C-20B82DE7A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794" y="0"/>
            <a:ext cx="122877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A13FB-4559-D47B-0F9D-79132AA0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9" y="1219200"/>
            <a:ext cx="11064059" cy="2036989"/>
          </a:xfrm>
        </p:spPr>
        <p:txBody>
          <a:bodyPr anchor="b"/>
          <a:lstStyle>
            <a:lvl1pPr>
              <a:defRPr sz="6000" b="1">
                <a:solidFill>
                  <a:srgbClr val="185F9B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2C0F5-51DB-B2E7-EAE7-8F51C13A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61" y="34290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Proxima Nova Rg" panose="0200050603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59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378" y="-57311"/>
            <a:ext cx="12331337" cy="6915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663" y="365125"/>
            <a:ext cx="6296298" cy="1325563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4BF8E-0AB0-7DAD-9EBA-CA02EF28AC0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10/10/2024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0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A6B568-686C-37E3-43BD-E7E48FF42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698" y="-21926"/>
            <a:ext cx="12261395" cy="6879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E11CD-90F8-9894-C172-60204394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7976"/>
            <a:ext cx="3932237" cy="1550126"/>
          </a:xfrm>
        </p:spPr>
        <p:txBody>
          <a:bodyPr anchor="b"/>
          <a:lstStyle>
            <a:lvl1pPr>
              <a:defRPr sz="3200"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D0326-E4E4-EA79-E4CB-80B55759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FAD70-652F-5AE6-E7EB-ECE11517A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8102"/>
            <a:ext cx="3932237" cy="3630885"/>
          </a:xfrm>
        </p:spPr>
        <p:txBody>
          <a:bodyPr/>
          <a:lstStyle>
            <a:lvl1pPr marL="0" indent="0">
              <a:buNone/>
              <a:defRPr sz="1600">
                <a:latin typeface="Proxima Nova Rg" panose="0200050603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EACF-8AD4-47E4-154D-43AC836D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10/10/2024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F69C7-B963-8574-3D57-3AAA19D0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16C9A-06B7-5F6C-0998-442884D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83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D4184-8892-780C-E66C-839B8454A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81" y="-17803"/>
            <a:ext cx="12229654" cy="691489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42051A-1D1C-6CB7-C7E5-BE367913D4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3126" y="4360884"/>
            <a:ext cx="6797039" cy="513625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Nombre ponente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AE1103-5260-B487-94ED-09256AFB296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01835" y="4874509"/>
            <a:ext cx="6797039" cy="513625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Correo electrónico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B23A1-1893-ED95-6D93-1A86DAE82D2D}"/>
              </a:ext>
            </a:extLst>
          </p:cNvPr>
          <p:cNvSpPr txBox="1"/>
          <p:nvPr userDrawn="1"/>
        </p:nvSpPr>
        <p:spPr>
          <a:xfrm>
            <a:off x="422366" y="2588594"/>
            <a:ext cx="11347268" cy="101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kern="1200" dirty="0">
                <a:solidFill>
                  <a:srgbClr val="185F9B"/>
                </a:solidFill>
                <a:latin typeface="Proxima Nova Alt Bl" panose="02000506030000020004" pitchFamily="50" charset="0"/>
                <a:ea typeface="+mj-ea"/>
                <a:cs typeface="+mj-cs"/>
              </a:rPr>
              <a:t>Gracias por su atención!</a:t>
            </a:r>
            <a:endParaRPr lang="es-MX" sz="6000" b="1" kern="1200" dirty="0">
              <a:solidFill>
                <a:srgbClr val="185F9B"/>
              </a:solidFill>
              <a:latin typeface="Proxima Nova Alt Bl" panose="0200050603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428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86C7E-8621-E6FE-FE0A-F6D40F60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BFCC-00AB-2312-2BA8-C9B2D3A9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7B1ED-1FAB-79E9-10FC-2D0B1A614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D74F1-855F-4821-BD5D-680D553F7DC4}" type="datetimeFigureOut">
              <a:rPr lang="es-MX" smtClean="0"/>
              <a:t>10/10/2024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EAE2-26EE-A358-2CE0-517FAD571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23FEE-CFAD-4A43-99AA-B614D87B3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67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.ly/65f10de15f52370014bf48c1/presentation-thats-me-los-saludos-y-describiendo-a-la-familia-jorge-ortiz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hyperlink" Target="https://view.genial.ly/65f088f3cf2330001483bfec/dossier-concepto-de-tecnologia-movi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ew.genial.ly/65f75dc712ed0400155734dc/presentation-presentacion-edafologia-enrique-rivas-rivas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hyperlink" Target="https://view.genial.ly/65fb4b5ad35cde00142df51b/presentation-marketing-digital-ai-msc-gerald-flores" TargetMode="Externa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48550/arXiv.2303.08774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B773A5A-C90D-48B6-4F08-7D4406DA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2040" y="1376395"/>
            <a:ext cx="6479176" cy="2179605"/>
          </a:xfrm>
        </p:spPr>
        <p:txBody>
          <a:bodyPr/>
          <a:lstStyle/>
          <a:p>
            <a:pPr algn="ctr"/>
            <a:r>
              <a:rPr lang="es-NI" dirty="0"/>
              <a:t>Sistematización de experiencias de aplicaciones de la Inteligencia Artificial Generativa en la Educación</a:t>
            </a:r>
            <a:endParaRPr lang="es-MX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A0DAE117-7DF3-BD3E-6635-7CF18FEDA9A6}"/>
              </a:ext>
            </a:extLst>
          </p:cNvPr>
          <p:cNvSpPr txBox="1">
            <a:spLocks/>
          </p:cNvSpPr>
          <p:nvPr/>
        </p:nvSpPr>
        <p:spPr>
          <a:xfrm>
            <a:off x="5455740" y="4229100"/>
            <a:ext cx="5536110" cy="1182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6AAD"/>
                </a:solidFill>
                <a:latin typeface="Proxima Nova Alt Bl" panose="02000506030000020004" pitchFamily="50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NI" sz="2000" b="0" dirty="0" err="1">
                <a:latin typeface="Proxima Nova Alt Lt"/>
              </a:rPr>
              <a:t>MSc</a:t>
            </a:r>
            <a:r>
              <a:rPr lang="es-NI" sz="2000" b="0" dirty="0">
                <a:latin typeface="Proxima Nova Alt Lt"/>
              </a:rPr>
              <a:t>. Frannia Araquistain Cisneros</a:t>
            </a:r>
          </a:p>
          <a:p>
            <a:pPr algn="ctr"/>
            <a:r>
              <a:rPr lang="es-NI" sz="2000" b="0" dirty="0">
                <a:latin typeface="Proxima Nova Alt Lt"/>
              </a:rPr>
              <a:t>Departamento de Educación a Distancia Virtual</a:t>
            </a:r>
          </a:p>
          <a:p>
            <a:pPr algn="ctr"/>
            <a:r>
              <a:rPr lang="es-NI" sz="2000" b="0" dirty="0">
                <a:latin typeface="Proxima Nova Alt Lt"/>
              </a:rPr>
              <a:t>UNAN-Managua</a:t>
            </a:r>
            <a:endParaRPr lang="es-MX" sz="2000" b="0" dirty="0">
              <a:latin typeface="Proxima Nova Alt Lt"/>
            </a:endParaRPr>
          </a:p>
        </p:txBody>
      </p:sp>
    </p:spTree>
    <p:extLst>
      <p:ext uri="{BB962C8B-B14F-4D97-AF65-F5344CB8AC3E}">
        <p14:creationId xmlns:p14="http://schemas.microsoft.com/office/powerpoint/2010/main" val="174769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BE341-536D-097E-8486-6E7B6BE5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3F538F-2EA3-1DBF-9927-67DBA9464365}"/>
              </a:ext>
            </a:extLst>
          </p:cNvPr>
          <p:cNvSpPr txBox="1"/>
          <p:nvPr/>
        </p:nvSpPr>
        <p:spPr>
          <a:xfrm>
            <a:off x="435118" y="530352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dirty="0"/>
              <a:t>¿Qué aspectos de mejora consideró aplicar en el escrito?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7AE1672-F2B0-DB92-CCEA-67FE13019D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909250"/>
              </p:ext>
            </p:extLst>
          </p:nvPr>
        </p:nvGraphicFramePr>
        <p:xfrm>
          <a:off x="1213882" y="1359978"/>
          <a:ext cx="8577072" cy="4431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220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232E4-42C1-CE5F-0849-0D7342A53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21018B-B1F0-D483-DD39-270838BA14F5}"/>
              </a:ext>
            </a:extLst>
          </p:cNvPr>
          <p:cNvSpPr txBox="1"/>
          <p:nvPr/>
        </p:nvSpPr>
        <p:spPr>
          <a:xfrm>
            <a:off x="380254" y="539496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dirty="0"/>
              <a:t>Ventajas del uso de </a:t>
            </a:r>
            <a:r>
              <a:rPr lang="es-NI" dirty="0" err="1"/>
              <a:t>ChatGPT</a:t>
            </a:r>
            <a:r>
              <a:rPr lang="es-NI" dirty="0"/>
              <a:t> en la generación de texto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DDA0508-4E6D-36D6-E667-472080C6A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780221"/>
              </p:ext>
            </p:extLst>
          </p:nvPr>
        </p:nvGraphicFramePr>
        <p:xfrm>
          <a:off x="767350" y="1679880"/>
          <a:ext cx="10342610" cy="3942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251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88D1-680D-A815-F586-BB1B91ED4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59FB23F-1DE0-9817-7642-9F7DFEC98173}"/>
              </a:ext>
            </a:extLst>
          </p:cNvPr>
          <p:cNvSpPr txBox="1"/>
          <p:nvPr/>
        </p:nvSpPr>
        <p:spPr>
          <a:xfrm>
            <a:off x="380254" y="539496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dirty="0"/>
              <a:t>Dificultades encontradas en la generación de texto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37ABADE-361B-D220-2C3E-885C20B7CD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890480"/>
              </p:ext>
            </p:extLst>
          </p:nvPr>
        </p:nvGraphicFramePr>
        <p:xfrm>
          <a:off x="589466" y="1587598"/>
          <a:ext cx="10758238" cy="392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664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6F47B-3D60-5E5B-DD54-886FEE7A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4D121E-A398-EC16-0B9D-BBE6386981E7}"/>
              </a:ext>
            </a:extLst>
          </p:cNvPr>
          <p:cNvSpPr txBox="1"/>
          <p:nvPr/>
        </p:nvSpPr>
        <p:spPr>
          <a:xfrm>
            <a:off x="1415304" y="827642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es-NI" dirty="0"/>
              <a:t>Valoración del proceso de generación de imágenes con IA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4C35174-91F5-400E-9FFA-2CB4E16476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4520"/>
              </p:ext>
            </p:extLst>
          </p:nvPr>
        </p:nvGraphicFramePr>
        <p:xfrm>
          <a:off x="1529604" y="1196974"/>
          <a:ext cx="9537700" cy="4801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15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1ECC-65EA-2B87-0AAF-C76BD957C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48A9C8-9177-F472-4B25-B13F1CCD9A8E}"/>
              </a:ext>
            </a:extLst>
          </p:cNvPr>
          <p:cNvSpPr txBox="1"/>
          <p:nvPr/>
        </p:nvSpPr>
        <p:spPr>
          <a:xfrm>
            <a:off x="1231154" y="774446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es-NI" dirty="0"/>
              <a:t>Uso de BING en la generación de imágenes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6842426-4848-6DDA-84BC-D0AEEE3DE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52538"/>
              </p:ext>
            </p:extLst>
          </p:nvPr>
        </p:nvGraphicFramePr>
        <p:xfrm>
          <a:off x="762000" y="1697988"/>
          <a:ext cx="4292600" cy="280987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98850">
                  <a:extLst>
                    <a:ext uri="{9D8B030D-6E8A-4147-A177-3AD203B41FA5}">
                      <a16:colId xmlns:a16="http://schemas.microsoft.com/office/drawing/2014/main" val="231237938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43169342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b="1" u="none" strike="noStrike" dirty="0">
                          <a:effectLst/>
                        </a:rPr>
                        <a:t>Ventajas del uso de Bing en la generación de imágenes</a:t>
                      </a:r>
                      <a:endParaRPr lang="es-NI" sz="1500" b="1" i="0" u="none" strike="noStrike" dirty="0">
                        <a:solidFill>
                          <a:srgbClr val="202124"/>
                        </a:solidFill>
                        <a:effectLst/>
                        <a:latin typeface="Docs-Robot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b="1" u="none" strike="noStrike" dirty="0">
                          <a:effectLst/>
                        </a:rPr>
                        <a:t> %</a:t>
                      </a:r>
                      <a:endParaRPr lang="es-NI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7314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 dirty="0">
                          <a:effectLst/>
                        </a:rPr>
                        <a:t>Facilidad de uso y rapidez en la generación de imágenes para diversos contenidos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92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5859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Originalidad y variedad de las imágenes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75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167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 dirty="0">
                          <a:effectLst/>
                        </a:rPr>
                        <a:t>Ahorro/optimización del tiempo en la creación de mis recursos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67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272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Interfaz intuitiva, sencilla y amigable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64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6964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Con un mismo Promt, la IA puede generar diversas imágenes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19.4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3267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La instrucción debe ser clara y detallada al momento de trabajar con el Promt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14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236818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08197C5-5DB0-FD4E-1AC3-C4BDAC280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94511"/>
              </p:ext>
            </p:extLst>
          </p:nvPr>
        </p:nvGraphicFramePr>
        <p:xfrm>
          <a:off x="5461000" y="1693544"/>
          <a:ext cx="5727700" cy="37528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509040">
                  <a:extLst>
                    <a:ext uri="{9D8B030D-6E8A-4147-A177-3AD203B41FA5}">
                      <a16:colId xmlns:a16="http://schemas.microsoft.com/office/drawing/2014/main" val="2287692907"/>
                    </a:ext>
                  </a:extLst>
                </a:gridCol>
                <a:gridCol w="1218660">
                  <a:extLst>
                    <a:ext uri="{9D8B030D-6E8A-4147-A177-3AD203B41FA5}">
                      <a16:colId xmlns:a16="http://schemas.microsoft.com/office/drawing/2014/main" val="172415725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b="1" u="none" strike="noStrike" dirty="0">
                          <a:effectLst/>
                        </a:rPr>
                        <a:t>Desventajas /  Dificultades  en la generación de imágenes con BING</a:t>
                      </a:r>
                      <a:endParaRPr lang="es-NI" sz="1500" b="1" i="0" u="none" strike="noStrike" dirty="0">
                        <a:solidFill>
                          <a:srgbClr val="202124"/>
                        </a:solidFill>
                        <a:effectLst/>
                        <a:latin typeface="Docs-Roboto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b="1" u="none" strike="noStrike" dirty="0">
                          <a:effectLst/>
                        </a:rPr>
                        <a:t>% </a:t>
                      </a:r>
                      <a:endParaRPr lang="es-NI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61211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 dirty="0">
                          <a:effectLst/>
                        </a:rPr>
                        <a:t>No siempre se obtiene la imagen requerida en el primer </a:t>
                      </a:r>
                      <a:r>
                        <a:rPr lang="es-NI" sz="1500" u="none" strike="noStrike" dirty="0" err="1">
                          <a:effectLst/>
                        </a:rPr>
                        <a:t>Prompt</a:t>
                      </a:r>
                      <a:r>
                        <a:rPr lang="es-NI" sz="1500" u="none" strike="noStrike" dirty="0">
                          <a:effectLst/>
                        </a:rPr>
                        <a:t>, se debe intentar varias veces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69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945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 dirty="0">
                          <a:effectLst/>
                        </a:rPr>
                        <a:t>La IA tiene dificultades en generar imágenes con texto en español e inglés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57.1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49811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 dirty="0">
                          <a:effectLst/>
                        </a:rPr>
                        <a:t>La IA tiene sus límites en la cantidad de imágenes que puedo generar de forma gratuita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51.4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9730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La calidad de las imágenes es variable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43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44085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Dependiendo de la temática, no siempre se llega a obtener la imagen deseada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43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46108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Si no se brinda una instrucción correcta y detallada, el resultado no será el esperado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40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54061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Las imágenes generadas no cumplen con mis expectativas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26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89721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Debo seguir aprendiendo sobre el uso de la IA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14.3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261975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500" u="none" strike="noStrike">
                          <a:effectLst/>
                        </a:rPr>
                        <a:t>No tuve ninguna dificultad</a:t>
                      </a:r>
                      <a:endParaRPr lang="es-NI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500" u="none" strike="noStrike" dirty="0">
                          <a:effectLst/>
                        </a:rPr>
                        <a:t>8.6</a:t>
                      </a:r>
                      <a:endParaRPr lang="es-N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4823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5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730C-D9AC-51FD-1B19-83E5C710E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D118E4-EBA5-A4FE-8652-498977650A83}"/>
              </a:ext>
            </a:extLst>
          </p:cNvPr>
          <p:cNvSpPr txBox="1"/>
          <p:nvPr/>
        </p:nvSpPr>
        <p:spPr>
          <a:xfrm>
            <a:off x="1275604" y="882396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es-NI" dirty="0"/>
              <a:t>Valoración del proceso de generación de videos con IA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9C29A85-D882-F90C-71E7-738FBAA2E6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59003"/>
              </p:ext>
            </p:extLst>
          </p:nvPr>
        </p:nvGraphicFramePr>
        <p:xfrm>
          <a:off x="-298450" y="1835150"/>
          <a:ext cx="5573712" cy="334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7889665-5C1A-4CA2-8DD2-3F5F790BE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15770"/>
              </p:ext>
            </p:extLst>
          </p:nvPr>
        </p:nvGraphicFramePr>
        <p:xfrm>
          <a:off x="4591050" y="1474470"/>
          <a:ext cx="7329487" cy="431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850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FCB5-BD26-034D-C56D-585B7A6B1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73FA3A-E104-9B25-810C-9B6D58F4041C}"/>
              </a:ext>
            </a:extLst>
          </p:cNvPr>
          <p:cNvSpPr txBox="1"/>
          <p:nvPr/>
        </p:nvSpPr>
        <p:spPr>
          <a:xfrm>
            <a:off x="1275604" y="1034796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es-NI" dirty="0"/>
              <a:t>Valoración del proceso de generación de videos con IA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F4CB36-C16D-87B8-80BB-90ADA2415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960528"/>
              </p:ext>
            </p:extLst>
          </p:nvPr>
        </p:nvGraphicFramePr>
        <p:xfrm>
          <a:off x="768350" y="1867851"/>
          <a:ext cx="5327650" cy="372427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311650">
                  <a:extLst>
                    <a:ext uri="{9D8B030D-6E8A-4147-A177-3AD203B41FA5}">
                      <a16:colId xmlns:a16="http://schemas.microsoft.com/office/drawing/2014/main" val="30351429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1977142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b="1" u="none" strike="noStrike" dirty="0">
                          <a:effectLst/>
                        </a:rPr>
                        <a:t>Valoración de la experiencia de usuario con el generador de videos</a:t>
                      </a:r>
                      <a:endParaRPr lang="es-NI" sz="1600" b="1" i="0" u="none" strike="noStrike" dirty="0">
                        <a:solidFill>
                          <a:srgbClr val="20212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b="1" u="none" strike="noStrike" dirty="0">
                          <a:effectLst/>
                        </a:rPr>
                        <a:t> %</a:t>
                      </a:r>
                      <a:endParaRPr lang="es-NI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57042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Es mi primera vez creando videos con IA de forma rápida y sencilla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>
                          <a:effectLst/>
                        </a:rPr>
                        <a:t>94.3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711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Creación rápida y sencilla de videos a través de instrucciones específicas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89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49473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Creación de videos cortos sobre temas esenciales sin necesidad de ser expertos en producción audiovisual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66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308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>
                          <a:effectLst/>
                        </a:rPr>
                        <a:t>Ha sido una experiencia fascinante y de mucha utilidad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63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8300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>
                          <a:effectLst/>
                        </a:rPr>
                        <a:t>El video de alta calidad con elementos multimedia variados y transiciones en las escenas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>
                          <a:effectLst/>
                        </a:rPr>
                        <a:t>46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69782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La IA seleccionada tiene sus limitantes en cuanto al tamaño del guion de texto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8.6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2466862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FE277AA-C29A-1028-A7A8-C1828C4CE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174245"/>
              </p:ext>
            </p:extLst>
          </p:nvPr>
        </p:nvGraphicFramePr>
        <p:xfrm>
          <a:off x="6426200" y="1867851"/>
          <a:ext cx="4737100" cy="323659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729206">
                  <a:extLst>
                    <a:ext uri="{9D8B030D-6E8A-4147-A177-3AD203B41FA5}">
                      <a16:colId xmlns:a16="http://schemas.microsoft.com/office/drawing/2014/main" val="3928427517"/>
                    </a:ext>
                  </a:extLst>
                </a:gridCol>
                <a:gridCol w="1007894">
                  <a:extLst>
                    <a:ext uri="{9D8B030D-6E8A-4147-A177-3AD203B41FA5}">
                      <a16:colId xmlns:a16="http://schemas.microsoft.com/office/drawing/2014/main" val="161659813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b="1" u="none" strike="noStrike" dirty="0">
                          <a:effectLst/>
                        </a:rPr>
                        <a:t>Ventajas del uso de IA en la generación de videos</a:t>
                      </a:r>
                      <a:endParaRPr lang="es-NI" sz="1600" b="1" i="0" u="none" strike="noStrike" dirty="0">
                        <a:solidFill>
                          <a:srgbClr val="202124"/>
                        </a:solidFill>
                        <a:effectLst/>
                        <a:latin typeface="Docs-Roboto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b="1" u="none" strike="noStrike" dirty="0">
                          <a:effectLst/>
                        </a:rPr>
                        <a:t> %</a:t>
                      </a:r>
                      <a:endParaRPr lang="es-NI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34560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>
                          <a:effectLst/>
                        </a:rPr>
                        <a:t>Facilidad de uso y rapidez en la generación de videos para diversos contenidos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94.3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914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>
                          <a:effectLst/>
                        </a:rPr>
                        <a:t>Ahorro/optimización del tiempo en la creación de mis recursos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89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19902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Videos cortos originales, variados y de alta calidad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69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0429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>
                          <a:effectLst/>
                        </a:rPr>
                        <a:t>Interfaz intuitiva, sencilla y amigable</a:t>
                      </a:r>
                      <a:endParaRPr lang="es-NI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66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188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Personalización de los videos a diferentes audiencias y necesidades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46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970145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NI" sz="1600" u="none" strike="noStrike" dirty="0">
                          <a:effectLst/>
                        </a:rPr>
                        <a:t>Es una herramienta idónea para utilizarla con mis estudiantes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NI" sz="1600" u="none" strike="noStrike" dirty="0">
                          <a:effectLst/>
                        </a:rPr>
                        <a:t>17.1</a:t>
                      </a:r>
                      <a:endParaRPr lang="es-NI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220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853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DE58F-9BC2-B1FD-4466-B823B0DD3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68A74D8-35F5-E5BF-A812-3F38965940CC}"/>
              </a:ext>
            </a:extLst>
          </p:cNvPr>
          <p:cNvSpPr txBox="1"/>
          <p:nvPr/>
        </p:nvSpPr>
        <p:spPr>
          <a:xfrm>
            <a:off x="1221130" y="807441"/>
            <a:ext cx="10079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700" b="1" dirty="0">
                <a:solidFill>
                  <a:srgbClr val="0568A6"/>
                </a:solidFill>
                <a:latin typeface="Helvetica" pitchFamily="2" charset="0"/>
              </a:rPr>
              <a:t>Algunas imágenes generadas con IA</a:t>
            </a:r>
            <a:endParaRPr lang="es-ES" sz="27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90569A-A1E3-6D46-F3BD-FF5CAEA80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3" y="1531362"/>
            <a:ext cx="3581873" cy="35818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051648-F7B0-5DC4-25CA-7CC34D91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31" y="1507046"/>
            <a:ext cx="3581873" cy="35818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C8125D-889B-14C6-DDC4-E38B99B4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717" y="1507047"/>
            <a:ext cx="3581873" cy="358187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06A8662-A8DA-D17A-72FF-0A221E48F7E2}"/>
              </a:ext>
            </a:extLst>
          </p:cNvPr>
          <p:cNvSpPr txBox="1"/>
          <p:nvPr/>
        </p:nvSpPr>
        <p:spPr>
          <a:xfrm>
            <a:off x="4490530" y="5201396"/>
            <a:ext cx="3144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Minerales en el suelo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6060C6-8634-1E61-05BA-006E38060417}"/>
              </a:ext>
            </a:extLst>
          </p:cNvPr>
          <p:cNvSpPr txBox="1"/>
          <p:nvPr/>
        </p:nvSpPr>
        <p:spPr>
          <a:xfrm>
            <a:off x="491903" y="5196478"/>
            <a:ext cx="3144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dirty="0">
                <a:solidFill>
                  <a:srgbClr val="000000"/>
                </a:solidFill>
                <a:latin typeface="Calibri" panose="020F0502020204030204" pitchFamily="34" charset="0"/>
              </a:rPr>
              <a:t>Suelo</a:t>
            </a:r>
            <a:endParaRPr lang="es-NI" sz="2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BB1D3D-87CD-8EF0-E575-B996D2BFEDC4}"/>
              </a:ext>
            </a:extLst>
          </p:cNvPr>
          <p:cNvSpPr txBox="1"/>
          <p:nvPr/>
        </p:nvSpPr>
        <p:spPr>
          <a:xfrm>
            <a:off x="8051532" y="5196478"/>
            <a:ext cx="3581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Materia orgánica del suelo</a:t>
            </a:r>
          </a:p>
        </p:txBody>
      </p:sp>
    </p:spTree>
    <p:extLst>
      <p:ext uri="{BB962C8B-B14F-4D97-AF65-F5344CB8AC3E}">
        <p14:creationId xmlns:p14="http://schemas.microsoft.com/office/powerpoint/2010/main" val="46364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C2C3-41EC-C886-35F5-F01645809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1710A0B-4388-153C-F409-9717E6FACF4F}"/>
              </a:ext>
            </a:extLst>
          </p:cNvPr>
          <p:cNvSpPr txBox="1"/>
          <p:nvPr/>
        </p:nvSpPr>
        <p:spPr>
          <a:xfrm>
            <a:off x="1221130" y="807441"/>
            <a:ext cx="10079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700" b="1" dirty="0">
                <a:solidFill>
                  <a:srgbClr val="0568A6"/>
                </a:solidFill>
                <a:latin typeface="Helvetica" pitchFamily="2" charset="0"/>
              </a:rPr>
              <a:t>Algunas imágenes generadas con IA</a:t>
            </a:r>
            <a:endParaRPr lang="es-ES" sz="27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9227BF-2023-371A-5596-BCDB5374A3CA}"/>
              </a:ext>
            </a:extLst>
          </p:cNvPr>
          <p:cNvSpPr txBox="1"/>
          <p:nvPr/>
        </p:nvSpPr>
        <p:spPr>
          <a:xfrm>
            <a:off x="486467" y="4965796"/>
            <a:ext cx="35252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dirty="0">
                <a:solidFill>
                  <a:srgbClr val="000000"/>
                </a:solidFill>
                <a:latin typeface="Calibri" panose="020F0502020204030204" pitchFamily="34" charset="0"/>
              </a:rPr>
              <a:t>Profesor de ingeniería industrial enseñando diagramación de procesos, estilo </a:t>
            </a:r>
            <a:r>
              <a:rPr lang="es-NI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realistic</a:t>
            </a:r>
            <a:r>
              <a:rPr lang="es-NI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NI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E3DB51-211F-E2DF-1EF1-F49C8DA4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83" y="1422597"/>
            <a:ext cx="3433780" cy="34337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40FE5A-EA24-89DA-26BB-DC4C2867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09" y="1422598"/>
            <a:ext cx="3459215" cy="343378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0EC756A-3174-A27B-D1FB-1A401D1743A5}"/>
              </a:ext>
            </a:extLst>
          </p:cNvPr>
          <p:cNvSpPr txBox="1"/>
          <p:nvPr/>
        </p:nvSpPr>
        <p:spPr>
          <a:xfrm>
            <a:off x="4290542" y="4960922"/>
            <a:ext cx="314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En Química: Proceso de filtración simple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1D638C8-A2F9-B5E5-E965-B5FAEFB30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683" y="1400329"/>
            <a:ext cx="3459215" cy="345921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D3176A7-BF44-00CC-C650-3320857C7467}"/>
              </a:ext>
            </a:extLst>
          </p:cNvPr>
          <p:cNvSpPr txBox="1"/>
          <p:nvPr/>
        </p:nvSpPr>
        <p:spPr>
          <a:xfrm>
            <a:off x="8243003" y="4949251"/>
            <a:ext cx="314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En Inglés: Árbol genealógico</a:t>
            </a:r>
          </a:p>
          <a:p>
            <a:r>
              <a:rPr lang="es-NI" dirty="0" err="1"/>
              <a:t>Family</a:t>
            </a:r>
            <a:r>
              <a:rPr lang="es-NI" dirty="0"/>
              <a:t> </a:t>
            </a:r>
            <a:r>
              <a:rPr lang="es-NI" dirty="0" err="1"/>
              <a:t>Tree</a:t>
            </a:r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77786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01F3E-88E9-800D-C07B-B38CAA28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2BE1EE5-F7B0-6E58-4E94-C8FC789D76CF}"/>
              </a:ext>
            </a:extLst>
          </p:cNvPr>
          <p:cNvSpPr txBox="1"/>
          <p:nvPr/>
        </p:nvSpPr>
        <p:spPr>
          <a:xfrm>
            <a:off x="1221130" y="807441"/>
            <a:ext cx="100799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700" b="1" dirty="0">
                <a:solidFill>
                  <a:srgbClr val="0568A6"/>
                </a:solidFill>
                <a:latin typeface="Helvetica" pitchFamily="2" charset="0"/>
              </a:rPr>
              <a:t>Algunas imágenes generadas con IA</a:t>
            </a:r>
            <a:endParaRPr lang="es-ES" sz="27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9227BF-2023-371A-5596-BCDB5374A3CA}"/>
              </a:ext>
            </a:extLst>
          </p:cNvPr>
          <p:cNvSpPr txBox="1"/>
          <p:nvPr/>
        </p:nvSpPr>
        <p:spPr>
          <a:xfrm>
            <a:off x="470725" y="5297565"/>
            <a:ext cx="3458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dirty="0">
                <a:solidFill>
                  <a:srgbClr val="000000"/>
                </a:solidFill>
                <a:latin typeface="Calibri" panose="020F0502020204030204" pitchFamily="34" charset="0"/>
              </a:rPr>
              <a:t>Evolución de las computadoras</a:t>
            </a:r>
            <a:endParaRPr lang="es-NI" sz="2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EC756A-3174-A27B-D1FB-1A401D1743A5}"/>
              </a:ext>
            </a:extLst>
          </p:cNvPr>
          <p:cNvSpPr txBox="1"/>
          <p:nvPr/>
        </p:nvSpPr>
        <p:spPr>
          <a:xfrm>
            <a:off x="4577548" y="5072861"/>
            <a:ext cx="3167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En Programación, estructura de datos: Operaciones básicas con Pilas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35CF9E-DEE2-00EC-1243-BB73CBA08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25" y="1449260"/>
            <a:ext cx="3588713" cy="3623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CD1C2A-2DB3-5AD8-668A-5B505E2CD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720" y="1449259"/>
            <a:ext cx="3623602" cy="362360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9410C10-F989-F242-DDF5-03B140297961}"/>
              </a:ext>
            </a:extLst>
          </p:cNvPr>
          <p:cNvSpPr txBox="1"/>
          <p:nvPr/>
        </p:nvSpPr>
        <p:spPr>
          <a:xfrm>
            <a:off x="8262929" y="5035955"/>
            <a:ext cx="351139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NI" dirty="0"/>
              <a:t>Línea de tiempo sobre la evolución de los teléfonos celulares desde 1980 a la actualidad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3D21445-E855-2EAF-037B-5C3DA88D4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199" y="1449259"/>
            <a:ext cx="3623602" cy="36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971D5-2467-686C-7C71-4AE6516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632" y="1078428"/>
            <a:ext cx="9026254" cy="860461"/>
          </a:xfrm>
        </p:spPr>
        <p:txBody>
          <a:bodyPr>
            <a:normAutofit fontScale="90000"/>
          </a:bodyPr>
          <a:lstStyle/>
          <a:p>
            <a:r>
              <a:rPr lang="es-MX" dirty="0" err="1"/>
              <a:t>MSc</a:t>
            </a:r>
            <a:r>
              <a:rPr lang="es-MX" dirty="0"/>
              <a:t>. Frannia Araquistain Cisneros</a:t>
            </a:r>
          </a:p>
        </p:txBody>
      </p:sp>
      <p:pic>
        <p:nvPicPr>
          <p:cNvPr id="3" name="Marcador de contenido 2" descr="Mujer sonriendo con lentes&#10;&#10;Descripción generada automáticamente">
            <a:extLst>
              <a:ext uri="{FF2B5EF4-FFF2-40B4-BE49-F238E27FC236}">
                <a16:creationId xmlns:a16="http://schemas.microsoft.com/office/drawing/2014/main" id="{3F0EB531-C3A2-034A-1AA3-633B1855BF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269" r="7670" b="15421"/>
          <a:stretch/>
        </p:blipFill>
        <p:spPr>
          <a:xfrm>
            <a:off x="2740491" y="3048328"/>
            <a:ext cx="2091859" cy="2274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234A4-D1C1-876E-415A-FCBA0F03CF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296082" y="2907435"/>
            <a:ext cx="6495867" cy="2872137"/>
          </a:xfrm>
        </p:spPr>
        <p:txBody>
          <a:bodyPr>
            <a:noAutofit/>
          </a:bodyPr>
          <a:lstStyle/>
          <a:p>
            <a:r>
              <a:rPr lang="es-MX" sz="2000" b="0" dirty="0"/>
              <a:t>Docente UNAN-Managua</a:t>
            </a:r>
          </a:p>
          <a:p>
            <a:r>
              <a:rPr lang="es-NI" sz="2000" b="0" dirty="0"/>
              <a:t>Especialista en educación en línea y </a:t>
            </a:r>
            <a:r>
              <a:rPr lang="es-MX" sz="2000" b="0" dirty="0"/>
              <a:t>asesora curricular en la virtualización de programas académicos del Departamento de Educación a Distancia Virtual</a:t>
            </a:r>
          </a:p>
          <a:p>
            <a:r>
              <a:rPr lang="es-MX" sz="2000" b="0" dirty="0"/>
              <a:t>Licenciada en Informática Educativa</a:t>
            </a:r>
          </a:p>
          <a:p>
            <a:r>
              <a:rPr lang="es-MX" sz="2000" b="0" dirty="0"/>
              <a:t>Máster en Entornos Virtuales de Aprendizaje</a:t>
            </a:r>
          </a:p>
          <a:p>
            <a:r>
              <a:rPr lang="es-MX" sz="2000" b="0" dirty="0"/>
              <a:t>Experiencia profesional en integración de Tecnologías en la Educación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AA0C1A-8DEB-798D-2F66-3499F59F32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07632" y="1920714"/>
            <a:ext cx="3892730" cy="428588"/>
          </a:xfrm>
        </p:spPr>
        <p:txBody>
          <a:bodyPr/>
          <a:lstStyle/>
          <a:p>
            <a:r>
              <a:rPr lang="es-MX" dirty="0"/>
              <a:t>UNAN-Managua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5E0533-72BA-8362-BBB7-A3FFCDDA384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507632" y="2369673"/>
            <a:ext cx="4339953" cy="428588"/>
          </a:xfrm>
        </p:spPr>
        <p:txBody>
          <a:bodyPr/>
          <a:lstStyle/>
          <a:p>
            <a:r>
              <a:rPr lang="es-MX" dirty="0"/>
              <a:t>faraquistain@unan.edu.ni</a:t>
            </a:r>
          </a:p>
        </p:txBody>
      </p:sp>
    </p:spTree>
    <p:extLst>
      <p:ext uri="{BB962C8B-B14F-4D97-AF65-F5344CB8AC3E}">
        <p14:creationId xmlns:p14="http://schemas.microsoft.com/office/powerpoint/2010/main" val="304142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C15DC-821E-DA05-A770-11996496B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EBF726-FB82-35C9-3D4B-B240F4C6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9" y="545990"/>
            <a:ext cx="5681207" cy="56812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3AEBF8-5B84-AC21-2F09-691EA4DE6F96}"/>
              </a:ext>
            </a:extLst>
          </p:cNvPr>
          <p:cNvSpPr txBox="1"/>
          <p:nvPr/>
        </p:nvSpPr>
        <p:spPr>
          <a:xfrm>
            <a:off x="6634282" y="1943405"/>
            <a:ext cx="43651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700" b="1" dirty="0">
                <a:solidFill>
                  <a:srgbClr val="0568A6"/>
                </a:solidFill>
                <a:latin typeface="Helvetica" pitchFamily="2" charset="0"/>
              </a:rPr>
              <a:t>El modelo DallE2 presenta inconvenientes en la generación de imágenes respecto a la incorporación del texto</a:t>
            </a:r>
            <a:endParaRPr lang="es-ES" sz="27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C286411-E9C6-19AF-AE23-45D2AB3CC933}"/>
              </a:ext>
            </a:extLst>
          </p:cNvPr>
          <p:cNvSpPr txBox="1"/>
          <p:nvPr/>
        </p:nvSpPr>
        <p:spPr>
          <a:xfrm>
            <a:off x="-350718" y="5888643"/>
            <a:ext cx="436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Imagen generada con IA</a:t>
            </a:r>
            <a:endParaRPr lang="es-E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8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A239-2A2E-C187-2BB1-21699779C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9FC3CE-7FCE-6E2D-5474-DB01386E6863}"/>
              </a:ext>
            </a:extLst>
          </p:cNvPr>
          <p:cNvSpPr txBox="1"/>
          <p:nvPr/>
        </p:nvSpPr>
        <p:spPr>
          <a:xfrm>
            <a:off x="995685" y="991258"/>
            <a:ext cx="1007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0568A6"/>
                </a:solidFill>
                <a:latin typeface="Helvetica" pitchFamily="2" charset="0"/>
              </a:rPr>
              <a:t>Productos finales del curso AIA</a:t>
            </a:r>
          </a:p>
          <a:p>
            <a:pPr algn="ctr"/>
            <a:r>
              <a:rPr lang="es-NI" sz="2400" b="1" dirty="0">
                <a:solidFill>
                  <a:srgbClr val="0568A6"/>
                </a:solidFill>
                <a:latin typeface="Helvetica" pitchFamily="2" charset="0"/>
              </a:rPr>
              <a:t>Materiales educativos digitales utilizando la IA como apoyo</a:t>
            </a:r>
            <a:endParaRPr lang="es-ES" sz="24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C5856930-FAC6-A7F1-18A0-AAB93B6E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75" y="2063238"/>
            <a:ext cx="2891563" cy="1778692"/>
          </a:xfrm>
          <a:prstGeom prst="rect">
            <a:avLst/>
          </a:prstGeom>
        </p:spPr>
      </p:pic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1EAEAD80-1461-0FD0-5738-0E311B0E8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0" y="2063238"/>
            <a:ext cx="2987622" cy="1812114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CA425798-71DB-05F4-C6C5-ACB974140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133" y="4006701"/>
            <a:ext cx="2976249" cy="1765990"/>
          </a:xfrm>
          <a:prstGeom prst="rect">
            <a:avLst/>
          </a:prstGeom>
        </p:spPr>
      </p:pic>
      <p:pic>
        <p:nvPicPr>
          <p:cNvPr id="9" name="Imagen 8">
            <a:hlinkClick r:id="rId8"/>
            <a:extLst>
              <a:ext uri="{FF2B5EF4-FFF2-40B4-BE49-F238E27FC236}">
                <a16:creationId xmlns:a16="http://schemas.microsoft.com/office/drawing/2014/main" id="{1695928D-1C60-A071-346E-D79536780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901" y="4025947"/>
            <a:ext cx="2987621" cy="1765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570317-0A9A-267E-D264-0CFD456DD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1100" y="2063238"/>
            <a:ext cx="3626047" cy="18121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14A74E-0181-A485-4BD2-5CDF2D2939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100" y="4001738"/>
            <a:ext cx="2835383" cy="18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3B8B4-1AAA-C119-A876-F0D80249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9FC3CE-7FCE-6E2D-5474-DB01386E6863}"/>
              </a:ext>
            </a:extLst>
          </p:cNvPr>
          <p:cNvSpPr txBox="1"/>
          <p:nvPr/>
        </p:nvSpPr>
        <p:spPr>
          <a:xfrm>
            <a:off x="331324" y="1033016"/>
            <a:ext cx="1152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2400" b="1" dirty="0">
                <a:solidFill>
                  <a:srgbClr val="0568A6"/>
                </a:solidFill>
                <a:latin typeface="Helvetica" pitchFamily="2" charset="0"/>
              </a:rPr>
              <a:t>Primera ley de IA en el mundo</a:t>
            </a:r>
          </a:p>
          <a:p>
            <a:pPr algn="ctr"/>
            <a:r>
              <a:rPr lang="es-NI" sz="2400" b="1" dirty="0">
                <a:solidFill>
                  <a:srgbClr val="0568A6"/>
                </a:solidFill>
                <a:latin typeface="Helvetica" pitchFamily="2" charset="0"/>
              </a:rPr>
              <a:t>Aprobada en Europa el 13 de marzo de 2024</a:t>
            </a:r>
            <a:endParaRPr lang="es-ES" sz="2400" b="1" dirty="0">
              <a:solidFill>
                <a:srgbClr val="0568A6"/>
              </a:solidFill>
              <a:latin typeface="Helvetica" pitchFamily="2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37759CC-B391-E161-2DE4-6217165B07AA}"/>
              </a:ext>
            </a:extLst>
          </p:cNvPr>
          <p:cNvGrpSpPr/>
          <p:nvPr/>
        </p:nvGrpSpPr>
        <p:grpSpPr>
          <a:xfrm>
            <a:off x="1141979" y="2202733"/>
            <a:ext cx="9720664" cy="3093167"/>
            <a:chOff x="1954779" y="2342433"/>
            <a:chExt cx="9071203" cy="288650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AA171C2-5794-EB6B-2E14-8B92A314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4779" y="2342433"/>
              <a:ext cx="3881078" cy="2886505"/>
            </a:xfrm>
            <a:prstGeom prst="rect">
              <a:avLst/>
            </a:prstGeom>
          </p:spPr>
        </p:pic>
        <p:pic>
          <p:nvPicPr>
            <p:cNvPr id="2050" name="Picture 2" descr="Qué impacto tendrá la nueva ley sobre inteligencia artificial de la Unión  Europea? - El Debate">
              <a:extLst>
                <a:ext uri="{FF2B5EF4-FFF2-40B4-BE49-F238E27FC236}">
                  <a16:creationId xmlns:a16="http://schemas.microsoft.com/office/drawing/2014/main" id="{522774A9-7142-663E-4AF1-D7D9725B6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391" y="2342434"/>
              <a:ext cx="5124591" cy="288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796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;p15">
            <a:extLst>
              <a:ext uri="{FF2B5EF4-FFF2-40B4-BE49-F238E27FC236}">
                <a16:creationId xmlns:a16="http://schemas.microsoft.com/office/drawing/2014/main" id="{F46B628F-E595-7CDD-C740-9578EC67FA66}"/>
              </a:ext>
            </a:extLst>
          </p:cNvPr>
          <p:cNvSpPr txBox="1">
            <a:spLocks/>
          </p:cNvSpPr>
          <p:nvPr/>
        </p:nvSpPr>
        <p:spPr>
          <a:xfrm>
            <a:off x="5018860" y="754856"/>
            <a:ext cx="5439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700" b="1">
                <a:solidFill>
                  <a:srgbClr val="0568A6"/>
                </a:solidFill>
                <a:latin typeface="Helvetica" pitchFamily="2" charset="0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ym typeface="League Spartan"/>
              </a:rPr>
              <a:t>Reflexiones</a:t>
            </a:r>
            <a:r>
              <a:rPr lang="en-US" dirty="0">
                <a:sym typeface="League Spartan"/>
              </a:rPr>
              <a:t> finales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D5432CF2-48EE-11C2-332A-57D7FF41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0" y="392163"/>
            <a:ext cx="5165111" cy="6332411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C53E707-02D6-1E74-43B5-98065C8E4102}"/>
              </a:ext>
            </a:extLst>
          </p:cNvPr>
          <p:cNvSpPr/>
          <p:nvPr/>
        </p:nvSpPr>
        <p:spPr>
          <a:xfrm>
            <a:off x="4827548" y="1485414"/>
            <a:ext cx="6159731" cy="748146"/>
          </a:xfrm>
          <a:prstGeom prst="roundRect">
            <a:avLst/>
          </a:prstGeom>
          <a:gradFill flip="none" rotWithShape="1">
            <a:gsLst>
              <a:gs pos="0">
                <a:srgbClr val="72DED1">
                  <a:tint val="66000"/>
                  <a:satMod val="160000"/>
                </a:srgbClr>
              </a:gs>
              <a:gs pos="50000">
                <a:srgbClr val="72DED1">
                  <a:tint val="44500"/>
                  <a:satMod val="160000"/>
                </a:srgbClr>
              </a:gs>
              <a:gs pos="100000">
                <a:srgbClr val="72DED1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dirty="0">
                <a:solidFill>
                  <a:schemeClr val="tx1"/>
                </a:solidFill>
              </a:rPr>
              <a:t>Integridad académica</a:t>
            </a:r>
            <a:endParaRPr lang="es-NI" sz="2400" dirty="0">
              <a:solidFill>
                <a:schemeClr val="tx1"/>
              </a:solidFill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4DC2E22-DB85-30DD-3AEC-2D07443534AD}"/>
              </a:ext>
            </a:extLst>
          </p:cNvPr>
          <p:cNvSpPr/>
          <p:nvPr/>
        </p:nvSpPr>
        <p:spPr>
          <a:xfrm>
            <a:off x="4827549" y="2483562"/>
            <a:ext cx="6159731" cy="748146"/>
          </a:xfrm>
          <a:prstGeom prst="roundRect">
            <a:avLst/>
          </a:prstGeom>
          <a:gradFill flip="none" rotWithShape="1">
            <a:gsLst>
              <a:gs pos="0">
                <a:srgbClr val="72DED1">
                  <a:tint val="66000"/>
                  <a:satMod val="160000"/>
                </a:srgbClr>
              </a:gs>
              <a:gs pos="50000">
                <a:srgbClr val="72DED1">
                  <a:tint val="44500"/>
                  <a:satMod val="160000"/>
                </a:srgbClr>
              </a:gs>
              <a:gs pos="100000">
                <a:srgbClr val="72DED1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NI" sz="2400" dirty="0">
                <a:solidFill>
                  <a:schemeClr val="tx1"/>
                </a:solidFill>
              </a:rPr>
              <a:t>Docentes y estudiantes empoderados en el uso de la IA, adoptando una actitud ética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A52587B-096B-52B5-A10C-D133530B8307}"/>
              </a:ext>
            </a:extLst>
          </p:cNvPr>
          <p:cNvSpPr/>
          <p:nvPr/>
        </p:nvSpPr>
        <p:spPr>
          <a:xfrm>
            <a:off x="4827550" y="3512879"/>
            <a:ext cx="6159730" cy="748146"/>
          </a:xfrm>
          <a:prstGeom prst="roundRect">
            <a:avLst/>
          </a:prstGeom>
          <a:gradFill flip="none" rotWithShape="1">
            <a:gsLst>
              <a:gs pos="0">
                <a:srgbClr val="72DED1">
                  <a:tint val="66000"/>
                  <a:satMod val="160000"/>
                </a:srgbClr>
              </a:gs>
              <a:gs pos="50000">
                <a:srgbClr val="72DED1">
                  <a:tint val="44500"/>
                  <a:satMod val="160000"/>
                </a:srgbClr>
              </a:gs>
              <a:gs pos="100000">
                <a:srgbClr val="72DED1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NI" sz="2400" dirty="0">
                <a:solidFill>
                  <a:schemeClr val="tx1"/>
                </a:solidFill>
              </a:rPr>
              <a:t>La IA llegó para quedarse y facilitar nuestros procesos de trabajo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E23AEFB-A0B4-3164-09E3-5B624B7E08CF}"/>
              </a:ext>
            </a:extLst>
          </p:cNvPr>
          <p:cNvSpPr/>
          <p:nvPr/>
        </p:nvSpPr>
        <p:spPr>
          <a:xfrm>
            <a:off x="4827550" y="4473578"/>
            <a:ext cx="6159730" cy="1304922"/>
          </a:xfrm>
          <a:prstGeom prst="roundRect">
            <a:avLst/>
          </a:prstGeom>
          <a:gradFill flip="none" rotWithShape="1">
            <a:gsLst>
              <a:gs pos="0">
                <a:srgbClr val="72DED1">
                  <a:tint val="66000"/>
                  <a:satMod val="160000"/>
                </a:srgbClr>
              </a:gs>
              <a:gs pos="50000">
                <a:srgbClr val="72DED1">
                  <a:tint val="44500"/>
                  <a:satMod val="160000"/>
                </a:srgbClr>
              </a:gs>
              <a:gs pos="100000">
                <a:srgbClr val="72DED1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NI" sz="2400" dirty="0">
                <a:solidFill>
                  <a:schemeClr val="tx1"/>
                </a:solidFill>
              </a:rPr>
              <a:t>Nuestras universidades deben encaminarse a la formulación de una normativa que regule el uso de la IA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0A5B557-7C7F-D50D-1BB3-11717A1FEC60}"/>
              </a:ext>
            </a:extLst>
          </p:cNvPr>
          <p:cNvSpPr/>
          <p:nvPr/>
        </p:nvSpPr>
        <p:spPr>
          <a:xfrm>
            <a:off x="10777901" y="1898454"/>
            <a:ext cx="418758" cy="418758"/>
          </a:xfrm>
          <a:prstGeom prst="ellipse">
            <a:avLst/>
          </a:prstGeom>
          <a:solidFill>
            <a:srgbClr val="F6A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9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30D2C6DA-BAFC-9C02-645A-49147C757170}"/>
              </a:ext>
            </a:extLst>
          </p:cNvPr>
          <p:cNvSpPr/>
          <p:nvPr/>
        </p:nvSpPr>
        <p:spPr>
          <a:xfrm>
            <a:off x="4408792" y="3410643"/>
            <a:ext cx="418758" cy="418758"/>
          </a:xfrm>
          <a:prstGeom prst="ellipse">
            <a:avLst/>
          </a:prstGeom>
          <a:solidFill>
            <a:srgbClr val="F6A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90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F6F3642-47EB-E5A7-761D-047521FC2D2F}"/>
              </a:ext>
            </a:extLst>
          </p:cNvPr>
          <p:cNvSpPr/>
          <p:nvPr/>
        </p:nvSpPr>
        <p:spPr>
          <a:xfrm>
            <a:off x="10777901" y="4551512"/>
            <a:ext cx="418758" cy="418758"/>
          </a:xfrm>
          <a:prstGeom prst="ellipse">
            <a:avLst/>
          </a:prstGeom>
          <a:solidFill>
            <a:srgbClr val="F6A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9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FADE87E-B048-5130-0E32-6A2D291564BF}"/>
              </a:ext>
            </a:extLst>
          </p:cNvPr>
          <p:cNvSpPr/>
          <p:nvPr/>
        </p:nvSpPr>
        <p:spPr>
          <a:xfrm>
            <a:off x="4067795" y="2450055"/>
            <a:ext cx="418758" cy="418758"/>
          </a:xfrm>
          <a:prstGeom prst="ellipse">
            <a:avLst/>
          </a:prstGeom>
          <a:solidFill>
            <a:srgbClr val="F6A7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900"/>
          </a:p>
        </p:txBody>
      </p:sp>
    </p:spTree>
    <p:extLst>
      <p:ext uri="{BB962C8B-B14F-4D97-AF65-F5344CB8AC3E}">
        <p14:creationId xmlns:p14="http://schemas.microsoft.com/office/powerpoint/2010/main" val="3522076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40F603-24A1-B7B3-473E-6DE3A233B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835" y="4202134"/>
            <a:ext cx="6797039" cy="513625"/>
          </a:xfrm>
        </p:spPr>
        <p:txBody>
          <a:bodyPr>
            <a:normAutofit fontScale="92500"/>
          </a:bodyPr>
          <a:lstStyle/>
          <a:p>
            <a:r>
              <a:rPr lang="es-MX" dirty="0" err="1"/>
              <a:t>MSc</a:t>
            </a:r>
            <a:r>
              <a:rPr lang="es-MX" dirty="0"/>
              <a:t>. Frannia Araquistain Cisneros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DB9175-52DA-DA85-0522-8908CBFE5B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01835" y="4715759"/>
            <a:ext cx="6797039" cy="513625"/>
          </a:xfrm>
        </p:spPr>
        <p:txBody>
          <a:bodyPr>
            <a:normAutofit lnSpcReduction="10000"/>
          </a:bodyPr>
          <a:lstStyle/>
          <a:p>
            <a:r>
              <a:rPr lang="es-MX" dirty="0"/>
              <a:t>faraquistain@unan.edu.ni</a:t>
            </a:r>
          </a:p>
        </p:txBody>
      </p:sp>
    </p:spTree>
    <p:extLst>
      <p:ext uri="{BB962C8B-B14F-4D97-AF65-F5344CB8AC3E}">
        <p14:creationId xmlns:p14="http://schemas.microsoft.com/office/powerpoint/2010/main" val="170594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6A8E7965-87D1-F2D6-4CB1-866C1751602B}"/>
              </a:ext>
            </a:extLst>
          </p:cNvPr>
          <p:cNvGrpSpPr/>
          <p:nvPr/>
        </p:nvGrpSpPr>
        <p:grpSpPr>
          <a:xfrm>
            <a:off x="859716" y="9054652"/>
            <a:ext cx="740489" cy="740489"/>
            <a:chOff x="18547611" y="4156988"/>
            <a:chExt cx="3035371" cy="3035371"/>
          </a:xfrm>
        </p:grpSpPr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6206E410-B5E6-A5E4-42F0-B70B4D110AE7}"/>
                </a:ext>
              </a:extLst>
            </p:cNvPr>
            <p:cNvSpPr/>
            <p:nvPr/>
          </p:nvSpPr>
          <p:spPr>
            <a:xfrm>
              <a:off x="18547611" y="4156988"/>
              <a:ext cx="3035371" cy="3035371"/>
            </a:xfrm>
            <a:prstGeom prst="ellipse">
              <a:avLst/>
            </a:prstGeom>
            <a:solidFill>
              <a:srgbClr val="13DCF1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4D9E9084-1217-ED4B-4597-22B4625B7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7244" y="4488318"/>
              <a:ext cx="2296103" cy="2296103"/>
            </a:xfrm>
            <a:prstGeom prst="rect">
              <a:avLst/>
            </a:prstGeom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6124F20B-D727-05EB-6F59-9D826961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963" y="688939"/>
            <a:ext cx="5664818" cy="860461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Un poco del contexto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D652230-69BD-814B-2C33-8E7133783A27}"/>
              </a:ext>
            </a:extLst>
          </p:cNvPr>
          <p:cNvGrpSpPr/>
          <p:nvPr/>
        </p:nvGrpSpPr>
        <p:grpSpPr>
          <a:xfrm>
            <a:off x="485347" y="1736840"/>
            <a:ext cx="11221306" cy="3571760"/>
            <a:chOff x="581417" y="2047646"/>
            <a:chExt cx="10627692" cy="3382812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ACC8A25B-337D-24F0-E613-B314AE72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417" y="2047646"/>
              <a:ext cx="2608010" cy="338281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A9B69D81-AA75-1BC0-BA2D-902AE6621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604" y="2066468"/>
              <a:ext cx="2701646" cy="3345171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0DAFD248-CEE0-BB8A-6BF5-59EC9C8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3427" y="2066467"/>
              <a:ext cx="2596369" cy="3363991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86F26116-0A07-F8D0-7B26-8C6BDB955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5973" y="2066467"/>
              <a:ext cx="2583136" cy="3345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46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E5B46-1F73-DB04-6823-A0598131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278DB799-F0E9-3107-28BE-99C8319F4C34}"/>
              </a:ext>
            </a:extLst>
          </p:cNvPr>
          <p:cNvGrpSpPr/>
          <p:nvPr/>
        </p:nvGrpSpPr>
        <p:grpSpPr>
          <a:xfrm>
            <a:off x="859716" y="9054652"/>
            <a:ext cx="740489" cy="740489"/>
            <a:chOff x="18547611" y="4156988"/>
            <a:chExt cx="3035371" cy="3035371"/>
          </a:xfrm>
        </p:grpSpPr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6BC18904-43FE-9851-BD9B-CD1728192B0F}"/>
                </a:ext>
              </a:extLst>
            </p:cNvPr>
            <p:cNvSpPr/>
            <p:nvPr/>
          </p:nvSpPr>
          <p:spPr>
            <a:xfrm>
              <a:off x="18547611" y="4156988"/>
              <a:ext cx="3035371" cy="3035371"/>
            </a:xfrm>
            <a:prstGeom prst="ellipse">
              <a:avLst/>
            </a:prstGeom>
            <a:solidFill>
              <a:srgbClr val="13DCF1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629E7F7E-9D69-4C77-21C4-C87D212C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7244" y="4488318"/>
              <a:ext cx="2296103" cy="2296103"/>
            </a:xfrm>
            <a:prstGeom prst="rect">
              <a:avLst/>
            </a:prstGeom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65F2596C-2E3F-9E0C-714A-126240C5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963" y="688939"/>
            <a:ext cx="5664818" cy="860461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Un poco del contexto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B050DF-165F-F3A7-6A4E-24D82732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30" y="1422400"/>
            <a:ext cx="7405194" cy="46418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E90FF5-FF81-4297-84D6-14C37CA0C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1597973"/>
            <a:ext cx="3365383" cy="41670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59B278E-F62A-ECCE-4EAF-039C869ED6EE}"/>
              </a:ext>
            </a:extLst>
          </p:cNvPr>
          <p:cNvSpPr/>
          <p:nvPr/>
        </p:nvSpPr>
        <p:spPr>
          <a:xfrm>
            <a:off x="730250" y="3600450"/>
            <a:ext cx="7016750" cy="482600"/>
          </a:xfrm>
          <a:prstGeom prst="rect">
            <a:avLst/>
          </a:prstGeom>
          <a:noFill/>
          <a:ln w="76200">
            <a:solidFill>
              <a:srgbClr val="E320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4894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AAFB-7C5C-D296-14FD-0CDD85BB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52D66042-8100-0CF5-20F6-F3FD9839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80" y="1562099"/>
            <a:ext cx="4455288" cy="4459417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BCA245AF-F5D3-CF2C-9510-D281D013A1AC}"/>
              </a:ext>
            </a:extLst>
          </p:cNvPr>
          <p:cNvGrpSpPr/>
          <p:nvPr/>
        </p:nvGrpSpPr>
        <p:grpSpPr>
          <a:xfrm>
            <a:off x="859716" y="9054652"/>
            <a:ext cx="740489" cy="740489"/>
            <a:chOff x="18547611" y="4156988"/>
            <a:chExt cx="3035371" cy="3035371"/>
          </a:xfrm>
        </p:grpSpPr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3B4EBAC2-D414-5015-1F35-B6F0773E6879}"/>
                </a:ext>
              </a:extLst>
            </p:cNvPr>
            <p:cNvSpPr/>
            <p:nvPr/>
          </p:nvSpPr>
          <p:spPr>
            <a:xfrm>
              <a:off x="18547611" y="4156988"/>
              <a:ext cx="3035371" cy="3035371"/>
            </a:xfrm>
            <a:prstGeom prst="ellipse">
              <a:avLst/>
            </a:prstGeom>
            <a:solidFill>
              <a:srgbClr val="13DCF1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87F84E9A-B0E1-ED6D-2674-7E301B541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7244" y="4488318"/>
              <a:ext cx="2296103" cy="2296103"/>
            </a:xfrm>
            <a:prstGeom prst="rect">
              <a:avLst/>
            </a:prstGeom>
          </p:spPr>
        </p:pic>
      </p:grpSp>
      <p:sp>
        <p:nvSpPr>
          <p:cNvPr id="26" name="Title 3">
            <a:extLst>
              <a:ext uri="{FF2B5EF4-FFF2-40B4-BE49-F238E27FC236}">
                <a16:creationId xmlns:a16="http://schemas.microsoft.com/office/drawing/2014/main" id="{250CC006-B727-38B5-CD77-2540DD9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968" y="525347"/>
            <a:ext cx="5664818" cy="860461"/>
          </a:xfrm>
        </p:spPr>
        <p:txBody>
          <a:bodyPr>
            <a:normAutofit/>
          </a:bodyPr>
          <a:lstStyle/>
          <a:p>
            <a:pPr algn="ctr"/>
            <a:r>
              <a:rPr lang="es-MX" sz="3200" b="0" dirty="0"/>
              <a:t>El boom de la 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62DC18F-9F1C-AE52-E499-7C4B362DF0DC}"/>
              </a:ext>
            </a:extLst>
          </p:cNvPr>
          <p:cNvSpPr txBox="1"/>
          <p:nvPr/>
        </p:nvSpPr>
        <p:spPr>
          <a:xfrm>
            <a:off x="1467276" y="1492741"/>
            <a:ext cx="58325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Noviembre 2022: </a:t>
            </a:r>
            <a:r>
              <a:rPr lang="es-NI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OpenAI</a:t>
            </a:r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 lanzó </a:t>
            </a:r>
            <a:r>
              <a:rPr lang="es-NI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ChatGPT</a:t>
            </a:r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 basado en el modelo GPT-3.5. En solo cinco días, alcanzó un millón de usuarios.</a:t>
            </a:r>
          </a:p>
          <a:p>
            <a:endParaRPr lang="es-NI" dirty="0">
              <a:solidFill>
                <a:schemeClr val="tx1">
                  <a:lumMod val="85000"/>
                  <a:lumOff val="15000"/>
                </a:schemeClr>
              </a:solidFill>
              <a:latin typeface="Proxima Nova Alt Lt"/>
            </a:endParaRPr>
          </a:p>
          <a:p>
            <a:r>
              <a:rPr lang="es-NI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Enero 2023: </a:t>
            </a:r>
            <a:r>
              <a:rPr lang="es-NI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ChatGPT</a:t>
            </a:r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 llegó a los 100 millones de usuarios en solo dos meses, convirtiéndose en la aplicación de más rápido crecimiento en la historia.</a:t>
            </a:r>
          </a:p>
          <a:p>
            <a:endParaRPr lang="es-NI" dirty="0">
              <a:solidFill>
                <a:schemeClr val="tx1">
                  <a:lumMod val="85000"/>
                  <a:lumOff val="15000"/>
                </a:schemeClr>
              </a:solidFill>
              <a:latin typeface="Proxima Nova Alt Lt"/>
            </a:endParaRPr>
          </a:p>
          <a:p>
            <a:r>
              <a:rPr lang="es-NI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cs typeface="Arial" panose="020B0604020202020204" pitchFamily="34" charset="0"/>
              </a:rPr>
              <a:t>ChatGPT</a:t>
            </a:r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cs typeface="Arial" panose="020B0604020202020204" pitchFamily="34" charset="0"/>
              </a:rPr>
              <a:t> ha superado los </a:t>
            </a:r>
            <a:r>
              <a:rPr lang="es-NI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cs typeface="Arial" panose="020B0604020202020204" pitchFamily="34" charset="0"/>
              </a:rPr>
              <a:t>200 millones de usuarios activos semanales.</a:t>
            </a:r>
          </a:p>
          <a:p>
            <a:endParaRPr lang="es-NI" b="1" dirty="0">
              <a:solidFill>
                <a:schemeClr val="tx1">
                  <a:lumMod val="85000"/>
                  <a:lumOff val="15000"/>
                </a:schemeClr>
              </a:solidFill>
              <a:latin typeface="Proxima Nova Alt Lt"/>
              <a:cs typeface="Arial" panose="020B0604020202020204" pitchFamily="34" charset="0"/>
            </a:endParaRPr>
          </a:p>
          <a:p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</a:rPr>
              <a:t>El modelo </a:t>
            </a:r>
            <a:r>
              <a:rPr lang="es-NI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cs typeface="Arial" panose="020B0604020202020204" pitchFamily="34" charset="0"/>
              </a:rPr>
              <a:t>GPT-3.5 fue entrenado con 175 billones de parámetros. </a:t>
            </a:r>
            <a:r>
              <a:rPr lang="es-NI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cs typeface="Arial" panose="020B0604020202020204" pitchFamily="34" charset="0"/>
              </a:rPr>
              <a:t>Para 2024, GPT-4 llega a 100 trillones de parámetros.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406EE1D-A5FD-D0D0-7E80-9FFB8A6643C6}"/>
              </a:ext>
            </a:extLst>
          </p:cNvPr>
          <p:cNvGrpSpPr/>
          <p:nvPr/>
        </p:nvGrpSpPr>
        <p:grpSpPr>
          <a:xfrm>
            <a:off x="777526" y="1531886"/>
            <a:ext cx="530598" cy="530598"/>
            <a:chOff x="2480242" y="4110956"/>
            <a:chExt cx="3035371" cy="3035371"/>
          </a:xfrm>
        </p:grpSpPr>
        <p:sp>
          <p:nvSpPr>
            <p:cNvPr id="27" name="Oval 2">
              <a:extLst>
                <a:ext uri="{FF2B5EF4-FFF2-40B4-BE49-F238E27FC236}">
                  <a16:creationId xmlns:a16="http://schemas.microsoft.com/office/drawing/2014/main" id="{0A16F9AE-E778-7E3C-B7EC-ABA429BDEA87}"/>
                </a:ext>
              </a:extLst>
            </p:cNvPr>
            <p:cNvSpPr/>
            <p:nvPr/>
          </p:nvSpPr>
          <p:spPr>
            <a:xfrm>
              <a:off x="2480242" y="4110956"/>
              <a:ext cx="3035371" cy="3035371"/>
            </a:xfrm>
            <a:prstGeom prst="ellipse">
              <a:avLst/>
            </a:prstGeom>
            <a:solidFill>
              <a:srgbClr val="039CD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28" name="Imagen 27" descr="Icono&#10;&#10;Descripción generada automáticamente">
              <a:extLst>
                <a:ext uri="{FF2B5EF4-FFF2-40B4-BE49-F238E27FC236}">
                  <a16:creationId xmlns:a16="http://schemas.microsoft.com/office/drawing/2014/main" id="{15C515D1-7812-4189-6741-BDCCAA24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931" y="4662949"/>
              <a:ext cx="2235601" cy="2235601"/>
            </a:xfrm>
            <a:prstGeom prst="rect">
              <a:avLst/>
            </a:prstGeom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E34A48E1-3EA1-6E53-F4F2-1E9C91D373F4}"/>
              </a:ext>
            </a:extLst>
          </p:cNvPr>
          <p:cNvGrpSpPr/>
          <p:nvPr/>
        </p:nvGrpSpPr>
        <p:grpSpPr>
          <a:xfrm>
            <a:off x="775044" y="2655202"/>
            <a:ext cx="530598" cy="530598"/>
            <a:chOff x="2480242" y="4110956"/>
            <a:chExt cx="3035371" cy="3035371"/>
          </a:xfrm>
        </p:grpSpPr>
        <p:sp>
          <p:nvSpPr>
            <p:cNvPr id="40" name="Oval 2">
              <a:extLst>
                <a:ext uri="{FF2B5EF4-FFF2-40B4-BE49-F238E27FC236}">
                  <a16:creationId xmlns:a16="http://schemas.microsoft.com/office/drawing/2014/main" id="{BCCAD9A0-49FB-ED99-1DA3-F339CDB3A7B5}"/>
                </a:ext>
              </a:extLst>
            </p:cNvPr>
            <p:cNvSpPr/>
            <p:nvPr/>
          </p:nvSpPr>
          <p:spPr>
            <a:xfrm>
              <a:off x="2480242" y="4110956"/>
              <a:ext cx="3035371" cy="3035371"/>
            </a:xfrm>
            <a:prstGeom prst="ellipse">
              <a:avLst/>
            </a:prstGeom>
            <a:solidFill>
              <a:srgbClr val="039CD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41" name="Imagen 40" descr="Icono&#10;&#10;Descripción generada automáticamente">
              <a:extLst>
                <a:ext uri="{FF2B5EF4-FFF2-40B4-BE49-F238E27FC236}">
                  <a16:creationId xmlns:a16="http://schemas.microsoft.com/office/drawing/2014/main" id="{1538C547-D159-8560-A1CC-4A01E74B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931" y="4662949"/>
              <a:ext cx="2235601" cy="2235601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7117A1E-96BB-9A0C-2925-C4E61B8776A5}"/>
              </a:ext>
            </a:extLst>
          </p:cNvPr>
          <p:cNvGrpSpPr/>
          <p:nvPr/>
        </p:nvGrpSpPr>
        <p:grpSpPr>
          <a:xfrm>
            <a:off x="777526" y="3794063"/>
            <a:ext cx="530598" cy="530598"/>
            <a:chOff x="2480242" y="4110956"/>
            <a:chExt cx="3035371" cy="3035371"/>
          </a:xfrm>
        </p:grpSpPr>
        <p:sp>
          <p:nvSpPr>
            <p:cNvPr id="43" name="Oval 2">
              <a:extLst>
                <a:ext uri="{FF2B5EF4-FFF2-40B4-BE49-F238E27FC236}">
                  <a16:creationId xmlns:a16="http://schemas.microsoft.com/office/drawing/2014/main" id="{B1564AF3-41F9-0991-400F-502628F0F730}"/>
                </a:ext>
              </a:extLst>
            </p:cNvPr>
            <p:cNvSpPr/>
            <p:nvPr/>
          </p:nvSpPr>
          <p:spPr>
            <a:xfrm>
              <a:off x="2480242" y="4110956"/>
              <a:ext cx="3035371" cy="3035371"/>
            </a:xfrm>
            <a:prstGeom prst="ellipse">
              <a:avLst/>
            </a:prstGeom>
            <a:solidFill>
              <a:srgbClr val="039CD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44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1C286DAC-6600-F23E-EDD9-11763B5E5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931" y="4662949"/>
              <a:ext cx="2235601" cy="2235601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09089A0-983A-814C-114B-0953F627DC86}"/>
              </a:ext>
            </a:extLst>
          </p:cNvPr>
          <p:cNvGrpSpPr/>
          <p:nvPr/>
        </p:nvGrpSpPr>
        <p:grpSpPr>
          <a:xfrm>
            <a:off x="775044" y="4798009"/>
            <a:ext cx="530598" cy="530598"/>
            <a:chOff x="2480242" y="4110956"/>
            <a:chExt cx="3035371" cy="3035371"/>
          </a:xfrm>
        </p:grpSpPr>
        <p:sp>
          <p:nvSpPr>
            <p:cNvPr id="46" name="Oval 2">
              <a:extLst>
                <a:ext uri="{FF2B5EF4-FFF2-40B4-BE49-F238E27FC236}">
                  <a16:creationId xmlns:a16="http://schemas.microsoft.com/office/drawing/2014/main" id="{53213A37-B325-91FE-CAEC-17EB6AAC2542}"/>
                </a:ext>
              </a:extLst>
            </p:cNvPr>
            <p:cNvSpPr/>
            <p:nvPr/>
          </p:nvSpPr>
          <p:spPr>
            <a:xfrm>
              <a:off x="2480242" y="4110956"/>
              <a:ext cx="3035371" cy="3035371"/>
            </a:xfrm>
            <a:prstGeom prst="ellipse">
              <a:avLst/>
            </a:prstGeom>
            <a:solidFill>
              <a:srgbClr val="039CDD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/>
            </a:p>
          </p:txBody>
        </p:sp>
        <p:pic>
          <p:nvPicPr>
            <p:cNvPr id="47" name="Imagen 46" descr="Icono&#10;&#10;Descripción generada automáticamente">
              <a:extLst>
                <a:ext uri="{FF2B5EF4-FFF2-40B4-BE49-F238E27FC236}">
                  <a16:creationId xmlns:a16="http://schemas.microsoft.com/office/drawing/2014/main" id="{7F96AC1F-A705-21C2-4AF7-AF6B9346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931" y="4662949"/>
              <a:ext cx="2235601" cy="223560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AE0F54F-BBB9-8F40-D4DA-D2A4999D8E40}"/>
              </a:ext>
            </a:extLst>
          </p:cNvPr>
          <p:cNvSpPr txBox="1"/>
          <p:nvPr/>
        </p:nvSpPr>
        <p:spPr>
          <a:xfrm>
            <a:off x="220354" y="5356686"/>
            <a:ext cx="702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NI" sz="1600" i="1" dirty="0"/>
              <a:t>Fuente: GPT-4 </a:t>
            </a:r>
            <a:r>
              <a:rPr lang="es-NI" sz="1600" i="1" dirty="0" err="1"/>
              <a:t>Technical</a:t>
            </a:r>
            <a:r>
              <a:rPr lang="es-NI" sz="1600" i="1" dirty="0"/>
              <a:t> </a:t>
            </a:r>
            <a:r>
              <a:rPr lang="es-NI" sz="1600" i="1" dirty="0" err="1"/>
              <a:t>Report</a:t>
            </a:r>
            <a:endParaRPr lang="es-NI" sz="1600" i="1" dirty="0"/>
          </a:p>
          <a:p>
            <a:pPr algn="r"/>
            <a:r>
              <a:rPr lang="es-NI" sz="1600" i="1" dirty="0"/>
              <a:t>arXiv:2303.08774v6 [cs.CL] </a:t>
            </a:r>
          </a:p>
          <a:p>
            <a:pPr algn="r"/>
            <a:r>
              <a:rPr lang="es-NI" sz="1600" i="1" dirty="0">
                <a:hlinkClick r:id="rId5"/>
              </a:rPr>
              <a:t>https://doi.org/10.48550/arXiv.2303.08774</a:t>
            </a:r>
            <a:r>
              <a:rPr lang="es-NI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38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E7A06-4714-9467-BDCF-4B09DD062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4B5ED94-C5A9-2ED1-3424-A151B0311E2B}"/>
              </a:ext>
            </a:extLst>
          </p:cNvPr>
          <p:cNvSpPr txBox="1"/>
          <p:nvPr/>
        </p:nvSpPr>
        <p:spPr>
          <a:xfrm>
            <a:off x="2559777" y="2274024"/>
            <a:ext cx="7484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b="1" i="1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“No he utilizado la IA porque puedo encontrarme con estudiantes que dominan mejor tales técnicas”. </a:t>
            </a:r>
          </a:p>
          <a:p>
            <a:pPr algn="ctr"/>
            <a:r>
              <a:rPr lang="es-NI" sz="20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Participante del curso AIA</a:t>
            </a:r>
            <a:endParaRPr lang="es-N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FCD748-55B4-BA24-4BA8-F839A3BE7F8F}"/>
              </a:ext>
            </a:extLst>
          </p:cNvPr>
          <p:cNvSpPr txBox="1"/>
          <p:nvPr/>
        </p:nvSpPr>
        <p:spPr>
          <a:xfrm>
            <a:off x="3669887" y="844849"/>
            <a:ext cx="5062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568A6"/>
                </a:solidFill>
                <a:latin typeface="Helvetica" pitchFamily="2" charset="0"/>
              </a:rPr>
              <a:t>¿Por qué es necesaria la formación docente?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4969F9-582A-0A9B-4AE5-2348D49AFC26}"/>
              </a:ext>
            </a:extLst>
          </p:cNvPr>
          <p:cNvGrpSpPr/>
          <p:nvPr/>
        </p:nvGrpSpPr>
        <p:grpSpPr>
          <a:xfrm>
            <a:off x="5832862" y="3707975"/>
            <a:ext cx="736931" cy="736931"/>
            <a:chOff x="2480242" y="4110956"/>
            <a:chExt cx="3035371" cy="3035371"/>
          </a:xfrm>
        </p:grpSpPr>
        <p:sp>
          <p:nvSpPr>
            <p:cNvPr id="11" name="Oval 2">
              <a:extLst>
                <a:ext uri="{FF2B5EF4-FFF2-40B4-BE49-F238E27FC236}">
                  <a16:creationId xmlns:a16="http://schemas.microsoft.com/office/drawing/2014/main" id="{2890FC04-0B26-FED6-739E-41058A850DF8}"/>
                </a:ext>
              </a:extLst>
            </p:cNvPr>
            <p:cNvSpPr/>
            <p:nvPr/>
          </p:nvSpPr>
          <p:spPr>
            <a:xfrm>
              <a:off x="2480242" y="4110956"/>
              <a:ext cx="3035371" cy="3035371"/>
            </a:xfrm>
            <a:prstGeom prst="ellipse">
              <a:avLst/>
            </a:prstGeom>
            <a:solidFill>
              <a:srgbClr val="13DCF1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s-NI" sz="900"/>
            </a:p>
          </p:txBody>
        </p:sp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4F0DA821-1BC1-6F13-F031-3C76E5131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931" y="4662949"/>
              <a:ext cx="2235601" cy="2235601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928CBE-7D4A-1FC8-78C0-B065AD6F4DCD}"/>
              </a:ext>
            </a:extLst>
          </p:cNvPr>
          <p:cNvSpPr/>
          <p:nvPr/>
        </p:nvSpPr>
        <p:spPr>
          <a:xfrm>
            <a:off x="3615853" y="4518765"/>
            <a:ext cx="5164055" cy="79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00"/>
              </a:spcAft>
            </a:pPr>
            <a:r>
              <a:rPr lang="es-NI" sz="2200" b="1" dirty="0">
                <a:latin typeface="Helvetica" pitchFamily="2" charset="0"/>
                <a:ea typeface="Calibri" panose="020F0502020204030204" pitchFamily="34" charset="0"/>
              </a:rPr>
              <a:t>Un grave error es adoptar una postura ante algo que no se conoce</a:t>
            </a:r>
          </a:p>
        </p:txBody>
      </p:sp>
    </p:spTree>
    <p:extLst>
      <p:ext uri="{BB962C8B-B14F-4D97-AF65-F5344CB8AC3E}">
        <p14:creationId xmlns:p14="http://schemas.microsoft.com/office/powerpoint/2010/main" val="3755846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794A-B50E-9D2A-8E52-44F542D5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42" y="1291698"/>
            <a:ext cx="10514916" cy="378565"/>
          </a:xfrm>
          <a:noFill/>
        </p:spPr>
        <p:txBody>
          <a:bodyPr vert="horz" wrap="square" lIns="45720" tIns="22860" rIns="45720" bIns="22860" rtlCol="0" anchor="ctr">
            <a:spAutoFit/>
          </a:bodyPr>
          <a:lstStyle/>
          <a:p>
            <a:pPr algn="ctr" defTabSz="952439"/>
            <a:r>
              <a:rPr lang="es-ES" sz="2400" dirty="0">
                <a:solidFill>
                  <a:srgbClr val="0568A6"/>
                </a:solidFill>
                <a:latin typeface="Helvetica" pitchFamily="2" charset="0"/>
                <a:ea typeface="+mn-ea"/>
                <a:cs typeface="+mn-cs"/>
              </a:rPr>
              <a:t>Promoviendo la IA y el desarrollo de Competencias Digitales</a:t>
            </a:r>
            <a:endParaRPr lang="en-US" sz="2400" dirty="0">
              <a:solidFill>
                <a:srgbClr val="0568A6"/>
              </a:solidFill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4903EA-C673-ADFD-D8CC-550B42FB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786087"/>
            <a:ext cx="8572500" cy="2381250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8F61F150-A439-7FC0-BC6A-E8B97BE33A2E}"/>
              </a:ext>
            </a:extLst>
          </p:cNvPr>
          <p:cNvGrpSpPr/>
          <p:nvPr/>
        </p:nvGrpSpPr>
        <p:grpSpPr>
          <a:xfrm>
            <a:off x="1493600" y="4253545"/>
            <a:ext cx="1795218" cy="1570784"/>
            <a:chOff x="561595" y="9405015"/>
            <a:chExt cx="3590435" cy="314156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63012C3-0A62-C6CA-87E2-BBFE681ACBB0}"/>
                </a:ext>
              </a:extLst>
            </p:cNvPr>
            <p:cNvGrpSpPr/>
            <p:nvPr/>
          </p:nvGrpSpPr>
          <p:grpSpPr>
            <a:xfrm>
              <a:off x="1593365" y="9405015"/>
              <a:ext cx="1473862" cy="1473862"/>
              <a:chOff x="2480242" y="4110956"/>
              <a:chExt cx="3035371" cy="3035371"/>
            </a:xfrm>
          </p:grpSpPr>
          <p:sp>
            <p:nvSpPr>
              <p:cNvPr id="7" name="Oval 2">
                <a:extLst>
                  <a:ext uri="{FF2B5EF4-FFF2-40B4-BE49-F238E27FC236}">
                    <a16:creationId xmlns:a16="http://schemas.microsoft.com/office/drawing/2014/main" id="{C150C1C0-CBD0-274E-B828-5EAEE6AF6172}"/>
                  </a:ext>
                </a:extLst>
              </p:cNvPr>
              <p:cNvSpPr/>
              <p:nvPr/>
            </p:nvSpPr>
            <p:spPr>
              <a:xfrm>
                <a:off x="2480242" y="4110956"/>
                <a:ext cx="3035371" cy="3035371"/>
              </a:xfrm>
              <a:prstGeom prst="ellipse">
                <a:avLst/>
              </a:prstGeom>
              <a:solidFill>
                <a:srgbClr val="13DCF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s-NI" sz="900"/>
              </a:p>
            </p:txBody>
          </p:sp>
          <p:pic>
            <p:nvPicPr>
              <p:cNvPr id="8" name="Imagen 7" descr="Icono&#10;&#10;Descripción generada automáticamente">
                <a:extLst>
                  <a:ext uri="{FF2B5EF4-FFF2-40B4-BE49-F238E27FC236}">
                    <a16:creationId xmlns:a16="http://schemas.microsoft.com/office/drawing/2014/main" id="{49E6E22E-6485-5AD0-3407-DDCD8A080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5931" y="4662949"/>
                <a:ext cx="2235601" cy="2235601"/>
              </a:xfrm>
              <a:prstGeom prst="rect">
                <a:avLst/>
              </a:prstGeom>
            </p:spPr>
          </p:pic>
        </p:grp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33B4BAA-8B3E-8457-7EBE-F711888D6AC0}"/>
                </a:ext>
              </a:extLst>
            </p:cNvPr>
            <p:cNvSpPr/>
            <p:nvPr/>
          </p:nvSpPr>
          <p:spPr>
            <a:xfrm>
              <a:off x="561595" y="11092465"/>
              <a:ext cx="3590435" cy="1454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es-NI" sz="2000" dirty="0">
                  <a:latin typeface="Helvetica" pitchFamily="2" charset="0"/>
                  <a:ea typeface="Calibri" panose="020F0502020204030204" pitchFamily="34" charset="0"/>
                </a:rPr>
                <a:t>Fundamentos de la IA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9A284B3-0D96-B71C-D4A2-62670DF2C05C}"/>
              </a:ext>
            </a:extLst>
          </p:cNvPr>
          <p:cNvGrpSpPr/>
          <p:nvPr/>
        </p:nvGrpSpPr>
        <p:grpSpPr>
          <a:xfrm>
            <a:off x="3401917" y="4250862"/>
            <a:ext cx="1658477" cy="1573467"/>
            <a:chOff x="4918107" y="9405015"/>
            <a:chExt cx="3316953" cy="3146932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D7450C2-AED1-A8EC-66A7-6851DA123F24}"/>
                </a:ext>
              </a:extLst>
            </p:cNvPr>
            <p:cNvGrpSpPr/>
            <p:nvPr/>
          </p:nvGrpSpPr>
          <p:grpSpPr>
            <a:xfrm>
              <a:off x="5826441" y="9405015"/>
              <a:ext cx="1473862" cy="1473862"/>
              <a:chOff x="7720829" y="4156988"/>
              <a:chExt cx="3035371" cy="3035371"/>
            </a:xfrm>
          </p:grpSpPr>
          <p:sp>
            <p:nvSpPr>
              <p:cNvPr id="10" name="Oval 5">
                <a:extLst>
                  <a:ext uri="{FF2B5EF4-FFF2-40B4-BE49-F238E27FC236}">
                    <a16:creationId xmlns:a16="http://schemas.microsoft.com/office/drawing/2014/main" id="{B1FD9811-EA60-FE1E-6AB3-AB0D73594BA1}"/>
                  </a:ext>
                </a:extLst>
              </p:cNvPr>
              <p:cNvSpPr/>
              <p:nvPr/>
            </p:nvSpPr>
            <p:spPr>
              <a:xfrm>
                <a:off x="7720829" y="4156988"/>
                <a:ext cx="3035371" cy="3035371"/>
              </a:xfrm>
              <a:prstGeom prst="ellipse">
                <a:avLst/>
              </a:prstGeom>
              <a:solidFill>
                <a:srgbClr val="13DCF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s-NI" sz="900"/>
              </a:p>
            </p:txBody>
          </p:sp>
          <p:pic>
            <p:nvPicPr>
              <p:cNvPr id="11" name="Imagen 10" descr="Icono&#10;&#10;Descripción generada automáticamente">
                <a:extLst>
                  <a:ext uri="{FF2B5EF4-FFF2-40B4-BE49-F238E27FC236}">
                    <a16:creationId xmlns:a16="http://schemas.microsoft.com/office/drawing/2014/main" id="{74020A43-55D8-7042-9C6C-0E5A2A846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982" y="4402031"/>
                <a:ext cx="2541488" cy="2541488"/>
              </a:xfrm>
              <a:prstGeom prst="rect">
                <a:avLst/>
              </a:prstGeom>
            </p:spPr>
          </p:pic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A261A85-8EE4-8BEA-0138-4F552707538D}"/>
                </a:ext>
              </a:extLst>
            </p:cNvPr>
            <p:cNvSpPr/>
            <p:nvPr/>
          </p:nvSpPr>
          <p:spPr>
            <a:xfrm>
              <a:off x="4918107" y="11097830"/>
              <a:ext cx="3316953" cy="1454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es-NI" sz="2000" dirty="0">
                  <a:latin typeface="Helvetica" pitchFamily="2" charset="0"/>
                  <a:ea typeface="Calibri" panose="020F0502020204030204" pitchFamily="34" charset="0"/>
                </a:rPr>
                <a:t>Generación de Texto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E1F4622-825D-B91C-9229-BC4244956500}"/>
              </a:ext>
            </a:extLst>
          </p:cNvPr>
          <p:cNvGrpSpPr/>
          <p:nvPr/>
        </p:nvGrpSpPr>
        <p:grpSpPr>
          <a:xfrm>
            <a:off x="5110212" y="4259876"/>
            <a:ext cx="1658477" cy="1573085"/>
            <a:chOff x="8894001" y="9404093"/>
            <a:chExt cx="3316953" cy="3146168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973029A-123C-BAA5-F883-0A73732A9068}"/>
                </a:ext>
              </a:extLst>
            </p:cNvPr>
            <p:cNvGrpSpPr/>
            <p:nvPr/>
          </p:nvGrpSpPr>
          <p:grpSpPr>
            <a:xfrm>
              <a:off x="9807763" y="9404093"/>
              <a:ext cx="1473862" cy="1473862"/>
              <a:chOff x="13110414" y="4110955"/>
              <a:chExt cx="3035371" cy="3035371"/>
            </a:xfrm>
          </p:grpSpPr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6096F940-75AE-FD09-C739-04640221D097}"/>
                  </a:ext>
                </a:extLst>
              </p:cNvPr>
              <p:cNvSpPr/>
              <p:nvPr/>
            </p:nvSpPr>
            <p:spPr>
              <a:xfrm>
                <a:off x="13110414" y="4110955"/>
                <a:ext cx="3035371" cy="3035371"/>
              </a:xfrm>
              <a:prstGeom prst="ellipse">
                <a:avLst/>
              </a:prstGeom>
              <a:solidFill>
                <a:srgbClr val="13DCF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s-NI" sz="900"/>
              </a:p>
            </p:txBody>
          </p:sp>
          <p:pic>
            <p:nvPicPr>
              <p:cNvPr id="14" name="Imagen 13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BDEA62C-624C-6790-9219-36B707891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2476" y="4206864"/>
                <a:ext cx="3003309" cy="2859013"/>
              </a:xfrm>
              <a:prstGeom prst="rect">
                <a:avLst/>
              </a:prstGeom>
            </p:spPr>
          </p:pic>
        </p:grp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A7984E0-0D9A-2A0A-1380-1049DD7DA990}"/>
                </a:ext>
              </a:extLst>
            </p:cNvPr>
            <p:cNvSpPr/>
            <p:nvPr/>
          </p:nvSpPr>
          <p:spPr>
            <a:xfrm>
              <a:off x="8894001" y="11096144"/>
              <a:ext cx="3316953" cy="1454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es-NI" sz="2000" dirty="0">
                  <a:latin typeface="Helvetica" pitchFamily="2" charset="0"/>
                  <a:ea typeface="Calibri" panose="020F0502020204030204" pitchFamily="34" charset="0"/>
                </a:rPr>
                <a:t>Generación de Imágenes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D308391-60A1-6CBF-68A6-2B7A902499E7}"/>
              </a:ext>
            </a:extLst>
          </p:cNvPr>
          <p:cNvGrpSpPr/>
          <p:nvPr/>
        </p:nvGrpSpPr>
        <p:grpSpPr>
          <a:xfrm>
            <a:off x="6931606" y="4250862"/>
            <a:ext cx="1658477" cy="1547960"/>
            <a:chOff x="12899142" y="9450663"/>
            <a:chExt cx="3316953" cy="3095918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249D64E8-AE48-36E1-41B5-3E2C0C5A0A11}"/>
                </a:ext>
              </a:extLst>
            </p:cNvPr>
            <p:cNvGrpSpPr/>
            <p:nvPr/>
          </p:nvGrpSpPr>
          <p:grpSpPr>
            <a:xfrm>
              <a:off x="13789085" y="9450663"/>
              <a:ext cx="1473862" cy="1473862"/>
              <a:chOff x="18547611" y="4156988"/>
              <a:chExt cx="3035371" cy="3035371"/>
            </a:xfrm>
          </p:grpSpPr>
          <p:sp>
            <p:nvSpPr>
              <p:cNvPr id="16" name="Oval 11">
                <a:extLst>
                  <a:ext uri="{FF2B5EF4-FFF2-40B4-BE49-F238E27FC236}">
                    <a16:creationId xmlns:a16="http://schemas.microsoft.com/office/drawing/2014/main" id="{57B28344-D76D-2B10-61F2-19A828D9CE86}"/>
                  </a:ext>
                </a:extLst>
              </p:cNvPr>
              <p:cNvSpPr/>
              <p:nvPr/>
            </p:nvSpPr>
            <p:spPr>
              <a:xfrm>
                <a:off x="18547611" y="4156988"/>
                <a:ext cx="3035371" cy="3035371"/>
              </a:xfrm>
              <a:prstGeom prst="ellipse">
                <a:avLst/>
              </a:prstGeom>
              <a:solidFill>
                <a:srgbClr val="13DCF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s-NI" sz="900"/>
              </a:p>
            </p:txBody>
          </p:sp>
          <p:pic>
            <p:nvPicPr>
              <p:cNvPr id="17" name="Imagen 16" descr="Icono&#10;&#10;Descripción generada automáticamente">
                <a:extLst>
                  <a:ext uri="{FF2B5EF4-FFF2-40B4-BE49-F238E27FC236}">
                    <a16:creationId xmlns:a16="http://schemas.microsoft.com/office/drawing/2014/main" id="{F499F544-AF7D-8C13-C648-8CE9A7F44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7244" y="4488318"/>
                <a:ext cx="2296103" cy="2296103"/>
              </a:xfrm>
              <a:prstGeom prst="rect">
                <a:avLst/>
              </a:prstGeom>
            </p:spPr>
          </p:pic>
        </p:grp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F0731B9A-4012-5A91-8B32-25B8A5755368}"/>
                </a:ext>
              </a:extLst>
            </p:cNvPr>
            <p:cNvSpPr/>
            <p:nvPr/>
          </p:nvSpPr>
          <p:spPr>
            <a:xfrm>
              <a:off x="12899142" y="11092464"/>
              <a:ext cx="3316953" cy="1454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es-NI" sz="2000" dirty="0">
                  <a:latin typeface="Helvetica" pitchFamily="2" charset="0"/>
                  <a:ea typeface="Calibri" panose="020F0502020204030204" pitchFamily="34" charset="0"/>
                </a:rPr>
                <a:t>Generación de Videos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846B2A9-1A50-EFC7-D5FB-7F8B62EF9EA2}"/>
              </a:ext>
            </a:extLst>
          </p:cNvPr>
          <p:cNvGrpSpPr/>
          <p:nvPr/>
        </p:nvGrpSpPr>
        <p:grpSpPr>
          <a:xfrm>
            <a:off x="8590083" y="4222075"/>
            <a:ext cx="1658477" cy="1549464"/>
            <a:chOff x="17000493" y="9447654"/>
            <a:chExt cx="3316953" cy="3098928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1DC79A51-91D7-2CCC-64A0-A7A3C07BF6C0}"/>
                </a:ext>
              </a:extLst>
            </p:cNvPr>
            <p:cNvGrpSpPr/>
            <p:nvPr/>
          </p:nvGrpSpPr>
          <p:grpSpPr>
            <a:xfrm>
              <a:off x="17915468" y="9447654"/>
              <a:ext cx="1473862" cy="1473862"/>
              <a:chOff x="2480242" y="4110956"/>
              <a:chExt cx="3035371" cy="3035371"/>
            </a:xfrm>
          </p:grpSpPr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4EF35990-E904-C32D-07D6-4A6EA177F0ED}"/>
                  </a:ext>
                </a:extLst>
              </p:cNvPr>
              <p:cNvSpPr/>
              <p:nvPr/>
            </p:nvSpPr>
            <p:spPr>
              <a:xfrm>
                <a:off x="2480242" y="4110956"/>
                <a:ext cx="3035371" cy="3035371"/>
              </a:xfrm>
              <a:prstGeom prst="ellipse">
                <a:avLst/>
              </a:prstGeom>
              <a:solidFill>
                <a:srgbClr val="13DCF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s-NI" sz="900"/>
              </a:p>
            </p:txBody>
          </p:sp>
          <p:pic>
            <p:nvPicPr>
              <p:cNvPr id="24" name="Imagen 23" descr="Icono&#10;&#10;Descripción generada automáticamente">
                <a:extLst>
                  <a:ext uri="{FF2B5EF4-FFF2-40B4-BE49-F238E27FC236}">
                    <a16:creationId xmlns:a16="http://schemas.microsoft.com/office/drawing/2014/main" id="{2CF98047-4A4A-0FA8-ACFD-3487397A7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5931" y="4662949"/>
                <a:ext cx="2235601" cy="2235601"/>
              </a:xfrm>
              <a:prstGeom prst="rect">
                <a:avLst/>
              </a:prstGeom>
            </p:spPr>
          </p:pic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DB654332-3FB5-61C5-6438-BFAC7D8D5A6B}"/>
                </a:ext>
              </a:extLst>
            </p:cNvPr>
            <p:cNvSpPr/>
            <p:nvPr/>
          </p:nvSpPr>
          <p:spPr>
            <a:xfrm>
              <a:off x="17000493" y="11092464"/>
              <a:ext cx="3316953" cy="1454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es-NI" sz="2000" dirty="0">
                  <a:latin typeface="Helvetica" pitchFamily="2" charset="0"/>
                  <a:ea typeface="Calibri" panose="020F0502020204030204" pitchFamily="34" charset="0"/>
                </a:rPr>
                <a:t>Implicancias éticas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60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8F6C-430E-1865-C0B2-ACFBDB80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868920-7D85-000B-CD43-6B717194BB77}"/>
              </a:ext>
            </a:extLst>
          </p:cNvPr>
          <p:cNvSpPr txBox="1"/>
          <p:nvPr/>
        </p:nvSpPr>
        <p:spPr>
          <a:xfrm>
            <a:off x="2685635" y="5513876"/>
            <a:ext cx="4278313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>
                <a:solidFill>
                  <a:srgbClr val="186AAD"/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Docentes capacitados en IA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425E5ED-3C9E-A9CB-0D5F-1D42AB9214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737321"/>
              </p:ext>
            </p:extLst>
          </p:nvPr>
        </p:nvGraphicFramePr>
        <p:xfrm>
          <a:off x="1758600" y="2361572"/>
          <a:ext cx="6132384" cy="3355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D1ED98BB-3251-4C48-D410-3AE739008267}"/>
              </a:ext>
            </a:extLst>
          </p:cNvPr>
          <p:cNvSpPr txBox="1"/>
          <p:nvPr/>
        </p:nvSpPr>
        <p:spPr>
          <a:xfrm>
            <a:off x="6374617" y="1630985"/>
            <a:ext cx="5143500" cy="1200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dirty="0"/>
              <a:t>¿Ha utilizado aplicaciones de inteligencia artificial en su gestión docente o con sus estudiantes?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5FCD10B9-9ED9-E1B3-5449-0795A0E148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438208"/>
              </p:ext>
            </p:extLst>
          </p:nvPr>
        </p:nvGraphicFramePr>
        <p:xfrm>
          <a:off x="6303862" y="2409093"/>
          <a:ext cx="5285009" cy="3391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380D716A-30DE-DECA-3A0F-0972C23B1ED2}"/>
              </a:ext>
            </a:extLst>
          </p:cNvPr>
          <p:cNvSpPr txBox="1"/>
          <p:nvPr/>
        </p:nvSpPr>
        <p:spPr>
          <a:xfrm>
            <a:off x="906853" y="1630985"/>
            <a:ext cx="3159755" cy="1605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NI" sz="2400" b="0" dirty="0"/>
              <a:t>3 Cohortes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NI" sz="2400" b="0" dirty="0"/>
              <a:t>66% de Docentes aprobados</a:t>
            </a:r>
          </a:p>
        </p:txBody>
      </p:sp>
    </p:spTree>
    <p:extLst>
      <p:ext uri="{BB962C8B-B14F-4D97-AF65-F5344CB8AC3E}">
        <p14:creationId xmlns:p14="http://schemas.microsoft.com/office/powerpoint/2010/main" val="123588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9CED-EA5D-890F-B466-7619F9EC6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6DC8478-12FD-2130-B676-F86C088523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047197"/>
              </p:ext>
            </p:extLst>
          </p:nvPr>
        </p:nvGraphicFramePr>
        <p:xfrm>
          <a:off x="385961" y="1144118"/>
          <a:ext cx="7880216" cy="507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722CDEC-E5BC-97DB-65DE-29AB8CEF5E7D}"/>
              </a:ext>
            </a:extLst>
          </p:cNvPr>
          <p:cNvSpPr txBox="1"/>
          <p:nvPr/>
        </p:nvSpPr>
        <p:spPr>
          <a:xfrm>
            <a:off x="672608" y="549402"/>
            <a:ext cx="101346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MX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tx1">
                    <a:lumMod val="85000"/>
                    <a:lumOff val="15000"/>
                  </a:schemeClr>
                </a:solidFill>
                <a:latin typeface="Proxima Nova Alt Lt"/>
                <a:ea typeface="Roboto" panose="0200000000000000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NI" dirty="0"/>
              <a:t>Valoración personal del proceso de Generación de Texto con IA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F72C835-A53A-57BA-FD17-354D3D8D2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67" y="1984248"/>
            <a:ext cx="3571859" cy="35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5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7A1352E6FC5641A77F53D1892FD453" ma:contentTypeVersion="14" ma:contentTypeDescription="Crear nuevo documento." ma:contentTypeScope="" ma:versionID="4c5ac5d89ff37a1cfdd7fd2441742fa9">
  <xsd:schema xmlns:xsd="http://www.w3.org/2001/XMLSchema" xmlns:xs="http://www.w3.org/2001/XMLSchema" xmlns:p="http://schemas.microsoft.com/office/2006/metadata/properties" xmlns:ns2="309d00ff-01a2-4a8e-a8d7-1015cd4eb33b" xmlns:ns3="29cf2beb-2a90-4b61-8d27-952eb8af79dd" targetNamespace="http://schemas.microsoft.com/office/2006/metadata/properties" ma:root="true" ma:fieldsID="d3b706daaaf319412d185d1f4678d7bf" ns2:_="" ns3:_="">
    <xsd:import namespace="309d00ff-01a2-4a8e-a8d7-1015cd4eb33b"/>
    <xsd:import namespace="29cf2beb-2a90-4b61-8d27-952eb8af7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d00ff-01a2-4a8e-a8d7-1015cd4eb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bd16b73-22a5-4c2b-a29d-62afeadb1b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f2beb-2a90-4b61-8d27-952eb8af79d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424a01-9fbf-4f51-9e14-41e864dd37c3}" ma:internalName="TaxCatchAll" ma:showField="CatchAllData" ma:web="29cf2beb-2a90-4b61-8d27-952eb8af7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cf2beb-2a90-4b61-8d27-952eb8af79dd" xsi:nil="true"/>
    <lcf76f155ced4ddcb4097134ff3c332f xmlns="309d00ff-01a2-4a8e-a8d7-1015cd4eb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38C9DF-952C-4B7F-9AAA-60540E1961A7}"/>
</file>

<file path=customXml/itemProps2.xml><?xml version="1.0" encoding="utf-8"?>
<ds:datastoreItem xmlns:ds="http://schemas.openxmlformats.org/officeDocument/2006/customXml" ds:itemID="{296ECBCC-65A8-48BC-BABB-06EA113913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3F1192-1F0B-4734-8FE8-2F0AF069A2B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929</Words>
  <Application>Microsoft Office PowerPoint</Application>
  <PresentationFormat>Panorámica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Arial</vt:lpstr>
      <vt:lpstr>League Spartan</vt:lpstr>
      <vt:lpstr>Docs-Roboto</vt:lpstr>
      <vt:lpstr>Calibri</vt:lpstr>
      <vt:lpstr>Helvetica</vt:lpstr>
      <vt:lpstr>Proxima Nova Alt Lt</vt:lpstr>
      <vt:lpstr>Proxima Nova Rg</vt:lpstr>
      <vt:lpstr>Proxima Nova Alt Bl</vt:lpstr>
      <vt:lpstr>Calibri Light</vt:lpstr>
      <vt:lpstr>Office Theme</vt:lpstr>
      <vt:lpstr>Presentación de PowerPoint</vt:lpstr>
      <vt:lpstr>MSc. Frannia Araquistain Cisneros</vt:lpstr>
      <vt:lpstr>Un poco del contexto</vt:lpstr>
      <vt:lpstr>Un poco del contexto</vt:lpstr>
      <vt:lpstr>El boom de la IA</vt:lpstr>
      <vt:lpstr>Presentación de PowerPoint</vt:lpstr>
      <vt:lpstr>Promoviendo la IA y el desarrollo de Competencias Digitales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Manuel Blanco Brenes</dc:creator>
  <cp:lastModifiedBy>Frannia Xaviera Araquistain Cisneros</cp:lastModifiedBy>
  <cp:revision>29</cp:revision>
  <dcterms:created xsi:type="dcterms:W3CDTF">2024-08-09T20:35:45Z</dcterms:created>
  <dcterms:modified xsi:type="dcterms:W3CDTF">2024-10-10T19:07:21Z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0x010100FB27EA4EB2999648B7A16C4E1503B912</vt:lpwstr>
  </property>
</Properties>
</file>