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0" r:id="rId8"/>
    <p:sldId id="265" r:id="rId9"/>
    <p:sldId id="266" r:id="rId10"/>
    <p:sldId id="259" r:id="rId11"/>
    <p:sldId id="267" r:id="rId12"/>
    <p:sldId id="268" r:id="rId13"/>
    <p:sldId id="261" r:id="rId14"/>
    <p:sldId id="271" r:id="rId15"/>
    <p:sldId id="269" r:id="rId16"/>
    <p:sldId id="270" r:id="rId17"/>
    <p:sldId id="262" r:id="rId18"/>
  </p:sldIdLst>
  <p:sldSz cx="12192000" cy="6858000"/>
  <p:notesSz cx="6858000" cy="9144000"/>
  <p:embeddedFontLst>
    <p:embeddedFont>
      <p:font typeface="Proxima Nova Alt Bl" panose="02000506030000020004" charset="0"/>
      <p:bold r:id="rId20"/>
      <p:boldItalic r:id="rId21"/>
    </p:embeddedFont>
    <p:embeddedFont>
      <p:font typeface="Proxima Nova Alt Lt" panose="02000506030000020004" charset="0"/>
      <p:regular r:id="rId22"/>
      <p:italic r:id="rId23"/>
    </p:embeddedFont>
    <p:embeddedFont>
      <p:font typeface="Proxima Nova Rg" panose="02000506030000020004" charset="0"/>
      <p:regular r:id="rId24"/>
      <p:bold r:id="rId25"/>
      <p:italic r:id="rId26"/>
      <p:boldItalic r:id="rId27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eyda del Carmen Espinoza Brenes" userId="7f61f49b-dfae-4af5-beea-5531a4fc6973" providerId="ADAL" clId="{CCC65EC0-EC50-4433-B41A-83BFAFBA4920}"/>
    <pc:docChg chg="undo custSel modSld">
      <pc:chgData name="Zeneyda del Carmen Espinoza Brenes" userId="7f61f49b-dfae-4af5-beea-5531a4fc6973" providerId="ADAL" clId="{CCC65EC0-EC50-4433-B41A-83BFAFBA4920}" dt="2024-10-09T23:28:09.433" v="18" actId="404"/>
      <pc:docMkLst>
        <pc:docMk/>
      </pc:docMkLst>
      <pc:sldChg chg="modSp mod">
        <pc:chgData name="Zeneyda del Carmen Espinoza Brenes" userId="7f61f49b-dfae-4af5-beea-5531a4fc6973" providerId="ADAL" clId="{CCC65EC0-EC50-4433-B41A-83BFAFBA4920}" dt="2024-10-09T23:28:09.433" v="18" actId="404"/>
        <pc:sldMkLst>
          <pc:docMk/>
          <pc:sldMk cId="3041421809" sldId="257"/>
        </pc:sldMkLst>
        <pc:spChg chg="mod">
          <ac:chgData name="Zeneyda del Carmen Espinoza Brenes" userId="7f61f49b-dfae-4af5-beea-5531a4fc6973" providerId="ADAL" clId="{CCC65EC0-EC50-4433-B41A-83BFAFBA4920}" dt="2024-10-09T23:28:09.433" v="18" actId="404"/>
          <ac:spMkLst>
            <pc:docMk/>
            <pc:sldMk cId="3041421809" sldId="257"/>
            <ac:spMk id="6" creationId="{ED5234A4-D1C1-876E-415A-FCBA0F03CF57}"/>
          </ac:spMkLst>
        </pc:spChg>
        <pc:picChg chg="mod">
          <ac:chgData name="Zeneyda del Carmen Espinoza Brenes" userId="7f61f49b-dfae-4af5-beea-5531a4fc6973" providerId="ADAL" clId="{CCC65EC0-EC50-4433-B41A-83BFAFBA4920}" dt="2024-10-09T23:27:43.366" v="12" actId="1076"/>
          <ac:picMkLst>
            <pc:docMk/>
            <pc:sldMk cId="3041421809" sldId="257"/>
            <ac:picMk id="3" creationId="{CC1A2E20-1FB2-E01C-9CA0-A29A53773D5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0C0B3-F00C-407F-BF5C-01CA1ACE3BB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D8799174-F1FF-4D9E-A9E1-34CCB743C0C5}">
      <dgm:prSet phldrT="[Texto]"/>
      <dgm:spPr/>
      <dgm:t>
        <a:bodyPr/>
        <a:lstStyle/>
        <a:p>
          <a:r>
            <a:rPr lang="es-NI" dirty="0"/>
            <a:t>Enfoque Educativo:</a:t>
          </a:r>
        </a:p>
      </dgm:t>
    </dgm:pt>
    <dgm:pt modelId="{E0696FE1-5E66-4EE7-A4C6-372954267F30}" type="parTrans" cxnId="{89B95D17-B016-4BEE-B4BC-4A5552F63A7C}">
      <dgm:prSet/>
      <dgm:spPr/>
      <dgm:t>
        <a:bodyPr/>
        <a:lstStyle/>
        <a:p>
          <a:endParaRPr lang="es-NI"/>
        </a:p>
      </dgm:t>
    </dgm:pt>
    <dgm:pt modelId="{A0DF69F5-B3EC-4495-A31B-D30A20C98B6F}" type="sibTrans" cxnId="{89B95D17-B016-4BEE-B4BC-4A5552F63A7C}">
      <dgm:prSet/>
      <dgm:spPr/>
      <dgm:t>
        <a:bodyPr/>
        <a:lstStyle/>
        <a:p>
          <a:endParaRPr lang="es-NI"/>
        </a:p>
      </dgm:t>
    </dgm:pt>
    <dgm:pt modelId="{AF7CA930-DC00-4536-82F2-8AA52600A6CC}">
      <dgm:prSet phldrT="[Texto]"/>
      <dgm:spPr/>
      <dgm:t>
        <a:bodyPr/>
        <a:lstStyle/>
        <a:p>
          <a:pPr>
            <a:buClrTx/>
            <a:buSzTx/>
            <a:buFontTx/>
            <a:buNone/>
          </a:pPr>
          <a:r>
            <a:rPr lang="es-ES" dirty="0"/>
            <a:t>Está diseñado específicamente para la educación en línea. Ofrece herramientas como pizarra colaborativa, encuestas, y funcionalidades para dividir a los estudiantes en grupos pequeños, lo que facilita la enseñanza interactiva.</a:t>
          </a:r>
          <a:endParaRPr lang="es-NI" dirty="0"/>
        </a:p>
      </dgm:t>
    </dgm:pt>
    <dgm:pt modelId="{CA1FF71C-5E1E-4F57-AE0D-F24C6C1F6B47}" type="parTrans" cxnId="{80BE6AE4-5577-4296-96A8-2E418BB302DB}">
      <dgm:prSet/>
      <dgm:spPr/>
      <dgm:t>
        <a:bodyPr/>
        <a:lstStyle/>
        <a:p>
          <a:endParaRPr lang="es-NI"/>
        </a:p>
      </dgm:t>
    </dgm:pt>
    <dgm:pt modelId="{798A69FC-94E9-4E1E-B3B8-C2CE02EC64AB}" type="sibTrans" cxnId="{80BE6AE4-5577-4296-96A8-2E418BB302DB}">
      <dgm:prSet/>
      <dgm:spPr/>
      <dgm:t>
        <a:bodyPr/>
        <a:lstStyle/>
        <a:p>
          <a:endParaRPr lang="es-NI"/>
        </a:p>
      </dgm:t>
    </dgm:pt>
    <dgm:pt modelId="{61BF33F5-9EE9-4D09-BA81-932D7F36DBE9}">
      <dgm:prSet phldrT="[Texto]"/>
      <dgm:spPr/>
      <dgm:t>
        <a:bodyPr/>
        <a:lstStyle/>
        <a:p>
          <a:r>
            <a:rPr lang="es-NI" dirty="0"/>
            <a:t>Código Abierto:</a:t>
          </a:r>
        </a:p>
      </dgm:t>
    </dgm:pt>
    <dgm:pt modelId="{51A667CF-7F3A-4DBA-A35B-98FF5335CC52}" type="parTrans" cxnId="{BEFC1D49-140D-40DB-9799-117AC49CA7D2}">
      <dgm:prSet/>
      <dgm:spPr/>
      <dgm:t>
        <a:bodyPr/>
        <a:lstStyle/>
        <a:p>
          <a:endParaRPr lang="es-NI"/>
        </a:p>
      </dgm:t>
    </dgm:pt>
    <dgm:pt modelId="{7AC22052-EC39-40E5-BC72-EDC83166A270}" type="sibTrans" cxnId="{BEFC1D49-140D-40DB-9799-117AC49CA7D2}">
      <dgm:prSet/>
      <dgm:spPr/>
      <dgm:t>
        <a:bodyPr/>
        <a:lstStyle/>
        <a:p>
          <a:endParaRPr lang="es-NI"/>
        </a:p>
      </dgm:t>
    </dgm:pt>
    <dgm:pt modelId="{92DE81E5-9E0D-4E0C-8364-69251040A195}">
      <dgm:prSet phldrT="[Texto]"/>
      <dgm:spPr/>
      <dgm:t>
        <a:bodyPr/>
        <a:lstStyle/>
        <a:p>
          <a:pPr>
            <a:buClrTx/>
            <a:buSzTx/>
            <a:buFontTx/>
            <a:buNone/>
          </a:pPr>
          <a:r>
            <a:rPr lang="es-ES" b="0" dirty="0"/>
            <a:t>Permite a las instituciones personalizar y adaptar la herramienta según sus necesidades específicas.</a:t>
          </a:r>
          <a:endParaRPr lang="es-NI" dirty="0"/>
        </a:p>
      </dgm:t>
    </dgm:pt>
    <dgm:pt modelId="{AB600324-8B7D-4756-9EDA-2CA20C0F5A50}" type="parTrans" cxnId="{E3E2965F-EBE5-4AAE-8E7E-60BC15D3C52D}">
      <dgm:prSet/>
      <dgm:spPr/>
      <dgm:t>
        <a:bodyPr/>
        <a:lstStyle/>
        <a:p>
          <a:endParaRPr lang="es-NI"/>
        </a:p>
      </dgm:t>
    </dgm:pt>
    <dgm:pt modelId="{AF1858BA-E2C6-45EC-B2ED-4DBD25B3B0A1}" type="sibTrans" cxnId="{E3E2965F-EBE5-4AAE-8E7E-60BC15D3C52D}">
      <dgm:prSet/>
      <dgm:spPr/>
      <dgm:t>
        <a:bodyPr/>
        <a:lstStyle/>
        <a:p>
          <a:endParaRPr lang="es-NI"/>
        </a:p>
      </dgm:t>
    </dgm:pt>
    <dgm:pt modelId="{0C3F4624-6D99-4F41-96F4-DF5DA16562FA}">
      <dgm:prSet phldrT="[Texto]"/>
      <dgm:spPr/>
      <dgm:t>
        <a:bodyPr/>
        <a:lstStyle/>
        <a:p>
          <a:r>
            <a:rPr lang="es-NI" dirty="0"/>
            <a:t>Integración con LMS:</a:t>
          </a:r>
        </a:p>
      </dgm:t>
    </dgm:pt>
    <dgm:pt modelId="{3C221676-BDB6-4DCD-9043-364918344EF0}" type="parTrans" cxnId="{23FF3121-1687-4628-A53D-FDD5345F7D8E}">
      <dgm:prSet/>
      <dgm:spPr/>
      <dgm:t>
        <a:bodyPr/>
        <a:lstStyle/>
        <a:p>
          <a:endParaRPr lang="es-NI"/>
        </a:p>
      </dgm:t>
    </dgm:pt>
    <dgm:pt modelId="{AE1E7A6F-41FC-4DDD-8BCA-B4C0BED18B20}" type="sibTrans" cxnId="{23FF3121-1687-4628-A53D-FDD5345F7D8E}">
      <dgm:prSet/>
      <dgm:spPr/>
      <dgm:t>
        <a:bodyPr/>
        <a:lstStyle/>
        <a:p>
          <a:endParaRPr lang="es-NI"/>
        </a:p>
      </dgm:t>
    </dgm:pt>
    <dgm:pt modelId="{09113BCF-CEB2-41B9-8913-4A7058045049}">
      <dgm:prSet phldrT="[Texto]"/>
      <dgm:spPr/>
      <dgm:t>
        <a:bodyPr/>
        <a:lstStyle/>
        <a:p>
          <a:r>
            <a:rPr lang="es-ES" b="0" dirty="0"/>
            <a:t>Se integra fácilmente con sistemas de gestión del aprendizaje (LMS) como Moodle, lo que simplifica el acceso y la gestión de las clases virtuales.</a:t>
          </a:r>
          <a:endParaRPr lang="es-NI" dirty="0"/>
        </a:p>
      </dgm:t>
    </dgm:pt>
    <dgm:pt modelId="{C8C33A13-9D16-4D4C-AFAD-F015F84757BD}" type="parTrans" cxnId="{583F9841-4AED-42A9-9E25-13D02B8495E0}">
      <dgm:prSet/>
      <dgm:spPr/>
      <dgm:t>
        <a:bodyPr/>
        <a:lstStyle/>
        <a:p>
          <a:endParaRPr lang="es-NI"/>
        </a:p>
      </dgm:t>
    </dgm:pt>
    <dgm:pt modelId="{AC9CEDE6-8278-4AF0-BB8B-EFDC7E6B881B}" type="sibTrans" cxnId="{583F9841-4AED-42A9-9E25-13D02B8495E0}">
      <dgm:prSet/>
      <dgm:spPr/>
      <dgm:t>
        <a:bodyPr/>
        <a:lstStyle/>
        <a:p>
          <a:endParaRPr lang="es-NI"/>
        </a:p>
      </dgm:t>
    </dgm:pt>
    <dgm:pt modelId="{3C36479C-4A2B-45FF-8071-07B543CF952E}" type="pres">
      <dgm:prSet presAssocID="{EA90C0B3-F00C-407F-BF5C-01CA1ACE3BB3}" presName="linear" presStyleCnt="0">
        <dgm:presLayoutVars>
          <dgm:dir/>
          <dgm:animLvl val="lvl"/>
          <dgm:resizeHandles val="exact"/>
        </dgm:presLayoutVars>
      </dgm:prSet>
      <dgm:spPr/>
    </dgm:pt>
    <dgm:pt modelId="{D872774E-8F1F-4E9E-B1C5-A6B3132D6C83}" type="pres">
      <dgm:prSet presAssocID="{D8799174-F1FF-4D9E-A9E1-34CCB743C0C5}" presName="parentLin" presStyleCnt="0"/>
      <dgm:spPr/>
    </dgm:pt>
    <dgm:pt modelId="{7ABB95D1-D6A2-46D4-A7EB-2DEA02421BB2}" type="pres">
      <dgm:prSet presAssocID="{D8799174-F1FF-4D9E-A9E1-34CCB743C0C5}" presName="parentLeftMargin" presStyleLbl="node1" presStyleIdx="0" presStyleCnt="3"/>
      <dgm:spPr/>
    </dgm:pt>
    <dgm:pt modelId="{2DD3A0B3-BEFE-483B-8461-B73341439700}" type="pres">
      <dgm:prSet presAssocID="{D8799174-F1FF-4D9E-A9E1-34CCB743C0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718D53-1574-406C-9E54-3241BD999340}" type="pres">
      <dgm:prSet presAssocID="{D8799174-F1FF-4D9E-A9E1-34CCB743C0C5}" presName="negativeSpace" presStyleCnt="0"/>
      <dgm:spPr/>
    </dgm:pt>
    <dgm:pt modelId="{083521BB-47E1-477E-9765-1391084CF5BE}" type="pres">
      <dgm:prSet presAssocID="{D8799174-F1FF-4D9E-A9E1-34CCB743C0C5}" presName="childText" presStyleLbl="conFgAcc1" presStyleIdx="0" presStyleCnt="3">
        <dgm:presLayoutVars>
          <dgm:bulletEnabled val="1"/>
        </dgm:presLayoutVars>
      </dgm:prSet>
      <dgm:spPr/>
    </dgm:pt>
    <dgm:pt modelId="{A1E32871-2785-4CF1-9255-65DFF213579A}" type="pres">
      <dgm:prSet presAssocID="{A0DF69F5-B3EC-4495-A31B-D30A20C98B6F}" presName="spaceBetweenRectangles" presStyleCnt="0"/>
      <dgm:spPr/>
    </dgm:pt>
    <dgm:pt modelId="{944C4948-4B4A-43C1-8EB2-2E969F5B9D4A}" type="pres">
      <dgm:prSet presAssocID="{61BF33F5-9EE9-4D09-BA81-932D7F36DBE9}" presName="parentLin" presStyleCnt="0"/>
      <dgm:spPr/>
    </dgm:pt>
    <dgm:pt modelId="{1BF594ED-82C4-443B-832A-E4937F147151}" type="pres">
      <dgm:prSet presAssocID="{61BF33F5-9EE9-4D09-BA81-932D7F36DBE9}" presName="parentLeftMargin" presStyleLbl="node1" presStyleIdx="0" presStyleCnt="3"/>
      <dgm:spPr/>
    </dgm:pt>
    <dgm:pt modelId="{3ECBE127-ED9E-47E6-9F0F-2BDB5F8DFD8D}" type="pres">
      <dgm:prSet presAssocID="{61BF33F5-9EE9-4D09-BA81-932D7F36DB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890A72-6102-44C2-9E71-B47B3D491A2E}" type="pres">
      <dgm:prSet presAssocID="{61BF33F5-9EE9-4D09-BA81-932D7F36DBE9}" presName="negativeSpace" presStyleCnt="0"/>
      <dgm:spPr/>
    </dgm:pt>
    <dgm:pt modelId="{6ABE5F75-7422-43B7-A1F4-F84BF9E28F6E}" type="pres">
      <dgm:prSet presAssocID="{61BF33F5-9EE9-4D09-BA81-932D7F36DBE9}" presName="childText" presStyleLbl="conFgAcc1" presStyleIdx="1" presStyleCnt="3">
        <dgm:presLayoutVars>
          <dgm:bulletEnabled val="1"/>
        </dgm:presLayoutVars>
      </dgm:prSet>
      <dgm:spPr/>
    </dgm:pt>
    <dgm:pt modelId="{4A7F5D30-49D5-4BF8-9BA8-D40DD783221F}" type="pres">
      <dgm:prSet presAssocID="{7AC22052-EC39-40E5-BC72-EDC83166A270}" presName="spaceBetweenRectangles" presStyleCnt="0"/>
      <dgm:spPr/>
    </dgm:pt>
    <dgm:pt modelId="{CA9B018B-8614-416C-80D9-790474FA1335}" type="pres">
      <dgm:prSet presAssocID="{0C3F4624-6D99-4F41-96F4-DF5DA16562FA}" presName="parentLin" presStyleCnt="0"/>
      <dgm:spPr/>
    </dgm:pt>
    <dgm:pt modelId="{901670AE-A4D3-4EAE-A4F2-3DDA58C65282}" type="pres">
      <dgm:prSet presAssocID="{0C3F4624-6D99-4F41-96F4-DF5DA16562FA}" presName="parentLeftMargin" presStyleLbl="node1" presStyleIdx="1" presStyleCnt="3"/>
      <dgm:spPr/>
    </dgm:pt>
    <dgm:pt modelId="{563564B0-791F-46F0-86D7-A869EAC96A1F}" type="pres">
      <dgm:prSet presAssocID="{0C3F4624-6D99-4F41-96F4-DF5DA16562F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CA91B1-E16D-4A1B-8B47-084ADB5CA697}" type="pres">
      <dgm:prSet presAssocID="{0C3F4624-6D99-4F41-96F4-DF5DA16562FA}" presName="negativeSpace" presStyleCnt="0"/>
      <dgm:spPr/>
    </dgm:pt>
    <dgm:pt modelId="{1F689C96-DE81-45BD-9438-6BDE54E9A182}" type="pres">
      <dgm:prSet presAssocID="{0C3F4624-6D99-4F41-96F4-DF5DA16562F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26CB02-000D-41C6-862E-8CAE44410722}" type="presOf" srcId="{92DE81E5-9E0D-4E0C-8364-69251040A195}" destId="{6ABE5F75-7422-43B7-A1F4-F84BF9E28F6E}" srcOrd="0" destOrd="0" presId="urn:microsoft.com/office/officeart/2005/8/layout/list1"/>
    <dgm:cxn modelId="{89B95D17-B016-4BEE-B4BC-4A5552F63A7C}" srcId="{EA90C0B3-F00C-407F-BF5C-01CA1ACE3BB3}" destId="{D8799174-F1FF-4D9E-A9E1-34CCB743C0C5}" srcOrd="0" destOrd="0" parTransId="{E0696FE1-5E66-4EE7-A4C6-372954267F30}" sibTransId="{A0DF69F5-B3EC-4495-A31B-D30A20C98B6F}"/>
    <dgm:cxn modelId="{23FF3121-1687-4628-A53D-FDD5345F7D8E}" srcId="{EA90C0B3-F00C-407F-BF5C-01CA1ACE3BB3}" destId="{0C3F4624-6D99-4F41-96F4-DF5DA16562FA}" srcOrd="2" destOrd="0" parTransId="{3C221676-BDB6-4DCD-9043-364918344EF0}" sibTransId="{AE1E7A6F-41FC-4DDD-8BCA-B4C0BED18B20}"/>
    <dgm:cxn modelId="{7A71BE32-6910-49AC-921D-A1B9C4FD2E4E}" type="presOf" srcId="{61BF33F5-9EE9-4D09-BA81-932D7F36DBE9}" destId="{3ECBE127-ED9E-47E6-9F0F-2BDB5F8DFD8D}" srcOrd="1" destOrd="0" presId="urn:microsoft.com/office/officeart/2005/8/layout/list1"/>
    <dgm:cxn modelId="{CB6AEF3E-5230-4000-9215-CD1C982B2DF9}" type="presOf" srcId="{EA90C0B3-F00C-407F-BF5C-01CA1ACE3BB3}" destId="{3C36479C-4A2B-45FF-8071-07B543CF952E}" srcOrd="0" destOrd="0" presId="urn:microsoft.com/office/officeart/2005/8/layout/list1"/>
    <dgm:cxn modelId="{E3E2965F-EBE5-4AAE-8E7E-60BC15D3C52D}" srcId="{61BF33F5-9EE9-4D09-BA81-932D7F36DBE9}" destId="{92DE81E5-9E0D-4E0C-8364-69251040A195}" srcOrd="0" destOrd="0" parTransId="{AB600324-8B7D-4756-9EDA-2CA20C0F5A50}" sibTransId="{AF1858BA-E2C6-45EC-B2ED-4DBD25B3B0A1}"/>
    <dgm:cxn modelId="{583F9841-4AED-42A9-9E25-13D02B8495E0}" srcId="{0C3F4624-6D99-4F41-96F4-DF5DA16562FA}" destId="{09113BCF-CEB2-41B9-8913-4A7058045049}" srcOrd="0" destOrd="0" parTransId="{C8C33A13-9D16-4D4C-AFAD-F015F84757BD}" sibTransId="{AC9CEDE6-8278-4AF0-BB8B-EFDC7E6B881B}"/>
    <dgm:cxn modelId="{F1AD6B64-8D0B-4E92-97B0-1D6006A20F75}" type="presOf" srcId="{09113BCF-CEB2-41B9-8913-4A7058045049}" destId="{1F689C96-DE81-45BD-9438-6BDE54E9A182}" srcOrd="0" destOrd="0" presId="urn:microsoft.com/office/officeart/2005/8/layout/list1"/>
    <dgm:cxn modelId="{ABB84947-5735-4425-B3B8-57CE8E608B3B}" type="presOf" srcId="{61BF33F5-9EE9-4D09-BA81-932D7F36DBE9}" destId="{1BF594ED-82C4-443B-832A-E4937F147151}" srcOrd="0" destOrd="0" presId="urn:microsoft.com/office/officeart/2005/8/layout/list1"/>
    <dgm:cxn modelId="{BEFC1D49-140D-40DB-9799-117AC49CA7D2}" srcId="{EA90C0B3-F00C-407F-BF5C-01CA1ACE3BB3}" destId="{61BF33F5-9EE9-4D09-BA81-932D7F36DBE9}" srcOrd="1" destOrd="0" parTransId="{51A667CF-7F3A-4DBA-A35B-98FF5335CC52}" sibTransId="{7AC22052-EC39-40E5-BC72-EDC83166A270}"/>
    <dgm:cxn modelId="{E34E024E-9152-4D25-846E-6A5C87A89D5A}" type="presOf" srcId="{0C3F4624-6D99-4F41-96F4-DF5DA16562FA}" destId="{901670AE-A4D3-4EAE-A4F2-3DDA58C65282}" srcOrd="0" destOrd="0" presId="urn:microsoft.com/office/officeart/2005/8/layout/list1"/>
    <dgm:cxn modelId="{49FC9F76-EAB1-454E-835D-BF874AF64947}" type="presOf" srcId="{D8799174-F1FF-4D9E-A9E1-34CCB743C0C5}" destId="{7ABB95D1-D6A2-46D4-A7EB-2DEA02421BB2}" srcOrd="0" destOrd="0" presId="urn:microsoft.com/office/officeart/2005/8/layout/list1"/>
    <dgm:cxn modelId="{8185BC7D-3D02-4732-98D3-A4C63DA4349E}" type="presOf" srcId="{0C3F4624-6D99-4F41-96F4-DF5DA16562FA}" destId="{563564B0-791F-46F0-86D7-A869EAC96A1F}" srcOrd="1" destOrd="0" presId="urn:microsoft.com/office/officeart/2005/8/layout/list1"/>
    <dgm:cxn modelId="{801C99C9-70BA-4321-8585-335F1777DE33}" type="presOf" srcId="{D8799174-F1FF-4D9E-A9E1-34CCB743C0C5}" destId="{2DD3A0B3-BEFE-483B-8461-B73341439700}" srcOrd="1" destOrd="0" presId="urn:microsoft.com/office/officeart/2005/8/layout/list1"/>
    <dgm:cxn modelId="{2D5144DD-453A-4197-9D82-C28EE0D54CAA}" type="presOf" srcId="{AF7CA930-DC00-4536-82F2-8AA52600A6CC}" destId="{083521BB-47E1-477E-9765-1391084CF5BE}" srcOrd="0" destOrd="0" presId="urn:microsoft.com/office/officeart/2005/8/layout/list1"/>
    <dgm:cxn modelId="{80BE6AE4-5577-4296-96A8-2E418BB302DB}" srcId="{D8799174-F1FF-4D9E-A9E1-34CCB743C0C5}" destId="{AF7CA930-DC00-4536-82F2-8AA52600A6CC}" srcOrd="0" destOrd="0" parTransId="{CA1FF71C-5E1E-4F57-AE0D-F24C6C1F6B47}" sibTransId="{798A69FC-94E9-4E1E-B3B8-C2CE02EC64AB}"/>
    <dgm:cxn modelId="{DF7D2D82-F87C-49AD-8AF7-C58FD7EC0D11}" type="presParOf" srcId="{3C36479C-4A2B-45FF-8071-07B543CF952E}" destId="{D872774E-8F1F-4E9E-B1C5-A6B3132D6C83}" srcOrd="0" destOrd="0" presId="urn:microsoft.com/office/officeart/2005/8/layout/list1"/>
    <dgm:cxn modelId="{A49D7F82-87E4-4025-AC2B-5FF684E489C1}" type="presParOf" srcId="{D872774E-8F1F-4E9E-B1C5-A6B3132D6C83}" destId="{7ABB95D1-D6A2-46D4-A7EB-2DEA02421BB2}" srcOrd="0" destOrd="0" presId="urn:microsoft.com/office/officeart/2005/8/layout/list1"/>
    <dgm:cxn modelId="{B2D16329-10C1-48B2-B691-C11D17163714}" type="presParOf" srcId="{D872774E-8F1F-4E9E-B1C5-A6B3132D6C83}" destId="{2DD3A0B3-BEFE-483B-8461-B73341439700}" srcOrd="1" destOrd="0" presId="urn:microsoft.com/office/officeart/2005/8/layout/list1"/>
    <dgm:cxn modelId="{FD1D1CE9-CB83-4451-8C43-A6888C7D387B}" type="presParOf" srcId="{3C36479C-4A2B-45FF-8071-07B543CF952E}" destId="{3B718D53-1574-406C-9E54-3241BD999340}" srcOrd="1" destOrd="0" presId="urn:microsoft.com/office/officeart/2005/8/layout/list1"/>
    <dgm:cxn modelId="{35493E25-5A96-4B8D-8D59-C4D14BD52A6C}" type="presParOf" srcId="{3C36479C-4A2B-45FF-8071-07B543CF952E}" destId="{083521BB-47E1-477E-9765-1391084CF5BE}" srcOrd="2" destOrd="0" presId="urn:microsoft.com/office/officeart/2005/8/layout/list1"/>
    <dgm:cxn modelId="{139AE4BD-6974-4764-A44B-9D43072B83AB}" type="presParOf" srcId="{3C36479C-4A2B-45FF-8071-07B543CF952E}" destId="{A1E32871-2785-4CF1-9255-65DFF213579A}" srcOrd="3" destOrd="0" presId="urn:microsoft.com/office/officeart/2005/8/layout/list1"/>
    <dgm:cxn modelId="{E98ABD56-8BFA-4EA4-8B4E-33233A9EDFD2}" type="presParOf" srcId="{3C36479C-4A2B-45FF-8071-07B543CF952E}" destId="{944C4948-4B4A-43C1-8EB2-2E969F5B9D4A}" srcOrd="4" destOrd="0" presId="urn:microsoft.com/office/officeart/2005/8/layout/list1"/>
    <dgm:cxn modelId="{2FA122EE-80F3-42F9-99EF-7A4D67250BCE}" type="presParOf" srcId="{944C4948-4B4A-43C1-8EB2-2E969F5B9D4A}" destId="{1BF594ED-82C4-443B-832A-E4937F147151}" srcOrd="0" destOrd="0" presId="urn:microsoft.com/office/officeart/2005/8/layout/list1"/>
    <dgm:cxn modelId="{248D011B-DBF6-449C-86D7-21C1641561E1}" type="presParOf" srcId="{944C4948-4B4A-43C1-8EB2-2E969F5B9D4A}" destId="{3ECBE127-ED9E-47E6-9F0F-2BDB5F8DFD8D}" srcOrd="1" destOrd="0" presId="urn:microsoft.com/office/officeart/2005/8/layout/list1"/>
    <dgm:cxn modelId="{4318B6CD-90E1-45C6-A848-13B79815A2AE}" type="presParOf" srcId="{3C36479C-4A2B-45FF-8071-07B543CF952E}" destId="{C0890A72-6102-44C2-9E71-B47B3D491A2E}" srcOrd="5" destOrd="0" presId="urn:microsoft.com/office/officeart/2005/8/layout/list1"/>
    <dgm:cxn modelId="{A73E3DE2-F077-414F-9106-A772AD210BD3}" type="presParOf" srcId="{3C36479C-4A2B-45FF-8071-07B543CF952E}" destId="{6ABE5F75-7422-43B7-A1F4-F84BF9E28F6E}" srcOrd="6" destOrd="0" presId="urn:microsoft.com/office/officeart/2005/8/layout/list1"/>
    <dgm:cxn modelId="{6E464958-2668-44E0-B305-DAB93CFA92BC}" type="presParOf" srcId="{3C36479C-4A2B-45FF-8071-07B543CF952E}" destId="{4A7F5D30-49D5-4BF8-9BA8-D40DD783221F}" srcOrd="7" destOrd="0" presId="urn:microsoft.com/office/officeart/2005/8/layout/list1"/>
    <dgm:cxn modelId="{637A1923-3299-4F38-AFF5-588B8D8B9E21}" type="presParOf" srcId="{3C36479C-4A2B-45FF-8071-07B543CF952E}" destId="{CA9B018B-8614-416C-80D9-790474FA1335}" srcOrd="8" destOrd="0" presId="urn:microsoft.com/office/officeart/2005/8/layout/list1"/>
    <dgm:cxn modelId="{24F5423E-7B85-499B-BD9B-15CE0334DE7F}" type="presParOf" srcId="{CA9B018B-8614-416C-80D9-790474FA1335}" destId="{901670AE-A4D3-4EAE-A4F2-3DDA58C65282}" srcOrd="0" destOrd="0" presId="urn:microsoft.com/office/officeart/2005/8/layout/list1"/>
    <dgm:cxn modelId="{732546A4-3A38-4CD0-89FE-5B8A41049B83}" type="presParOf" srcId="{CA9B018B-8614-416C-80D9-790474FA1335}" destId="{563564B0-791F-46F0-86D7-A869EAC96A1F}" srcOrd="1" destOrd="0" presId="urn:microsoft.com/office/officeart/2005/8/layout/list1"/>
    <dgm:cxn modelId="{4EDB6F36-402B-495B-9B74-F6185FCC1D7C}" type="presParOf" srcId="{3C36479C-4A2B-45FF-8071-07B543CF952E}" destId="{2FCA91B1-E16D-4A1B-8B47-084ADB5CA697}" srcOrd="9" destOrd="0" presId="urn:microsoft.com/office/officeart/2005/8/layout/list1"/>
    <dgm:cxn modelId="{FF8B1C09-6F32-4A1C-88D5-C7F820F0CA85}" type="presParOf" srcId="{3C36479C-4A2B-45FF-8071-07B543CF952E}" destId="{1F689C96-DE81-45BD-9438-6BDE54E9A1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0C0B3-F00C-407F-BF5C-01CA1ACE3BB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D8799174-F1FF-4D9E-A9E1-34CCB743C0C5}">
      <dgm:prSet phldrT="[Texto]"/>
      <dgm:spPr/>
      <dgm:t>
        <a:bodyPr/>
        <a:lstStyle/>
        <a:p>
          <a:r>
            <a:rPr lang="es-NI" dirty="0"/>
            <a:t>Grabaciones y acceso a materiales</a:t>
          </a:r>
        </a:p>
      </dgm:t>
    </dgm:pt>
    <dgm:pt modelId="{E0696FE1-5E66-4EE7-A4C6-372954267F30}" type="parTrans" cxnId="{89B95D17-B016-4BEE-B4BC-4A5552F63A7C}">
      <dgm:prSet/>
      <dgm:spPr/>
      <dgm:t>
        <a:bodyPr/>
        <a:lstStyle/>
        <a:p>
          <a:endParaRPr lang="es-NI"/>
        </a:p>
      </dgm:t>
    </dgm:pt>
    <dgm:pt modelId="{A0DF69F5-B3EC-4495-A31B-D30A20C98B6F}" type="sibTrans" cxnId="{89B95D17-B016-4BEE-B4BC-4A5552F63A7C}">
      <dgm:prSet/>
      <dgm:spPr/>
      <dgm:t>
        <a:bodyPr/>
        <a:lstStyle/>
        <a:p>
          <a:endParaRPr lang="es-NI"/>
        </a:p>
      </dgm:t>
    </dgm:pt>
    <dgm:pt modelId="{AF7CA930-DC00-4536-82F2-8AA52600A6CC}">
      <dgm:prSet phldrT="[Texto]"/>
      <dgm:spPr/>
      <dgm:t>
        <a:bodyPr/>
        <a:lstStyle/>
        <a:p>
          <a:pPr>
            <a:buClrTx/>
            <a:buSzTx/>
            <a:buFontTx/>
            <a:buNone/>
          </a:pPr>
          <a:r>
            <a:rPr lang="es-ES" dirty="0"/>
            <a:t>Permite grabar sesiones y proporcionar acceso a materiales adicionales, lo que beneficia a los estudiantes que necesitan revisar contenido o que no pudieron asistir en vivo.</a:t>
          </a:r>
          <a:endParaRPr lang="es-NI" dirty="0"/>
        </a:p>
      </dgm:t>
    </dgm:pt>
    <dgm:pt modelId="{CA1FF71C-5E1E-4F57-AE0D-F24C6C1F6B47}" type="parTrans" cxnId="{80BE6AE4-5577-4296-96A8-2E418BB302DB}">
      <dgm:prSet/>
      <dgm:spPr/>
      <dgm:t>
        <a:bodyPr/>
        <a:lstStyle/>
        <a:p>
          <a:endParaRPr lang="es-NI"/>
        </a:p>
      </dgm:t>
    </dgm:pt>
    <dgm:pt modelId="{798A69FC-94E9-4E1E-B3B8-C2CE02EC64AB}" type="sibTrans" cxnId="{80BE6AE4-5577-4296-96A8-2E418BB302DB}">
      <dgm:prSet/>
      <dgm:spPr/>
      <dgm:t>
        <a:bodyPr/>
        <a:lstStyle/>
        <a:p>
          <a:endParaRPr lang="es-NI"/>
        </a:p>
      </dgm:t>
    </dgm:pt>
    <dgm:pt modelId="{61BF33F5-9EE9-4D09-BA81-932D7F36DBE9}">
      <dgm:prSet phldrT="[Texto]"/>
      <dgm:spPr/>
      <dgm:t>
        <a:bodyPr/>
        <a:lstStyle/>
        <a:p>
          <a:r>
            <a:rPr lang="es-ES" dirty="0"/>
            <a:t>Accesibilidad y Soporte a Múltiples Idiomas</a:t>
          </a:r>
          <a:endParaRPr lang="es-NI" dirty="0"/>
        </a:p>
      </dgm:t>
    </dgm:pt>
    <dgm:pt modelId="{51A667CF-7F3A-4DBA-A35B-98FF5335CC52}" type="parTrans" cxnId="{BEFC1D49-140D-40DB-9799-117AC49CA7D2}">
      <dgm:prSet/>
      <dgm:spPr/>
      <dgm:t>
        <a:bodyPr/>
        <a:lstStyle/>
        <a:p>
          <a:endParaRPr lang="es-NI"/>
        </a:p>
      </dgm:t>
    </dgm:pt>
    <dgm:pt modelId="{7AC22052-EC39-40E5-BC72-EDC83166A270}" type="sibTrans" cxnId="{BEFC1D49-140D-40DB-9799-117AC49CA7D2}">
      <dgm:prSet/>
      <dgm:spPr/>
      <dgm:t>
        <a:bodyPr/>
        <a:lstStyle/>
        <a:p>
          <a:endParaRPr lang="es-NI"/>
        </a:p>
      </dgm:t>
    </dgm:pt>
    <dgm:pt modelId="{92DE81E5-9E0D-4E0C-8364-69251040A195}">
      <dgm:prSet phldrT="[Texto]"/>
      <dgm:spPr/>
      <dgm:t>
        <a:bodyPr/>
        <a:lstStyle/>
        <a:p>
          <a:pPr>
            <a:buClrTx/>
            <a:buSzTx/>
            <a:buFontTx/>
            <a:buNone/>
          </a:pPr>
          <a:r>
            <a:rPr lang="es-ES" b="0" dirty="0"/>
            <a:t>Incluye características de accesibilidad y soporte para varios idiomas, lo que lo hace más inclusivo para diversos grupos de estudiantes.</a:t>
          </a:r>
          <a:endParaRPr lang="es-NI" dirty="0"/>
        </a:p>
      </dgm:t>
    </dgm:pt>
    <dgm:pt modelId="{AB600324-8B7D-4756-9EDA-2CA20C0F5A50}" type="parTrans" cxnId="{E3E2965F-EBE5-4AAE-8E7E-60BC15D3C52D}">
      <dgm:prSet/>
      <dgm:spPr/>
      <dgm:t>
        <a:bodyPr/>
        <a:lstStyle/>
        <a:p>
          <a:endParaRPr lang="es-NI"/>
        </a:p>
      </dgm:t>
    </dgm:pt>
    <dgm:pt modelId="{AF1858BA-E2C6-45EC-B2ED-4DBD25B3B0A1}" type="sibTrans" cxnId="{E3E2965F-EBE5-4AAE-8E7E-60BC15D3C52D}">
      <dgm:prSet/>
      <dgm:spPr/>
      <dgm:t>
        <a:bodyPr/>
        <a:lstStyle/>
        <a:p>
          <a:endParaRPr lang="es-NI"/>
        </a:p>
      </dgm:t>
    </dgm:pt>
    <dgm:pt modelId="{0C3F4624-6D99-4F41-96F4-DF5DA16562FA}">
      <dgm:prSet phldrT="[Texto]"/>
      <dgm:spPr/>
      <dgm:t>
        <a:bodyPr/>
        <a:lstStyle/>
        <a:p>
          <a:r>
            <a:rPr lang="es-NI" dirty="0"/>
            <a:t>Interacción en Tiempo Real</a:t>
          </a:r>
        </a:p>
      </dgm:t>
    </dgm:pt>
    <dgm:pt modelId="{3C221676-BDB6-4DCD-9043-364918344EF0}" type="parTrans" cxnId="{23FF3121-1687-4628-A53D-FDD5345F7D8E}">
      <dgm:prSet/>
      <dgm:spPr/>
      <dgm:t>
        <a:bodyPr/>
        <a:lstStyle/>
        <a:p>
          <a:endParaRPr lang="es-NI"/>
        </a:p>
      </dgm:t>
    </dgm:pt>
    <dgm:pt modelId="{AE1E7A6F-41FC-4DDD-8BCA-B4C0BED18B20}" type="sibTrans" cxnId="{23FF3121-1687-4628-A53D-FDD5345F7D8E}">
      <dgm:prSet/>
      <dgm:spPr/>
      <dgm:t>
        <a:bodyPr/>
        <a:lstStyle/>
        <a:p>
          <a:endParaRPr lang="es-NI"/>
        </a:p>
      </dgm:t>
    </dgm:pt>
    <dgm:pt modelId="{09113BCF-CEB2-41B9-8913-4A7058045049}">
      <dgm:prSet phldrT="[Texto]"/>
      <dgm:spPr/>
      <dgm:t>
        <a:bodyPr/>
        <a:lstStyle/>
        <a:p>
          <a:r>
            <a:rPr lang="es-ES" b="0" dirty="0"/>
            <a:t>Ofrece herramientas para interacción en tiempo real, como chats, encuestas y la posibilidad de levantar la mano, lo que fomenta una participación activa durante las clases.</a:t>
          </a:r>
          <a:endParaRPr lang="es-NI" dirty="0"/>
        </a:p>
      </dgm:t>
    </dgm:pt>
    <dgm:pt modelId="{C8C33A13-9D16-4D4C-AFAD-F015F84757BD}" type="parTrans" cxnId="{583F9841-4AED-42A9-9E25-13D02B8495E0}">
      <dgm:prSet/>
      <dgm:spPr/>
      <dgm:t>
        <a:bodyPr/>
        <a:lstStyle/>
        <a:p>
          <a:endParaRPr lang="es-NI"/>
        </a:p>
      </dgm:t>
    </dgm:pt>
    <dgm:pt modelId="{AC9CEDE6-8278-4AF0-BB8B-EFDC7E6B881B}" type="sibTrans" cxnId="{583F9841-4AED-42A9-9E25-13D02B8495E0}">
      <dgm:prSet/>
      <dgm:spPr/>
      <dgm:t>
        <a:bodyPr/>
        <a:lstStyle/>
        <a:p>
          <a:endParaRPr lang="es-NI"/>
        </a:p>
      </dgm:t>
    </dgm:pt>
    <dgm:pt modelId="{3C36479C-4A2B-45FF-8071-07B543CF952E}" type="pres">
      <dgm:prSet presAssocID="{EA90C0B3-F00C-407F-BF5C-01CA1ACE3BB3}" presName="linear" presStyleCnt="0">
        <dgm:presLayoutVars>
          <dgm:dir/>
          <dgm:animLvl val="lvl"/>
          <dgm:resizeHandles val="exact"/>
        </dgm:presLayoutVars>
      </dgm:prSet>
      <dgm:spPr/>
    </dgm:pt>
    <dgm:pt modelId="{D872774E-8F1F-4E9E-B1C5-A6B3132D6C83}" type="pres">
      <dgm:prSet presAssocID="{D8799174-F1FF-4D9E-A9E1-34CCB743C0C5}" presName="parentLin" presStyleCnt="0"/>
      <dgm:spPr/>
    </dgm:pt>
    <dgm:pt modelId="{7ABB95D1-D6A2-46D4-A7EB-2DEA02421BB2}" type="pres">
      <dgm:prSet presAssocID="{D8799174-F1FF-4D9E-A9E1-34CCB743C0C5}" presName="parentLeftMargin" presStyleLbl="node1" presStyleIdx="0" presStyleCnt="3"/>
      <dgm:spPr/>
    </dgm:pt>
    <dgm:pt modelId="{2DD3A0B3-BEFE-483B-8461-B73341439700}" type="pres">
      <dgm:prSet presAssocID="{D8799174-F1FF-4D9E-A9E1-34CCB743C0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718D53-1574-406C-9E54-3241BD999340}" type="pres">
      <dgm:prSet presAssocID="{D8799174-F1FF-4D9E-A9E1-34CCB743C0C5}" presName="negativeSpace" presStyleCnt="0"/>
      <dgm:spPr/>
    </dgm:pt>
    <dgm:pt modelId="{083521BB-47E1-477E-9765-1391084CF5BE}" type="pres">
      <dgm:prSet presAssocID="{D8799174-F1FF-4D9E-A9E1-34CCB743C0C5}" presName="childText" presStyleLbl="conFgAcc1" presStyleIdx="0" presStyleCnt="3">
        <dgm:presLayoutVars>
          <dgm:bulletEnabled val="1"/>
        </dgm:presLayoutVars>
      </dgm:prSet>
      <dgm:spPr/>
    </dgm:pt>
    <dgm:pt modelId="{A1E32871-2785-4CF1-9255-65DFF213579A}" type="pres">
      <dgm:prSet presAssocID="{A0DF69F5-B3EC-4495-A31B-D30A20C98B6F}" presName="spaceBetweenRectangles" presStyleCnt="0"/>
      <dgm:spPr/>
    </dgm:pt>
    <dgm:pt modelId="{944C4948-4B4A-43C1-8EB2-2E969F5B9D4A}" type="pres">
      <dgm:prSet presAssocID="{61BF33F5-9EE9-4D09-BA81-932D7F36DBE9}" presName="parentLin" presStyleCnt="0"/>
      <dgm:spPr/>
    </dgm:pt>
    <dgm:pt modelId="{1BF594ED-82C4-443B-832A-E4937F147151}" type="pres">
      <dgm:prSet presAssocID="{61BF33F5-9EE9-4D09-BA81-932D7F36DBE9}" presName="parentLeftMargin" presStyleLbl="node1" presStyleIdx="0" presStyleCnt="3"/>
      <dgm:spPr/>
    </dgm:pt>
    <dgm:pt modelId="{3ECBE127-ED9E-47E6-9F0F-2BDB5F8DFD8D}" type="pres">
      <dgm:prSet presAssocID="{61BF33F5-9EE9-4D09-BA81-932D7F36DB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890A72-6102-44C2-9E71-B47B3D491A2E}" type="pres">
      <dgm:prSet presAssocID="{61BF33F5-9EE9-4D09-BA81-932D7F36DBE9}" presName="negativeSpace" presStyleCnt="0"/>
      <dgm:spPr/>
    </dgm:pt>
    <dgm:pt modelId="{6ABE5F75-7422-43B7-A1F4-F84BF9E28F6E}" type="pres">
      <dgm:prSet presAssocID="{61BF33F5-9EE9-4D09-BA81-932D7F36DBE9}" presName="childText" presStyleLbl="conFgAcc1" presStyleIdx="1" presStyleCnt="3">
        <dgm:presLayoutVars>
          <dgm:bulletEnabled val="1"/>
        </dgm:presLayoutVars>
      </dgm:prSet>
      <dgm:spPr/>
    </dgm:pt>
    <dgm:pt modelId="{4A7F5D30-49D5-4BF8-9BA8-D40DD783221F}" type="pres">
      <dgm:prSet presAssocID="{7AC22052-EC39-40E5-BC72-EDC83166A270}" presName="spaceBetweenRectangles" presStyleCnt="0"/>
      <dgm:spPr/>
    </dgm:pt>
    <dgm:pt modelId="{CA9B018B-8614-416C-80D9-790474FA1335}" type="pres">
      <dgm:prSet presAssocID="{0C3F4624-6D99-4F41-96F4-DF5DA16562FA}" presName="parentLin" presStyleCnt="0"/>
      <dgm:spPr/>
    </dgm:pt>
    <dgm:pt modelId="{901670AE-A4D3-4EAE-A4F2-3DDA58C65282}" type="pres">
      <dgm:prSet presAssocID="{0C3F4624-6D99-4F41-96F4-DF5DA16562FA}" presName="parentLeftMargin" presStyleLbl="node1" presStyleIdx="1" presStyleCnt="3"/>
      <dgm:spPr/>
    </dgm:pt>
    <dgm:pt modelId="{563564B0-791F-46F0-86D7-A869EAC96A1F}" type="pres">
      <dgm:prSet presAssocID="{0C3F4624-6D99-4F41-96F4-DF5DA16562F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CA91B1-E16D-4A1B-8B47-084ADB5CA697}" type="pres">
      <dgm:prSet presAssocID="{0C3F4624-6D99-4F41-96F4-DF5DA16562FA}" presName="negativeSpace" presStyleCnt="0"/>
      <dgm:spPr/>
    </dgm:pt>
    <dgm:pt modelId="{1F689C96-DE81-45BD-9438-6BDE54E9A182}" type="pres">
      <dgm:prSet presAssocID="{0C3F4624-6D99-4F41-96F4-DF5DA16562F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26CB02-000D-41C6-862E-8CAE44410722}" type="presOf" srcId="{92DE81E5-9E0D-4E0C-8364-69251040A195}" destId="{6ABE5F75-7422-43B7-A1F4-F84BF9E28F6E}" srcOrd="0" destOrd="0" presId="urn:microsoft.com/office/officeart/2005/8/layout/list1"/>
    <dgm:cxn modelId="{89B95D17-B016-4BEE-B4BC-4A5552F63A7C}" srcId="{EA90C0B3-F00C-407F-BF5C-01CA1ACE3BB3}" destId="{D8799174-F1FF-4D9E-A9E1-34CCB743C0C5}" srcOrd="0" destOrd="0" parTransId="{E0696FE1-5E66-4EE7-A4C6-372954267F30}" sibTransId="{A0DF69F5-B3EC-4495-A31B-D30A20C98B6F}"/>
    <dgm:cxn modelId="{23FF3121-1687-4628-A53D-FDD5345F7D8E}" srcId="{EA90C0B3-F00C-407F-BF5C-01CA1ACE3BB3}" destId="{0C3F4624-6D99-4F41-96F4-DF5DA16562FA}" srcOrd="2" destOrd="0" parTransId="{3C221676-BDB6-4DCD-9043-364918344EF0}" sibTransId="{AE1E7A6F-41FC-4DDD-8BCA-B4C0BED18B20}"/>
    <dgm:cxn modelId="{7A71BE32-6910-49AC-921D-A1B9C4FD2E4E}" type="presOf" srcId="{61BF33F5-9EE9-4D09-BA81-932D7F36DBE9}" destId="{3ECBE127-ED9E-47E6-9F0F-2BDB5F8DFD8D}" srcOrd="1" destOrd="0" presId="urn:microsoft.com/office/officeart/2005/8/layout/list1"/>
    <dgm:cxn modelId="{CB6AEF3E-5230-4000-9215-CD1C982B2DF9}" type="presOf" srcId="{EA90C0B3-F00C-407F-BF5C-01CA1ACE3BB3}" destId="{3C36479C-4A2B-45FF-8071-07B543CF952E}" srcOrd="0" destOrd="0" presId="urn:microsoft.com/office/officeart/2005/8/layout/list1"/>
    <dgm:cxn modelId="{E3E2965F-EBE5-4AAE-8E7E-60BC15D3C52D}" srcId="{61BF33F5-9EE9-4D09-BA81-932D7F36DBE9}" destId="{92DE81E5-9E0D-4E0C-8364-69251040A195}" srcOrd="0" destOrd="0" parTransId="{AB600324-8B7D-4756-9EDA-2CA20C0F5A50}" sibTransId="{AF1858BA-E2C6-45EC-B2ED-4DBD25B3B0A1}"/>
    <dgm:cxn modelId="{583F9841-4AED-42A9-9E25-13D02B8495E0}" srcId="{0C3F4624-6D99-4F41-96F4-DF5DA16562FA}" destId="{09113BCF-CEB2-41B9-8913-4A7058045049}" srcOrd="0" destOrd="0" parTransId="{C8C33A13-9D16-4D4C-AFAD-F015F84757BD}" sibTransId="{AC9CEDE6-8278-4AF0-BB8B-EFDC7E6B881B}"/>
    <dgm:cxn modelId="{F1AD6B64-8D0B-4E92-97B0-1D6006A20F75}" type="presOf" srcId="{09113BCF-CEB2-41B9-8913-4A7058045049}" destId="{1F689C96-DE81-45BD-9438-6BDE54E9A182}" srcOrd="0" destOrd="0" presId="urn:microsoft.com/office/officeart/2005/8/layout/list1"/>
    <dgm:cxn modelId="{ABB84947-5735-4425-B3B8-57CE8E608B3B}" type="presOf" srcId="{61BF33F5-9EE9-4D09-BA81-932D7F36DBE9}" destId="{1BF594ED-82C4-443B-832A-E4937F147151}" srcOrd="0" destOrd="0" presId="urn:microsoft.com/office/officeart/2005/8/layout/list1"/>
    <dgm:cxn modelId="{BEFC1D49-140D-40DB-9799-117AC49CA7D2}" srcId="{EA90C0B3-F00C-407F-BF5C-01CA1ACE3BB3}" destId="{61BF33F5-9EE9-4D09-BA81-932D7F36DBE9}" srcOrd="1" destOrd="0" parTransId="{51A667CF-7F3A-4DBA-A35B-98FF5335CC52}" sibTransId="{7AC22052-EC39-40E5-BC72-EDC83166A270}"/>
    <dgm:cxn modelId="{E34E024E-9152-4D25-846E-6A5C87A89D5A}" type="presOf" srcId="{0C3F4624-6D99-4F41-96F4-DF5DA16562FA}" destId="{901670AE-A4D3-4EAE-A4F2-3DDA58C65282}" srcOrd="0" destOrd="0" presId="urn:microsoft.com/office/officeart/2005/8/layout/list1"/>
    <dgm:cxn modelId="{49FC9F76-EAB1-454E-835D-BF874AF64947}" type="presOf" srcId="{D8799174-F1FF-4D9E-A9E1-34CCB743C0C5}" destId="{7ABB95D1-D6A2-46D4-A7EB-2DEA02421BB2}" srcOrd="0" destOrd="0" presId="urn:microsoft.com/office/officeart/2005/8/layout/list1"/>
    <dgm:cxn modelId="{8185BC7D-3D02-4732-98D3-A4C63DA4349E}" type="presOf" srcId="{0C3F4624-6D99-4F41-96F4-DF5DA16562FA}" destId="{563564B0-791F-46F0-86D7-A869EAC96A1F}" srcOrd="1" destOrd="0" presId="urn:microsoft.com/office/officeart/2005/8/layout/list1"/>
    <dgm:cxn modelId="{801C99C9-70BA-4321-8585-335F1777DE33}" type="presOf" srcId="{D8799174-F1FF-4D9E-A9E1-34CCB743C0C5}" destId="{2DD3A0B3-BEFE-483B-8461-B73341439700}" srcOrd="1" destOrd="0" presId="urn:microsoft.com/office/officeart/2005/8/layout/list1"/>
    <dgm:cxn modelId="{2D5144DD-453A-4197-9D82-C28EE0D54CAA}" type="presOf" srcId="{AF7CA930-DC00-4536-82F2-8AA52600A6CC}" destId="{083521BB-47E1-477E-9765-1391084CF5BE}" srcOrd="0" destOrd="0" presId="urn:microsoft.com/office/officeart/2005/8/layout/list1"/>
    <dgm:cxn modelId="{80BE6AE4-5577-4296-96A8-2E418BB302DB}" srcId="{D8799174-F1FF-4D9E-A9E1-34CCB743C0C5}" destId="{AF7CA930-DC00-4536-82F2-8AA52600A6CC}" srcOrd="0" destOrd="0" parTransId="{CA1FF71C-5E1E-4F57-AE0D-F24C6C1F6B47}" sibTransId="{798A69FC-94E9-4E1E-B3B8-C2CE02EC64AB}"/>
    <dgm:cxn modelId="{DF7D2D82-F87C-49AD-8AF7-C58FD7EC0D11}" type="presParOf" srcId="{3C36479C-4A2B-45FF-8071-07B543CF952E}" destId="{D872774E-8F1F-4E9E-B1C5-A6B3132D6C83}" srcOrd="0" destOrd="0" presId="urn:microsoft.com/office/officeart/2005/8/layout/list1"/>
    <dgm:cxn modelId="{A49D7F82-87E4-4025-AC2B-5FF684E489C1}" type="presParOf" srcId="{D872774E-8F1F-4E9E-B1C5-A6B3132D6C83}" destId="{7ABB95D1-D6A2-46D4-A7EB-2DEA02421BB2}" srcOrd="0" destOrd="0" presId="urn:microsoft.com/office/officeart/2005/8/layout/list1"/>
    <dgm:cxn modelId="{B2D16329-10C1-48B2-B691-C11D17163714}" type="presParOf" srcId="{D872774E-8F1F-4E9E-B1C5-A6B3132D6C83}" destId="{2DD3A0B3-BEFE-483B-8461-B73341439700}" srcOrd="1" destOrd="0" presId="urn:microsoft.com/office/officeart/2005/8/layout/list1"/>
    <dgm:cxn modelId="{FD1D1CE9-CB83-4451-8C43-A6888C7D387B}" type="presParOf" srcId="{3C36479C-4A2B-45FF-8071-07B543CF952E}" destId="{3B718D53-1574-406C-9E54-3241BD999340}" srcOrd="1" destOrd="0" presId="urn:microsoft.com/office/officeart/2005/8/layout/list1"/>
    <dgm:cxn modelId="{35493E25-5A96-4B8D-8D59-C4D14BD52A6C}" type="presParOf" srcId="{3C36479C-4A2B-45FF-8071-07B543CF952E}" destId="{083521BB-47E1-477E-9765-1391084CF5BE}" srcOrd="2" destOrd="0" presId="urn:microsoft.com/office/officeart/2005/8/layout/list1"/>
    <dgm:cxn modelId="{139AE4BD-6974-4764-A44B-9D43072B83AB}" type="presParOf" srcId="{3C36479C-4A2B-45FF-8071-07B543CF952E}" destId="{A1E32871-2785-4CF1-9255-65DFF213579A}" srcOrd="3" destOrd="0" presId="urn:microsoft.com/office/officeart/2005/8/layout/list1"/>
    <dgm:cxn modelId="{E98ABD56-8BFA-4EA4-8B4E-33233A9EDFD2}" type="presParOf" srcId="{3C36479C-4A2B-45FF-8071-07B543CF952E}" destId="{944C4948-4B4A-43C1-8EB2-2E969F5B9D4A}" srcOrd="4" destOrd="0" presId="urn:microsoft.com/office/officeart/2005/8/layout/list1"/>
    <dgm:cxn modelId="{2FA122EE-80F3-42F9-99EF-7A4D67250BCE}" type="presParOf" srcId="{944C4948-4B4A-43C1-8EB2-2E969F5B9D4A}" destId="{1BF594ED-82C4-443B-832A-E4937F147151}" srcOrd="0" destOrd="0" presId="urn:microsoft.com/office/officeart/2005/8/layout/list1"/>
    <dgm:cxn modelId="{248D011B-DBF6-449C-86D7-21C1641561E1}" type="presParOf" srcId="{944C4948-4B4A-43C1-8EB2-2E969F5B9D4A}" destId="{3ECBE127-ED9E-47E6-9F0F-2BDB5F8DFD8D}" srcOrd="1" destOrd="0" presId="urn:microsoft.com/office/officeart/2005/8/layout/list1"/>
    <dgm:cxn modelId="{4318B6CD-90E1-45C6-A848-13B79815A2AE}" type="presParOf" srcId="{3C36479C-4A2B-45FF-8071-07B543CF952E}" destId="{C0890A72-6102-44C2-9E71-B47B3D491A2E}" srcOrd="5" destOrd="0" presId="urn:microsoft.com/office/officeart/2005/8/layout/list1"/>
    <dgm:cxn modelId="{A73E3DE2-F077-414F-9106-A772AD210BD3}" type="presParOf" srcId="{3C36479C-4A2B-45FF-8071-07B543CF952E}" destId="{6ABE5F75-7422-43B7-A1F4-F84BF9E28F6E}" srcOrd="6" destOrd="0" presId="urn:microsoft.com/office/officeart/2005/8/layout/list1"/>
    <dgm:cxn modelId="{6E464958-2668-44E0-B305-DAB93CFA92BC}" type="presParOf" srcId="{3C36479C-4A2B-45FF-8071-07B543CF952E}" destId="{4A7F5D30-49D5-4BF8-9BA8-D40DD783221F}" srcOrd="7" destOrd="0" presId="urn:microsoft.com/office/officeart/2005/8/layout/list1"/>
    <dgm:cxn modelId="{637A1923-3299-4F38-AFF5-588B8D8B9E21}" type="presParOf" srcId="{3C36479C-4A2B-45FF-8071-07B543CF952E}" destId="{CA9B018B-8614-416C-80D9-790474FA1335}" srcOrd="8" destOrd="0" presId="urn:microsoft.com/office/officeart/2005/8/layout/list1"/>
    <dgm:cxn modelId="{24F5423E-7B85-499B-BD9B-15CE0334DE7F}" type="presParOf" srcId="{CA9B018B-8614-416C-80D9-790474FA1335}" destId="{901670AE-A4D3-4EAE-A4F2-3DDA58C65282}" srcOrd="0" destOrd="0" presId="urn:microsoft.com/office/officeart/2005/8/layout/list1"/>
    <dgm:cxn modelId="{732546A4-3A38-4CD0-89FE-5B8A41049B83}" type="presParOf" srcId="{CA9B018B-8614-416C-80D9-790474FA1335}" destId="{563564B0-791F-46F0-86D7-A869EAC96A1F}" srcOrd="1" destOrd="0" presId="urn:microsoft.com/office/officeart/2005/8/layout/list1"/>
    <dgm:cxn modelId="{4EDB6F36-402B-495B-9B74-F6185FCC1D7C}" type="presParOf" srcId="{3C36479C-4A2B-45FF-8071-07B543CF952E}" destId="{2FCA91B1-E16D-4A1B-8B47-084ADB5CA697}" srcOrd="9" destOrd="0" presId="urn:microsoft.com/office/officeart/2005/8/layout/list1"/>
    <dgm:cxn modelId="{FF8B1C09-6F32-4A1C-88D5-C7F820F0CA85}" type="presParOf" srcId="{3C36479C-4A2B-45FF-8071-07B543CF952E}" destId="{1F689C96-DE81-45BD-9438-6BDE54E9A1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521BB-47E1-477E-9765-1391084CF5BE}">
      <dsp:nvSpPr>
        <dsp:cNvPr id="0" name=""/>
        <dsp:cNvSpPr/>
      </dsp:nvSpPr>
      <dsp:spPr>
        <a:xfrm>
          <a:off x="0" y="319077"/>
          <a:ext cx="8251114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78" tIns="395732" rIns="6403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s-ES" sz="1900" kern="1200" dirty="0"/>
            <a:t>Está diseñado específicamente para la educación en línea. Ofrece herramientas como pizarra colaborativa, encuestas, y funcionalidades para dividir a los estudiantes en grupos pequeños, lo que facilita la enseñanza interactiva.</a:t>
          </a:r>
          <a:endParaRPr lang="es-NI" sz="1900" kern="1200" dirty="0"/>
        </a:p>
      </dsp:txBody>
      <dsp:txXfrm>
        <a:off x="0" y="319077"/>
        <a:ext cx="8251114" cy="1615950"/>
      </dsp:txXfrm>
    </dsp:sp>
    <dsp:sp modelId="{2DD3A0B3-BEFE-483B-8461-B73341439700}">
      <dsp:nvSpPr>
        <dsp:cNvPr id="0" name=""/>
        <dsp:cNvSpPr/>
      </dsp:nvSpPr>
      <dsp:spPr>
        <a:xfrm>
          <a:off x="412555" y="38637"/>
          <a:ext cx="577577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11" tIns="0" rIns="218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/>
            <a:t>Enfoque Educativo:</a:t>
          </a:r>
        </a:p>
      </dsp:txBody>
      <dsp:txXfrm>
        <a:off x="439935" y="66017"/>
        <a:ext cx="5721019" cy="506120"/>
      </dsp:txXfrm>
    </dsp:sp>
    <dsp:sp modelId="{6ABE5F75-7422-43B7-A1F4-F84BF9E28F6E}">
      <dsp:nvSpPr>
        <dsp:cNvPr id="0" name=""/>
        <dsp:cNvSpPr/>
      </dsp:nvSpPr>
      <dsp:spPr>
        <a:xfrm>
          <a:off x="0" y="2318067"/>
          <a:ext cx="8251114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78" tIns="395732" rIns="6403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s-ES" sz="1900" b="0" kern="1200" dirty="0"/>
            <a:t>Permite a las instituciones personalizar y adaptar la herramienta según sus necesidades específicas.</a:t>
          </a:r>
          <a:endParaRPr lang="es-NI" sz="1900" kern="1200" dirty="0"/>
        </a:p>
      </dsp:txBody>
      <dsp:txXfrm>
        <a:off x="0" y="2318067"/>
        <a:ext cx="8251114" cy="1077300"/>
      </dsp:txXfrm>
    </dsp:sp>
    <dsp:sp modelId="{3ECBE127-ED9E-47E6-9F0F-2BDB5F8DFD8D}">
      <dsp:nvSpPr>
        <dsp:cNvPr id="0" name=""/>
        <dsp:cNvSpPr/>
      </dsp:nvSpPr>
      <dsp:spPr>
        <a:xfrm>
          <a:off x="412555" y="2037628"/>
          <a:ext cx="577577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11" tIns="0" rIns="218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/>
            <a:t>Código Abierto:</a:t>
          </a:r>
        </a:p>
      </dsp:txBody>
      <dsp:txXfrm>
        <a:off x="439935" y="2065008"/>
        <a:ext cx="5721019" cy="506120"/>
      </dsp:txXfrm>
    </dsp:sp>
    <dsp:sp modelId="{1F689C96-DE81-45BD-9438-6BDE54E9A182}">
      <dsp:nvSpPr>
        <dsp:cNvPr id="0" name=""/>
        <dsp:cNvSpPr/>
      </dsp:nvSpPr>
      <dsp:spPr>
        <a:xfrm>
          <a:off x="0" y="3778408"/>
          <a:ext cx="8251114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78" tIns="395732" rIns="6403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0" kern="1200" dirty="0"/>
            <a:t>Se integra fácilmente con sistemas de gestión del aprendizaje (LMS) como Moodle, lo que simplifica el acceso y la gestión de las clases virtuales.</a:t>
          </a:r>
          <a:endParaRPr lang="es-NI" sz="1900" kern="1200" dirty="0"/>
        </a:p>
      </dsp:txBody>
      <dsp:txXfrm>
        <a:off x="0" y="3778408"/>
        <a:ext cx="8251114" cy="1346625"/>
      </dsp:txXfrm>
    </dsp:sp>
    <dsp:sp modelId="{563564B0-791F-46F0-86D7-A869EAC96A1F}">
      <dsp:nvSpPr>
        <dsp:cNvPr id="0" name=""/>
        <dsp:cNvSpPr/>
      </dsp:nvSpPr>
      <dsp:spPr>
        <a:xfrm>
          <a:off x="412555" y="3497968"/>
          <a:ext cx="577577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11" tIns="0" rIns="218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/>
            <a:t>Integración con LMS:</a:t>
          </a:r>
        </a:p>
      </dsp:txBody>
      <dsp:txXfrm>
        <a:off x="439935" y="3525348"/>
        <a:ext cx="572101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521BB-47E1-477E-9765-1391084CF5BE}">
      <dsp:nvSpPr>
        <dsp:cNvPr id="0" name=""/>
        <dsp:cNvSpPr/>
      </dsp:nvSpPr>
      <dsp:spPr>
        <a:xfrm>
          <a:off x="0" y="453740"/>
          <a:ext cx="8251114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78" tIns="395732" rIns="6403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s-ES" sz="1900" kern="1200" dirty="0"/>
            <a:t>Permite grabar sesiones y proporcionar acceso a materiales adicionales, lo que beneficia a los estudiantes que necesitan revisar contenido o que no pudieron asistir en vivo.</a:t>
          </a:r>
          <a:endParaRPr lang="es-NI" sz="1900" kern="1200" dirty="0"/>
        </a:p>
      </dsp:txBody>
      <dsp:txXfrm>
        <a:off x="0" y="453740"/>
        <a:ext cx="8251114" cy="1346625"/>
      </dsp:txXfrm>
    </dsp:sp>
    <dsp:sp modelId="{2DD3A0B3-BEFE-483B-8461-B73341439700}">
      <dsp:nvSpPr>
        <dsp:cNvPr id="0" name=""/>
        <dsp:cNvSpPr/>
      </dsp:nvSpPr>
      <dsp:spPr>
        <a:xfrm>
          <a:off x="412555" y="173300"/>
          <a:ext cx="577577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11" tIns="0" rIns="218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/>
            <a:t>Grabaciones y acceso a materiales</a:t>
          </a:r>
        </a:p>
      </dsp:txBody>
      <dsp:txXfrm>
        <a:off x="439935" y="200680"/>
        <a:ext cx="5721019" cy="506120"/>
      </dsp:txXfrm>
    </dsp:sp>
    <dsp:sp modelId="{6ABE5F75-7422-43B7-A1F4-F84BF9E28F6E}">
      <dsp:nvSpPr>
        <dsp:cNvPr id="0" name=""/>
        <dsp:cNvSpPr/>
      </dsp:nvSpPr>
      <dsp:spPr>
        <a:xfrm>
          <a:off x="0" y="2183405"/>
          <a:ext cx="8251114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78" tIns="395732" rIns="6403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s-ES" sz="1900" b="0" kern="1200" dirty="0"/>
            <a:t>Incluye características de accesibilidad y soporte para varios idiomas, lo que lo hace más inclusivo para diversos grupos de estudiantes.</a:t>
          </a:r>
          <a:endParaRPr lang="es-NI" sz="1900" kern="1200" dirty="0"/>
        </a:p>
      </dsp:txBody>
      <dsp:txXfrm>
        <a:off x="0" y="2183405"/>
        <a:ext cx="8251114" cy="1077300"/>
      </dsp:txXfrm>
    </dsp:sp>
    <dsp:sp modelId="{3ECBE127-ED9E-47E6-9F0F-2BDB5F8DFD8D}">
      <dsp:nvSpPr>
        <dsp:cNvPr id="0" name=""/>
        <dsp:cNvSpPr/>
      </dsp:nvSpPr>
      <dsp:spPr>
        <a:xfrm>
          <a:off x="412555" y="1902965"/>
          <a:ext cx="577577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11" tIns="0" rIns="218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Accesibilidad y Soporte a Múltiples Idiomas</a:t>
          </a:r>
          <a:endParaRPr lang="es-NI" sz="1900" kern="1200" dirty="0"/>
        </a:p>
      </dsp:txBody>
      <dsp:txXfrm>
        <a:off x="439935" y="1930345"/>
        <a:ext cx="5721019" cy="506120"/>
      </dsp:txXfrm>
    </dsp:sp>
    <dsp:sp modelId="{1F689C96-DE81-45BD-9438-6BDE54E9A182}">
      <dsp:nvSpPr>
        <dsp:cNvPr id="0" name=""/>
        <dsp:cNvSpPr/>
      </dsp:nvSpPr>
      <dsp:spPr>
        <a:xfrm>
          <a:off x="0" y="3643745"/>
          <a:ext cx="8251114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78" tIns="395732" rIns="6403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0" kern="1200" dirty="0"/>
            <a:t>Ofrece herramientas para interacción en tiempo real, como chats, encuestas y la posibilidad de levantar la mano, lo que fomenta una participación activa durante las clases.</a:t>
          </a:r>
          <a:endParaRPr lang="es-NI" sz="1900" kern="1200" dirty="0"/>
        </a:p>
      </dsp:txBody>
      <dsp:txXfrm>
        <a:off x="0" y="3643745"/>
        <a:ext cx="8251114" cy="1346625"/>
      </dsp:txXfrm>
    </dsp:sp>
    <dsp:sp modelId="{563564B0-791F-46F0-86D7-A869EAC96A1F}">
      <dsp:nvSpPr>
        <dsp:cNvPr id="0" name=""/>
        <dsp:cNvSpPr/>
      </dsp:nvSpPr>
      <dsp:spPr>
        <a:xfrm>
          <a:off x="412555" y="3363305"/>
          <a:ext cx="577577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11" tIns="0" rIns="218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900" kern="1200" dirty="0"/>
            <a:t>Interacción en Tiempo Real</a:t>
          </a:r>
        </a:p>
      </dsp:txBody>
      <dsp:txXfrm>
        <a:off x="439935" y="3390685"/>
        <a:ext cx="572101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FtpJvmdubg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045" y="1268650"/>
            <a:ext cx="5929606" cy="2516155"/>
          </a:xfrm>
        </p:spPr>
        <p:txBody>
          <a:bodyPr/>
          <a:lstStyle/>
          <a:p>
            <a:r>
              <a:rPr lang="es-ES" dirty="0"/>
              <a:t>“Herramienta síncrona </a:t>
            </a:r>
            <a:r>
              <a:rPr lang="es-ES" dirty="0" err="1"/>
              <a:t>BiggerBlueBotton</a:t>
            </a:r>
            <a:r>
              <a:rPr lang="es-ES" dirty="0"/>
              <a:t> para dinamizar el aprendizaje virtual en Ambientes Virtuales”</a:t>
            </a:r>
            <a:endParaRPr lang="es-MX" dirty="0"/>
          </a:p>
        </p:txBody>
      </p:sp>
      <p:pic>
        <p:nvPicPr>
          <p:cNvPr id="3074" name="Picture 2" descr="Demostración de BigBlueButton - WebHostingZone">
            <a:extLst>
              <a:ext uri="{FF2B5EF4-FFF2-40B4-BE49-F238E27FC236}">
                <a16:creationId xmlns:a16="http://schemas.microsoft.com/office/drawing/2014/main" id="{8BAE64ED-3C43-A201-4BD5-5236AC30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03" y="3873176"/>
            <a:ext cx="1986579" cy="19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Resultados y experiencias de BBB en el DEDV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3B0101-1863-A19C-D5C5-456EEE9E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3200" dirty="0"/>
              <a:t>Los docentes se han familiarizado fácilmente con la herramienta.</a:t>
            </a:r>
          </a:p>
          <a:p>
            <a:r>
              <a:rPr lang="es-ES" sz="3200" dirty="0"/>
              <a:t>La integración con el LMS evita la propagación de enlaces, usuarios que no pueden ingresar, etc.</a:t>
            </a:r>
          </a:p>
          <a:p>
            <a:r>
              <a:rPr lang="es-ES" sz="3200" dirty="0"/>
              <a:t>La herramienta es simple e intuitiva, permite a docentes y estudiantes utilizar todas las funcionalidades disponibles.</a:t>
            </a:r>
          </a:p>
          <a:p>
            <a:r>
              <a:rPr lang="es-NI" sz="3200" dirty="0"/>
              <a:t>Facilidad de implementación y bajo costo comparado con otras plataformas de videoconferencia.</a:t>
            </a:r>
          </a:p>
        </p:txBody>
      </p:sp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Resultados y experiencias de BBB en el DEDV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3B0101-1863-A19C-D5C5-456EEE9E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Las grabaciones pueden ser utilizadas por estudiantes para repasar contenido / revisar puntos importantes.</a:t>
            </a:r>
          </a:p>
          <a:p>
            <a:r>
              <a:rPr lang="es-ES" sz="3200" dirty="0"/>
              <a:t>Simplificación de la administración de la plataforma de videoconferencia.</a:t>
            </a:r>
          </a:p>
        </p:txBody>
      </p:sp>
    </p:spTree>
    <p:extLst>
      <p:ext uri="{BB962C8B-B14F-4D97-AF65-F5344CB8AC3E}">
        <p14:creationId xmlns:p14="http://schemas.microsoft.com/office/powerpoint/2010/main" val="171093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¿Cómo unirme a una sesión del BBB?</a:t>
            </a:r>
            <a:endParaRPr lang="es-MX" dirty="0"/>
          </a:p>
        </p:txBody>
      </p:sp>
      <p:pic>
        <p:nvPicPr>
          <p:cNvPr id="3" name="Elementos multimedia en línea 2" title="Video 2: Iniciar / Unirse a la sesión">
            <a:hlinkClick r:id="" action="ppaction://media"/>
            <a:extLst>
              <a:ext uri="{FF2B5EF4-FFF2-40B4-BE49-F238E27FC236}">
                <a16:creationId xmlns:a16="http://schemas.microsoft.com/office/drawing/2014/main" id="{9FAA524B-D589-B38A-016A-CD15D687C5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9700" y="2316163"/>
            <a:ext cx="6832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Experiencias de sesiones sincrónicas en cursos virtuales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3B0101-1863-A19C-D5C5-456EEE9E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7943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Zeneyda Espinoza Brenes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zespinoza@unan.edu.ni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7" y="1230572"/>
            <a:ext cx="6724378" cy="860461"/>
          </a:xfrm>
        </p:spPr>
        <p:txBody>
          <a:bodyPr>
            <a:normAutofit fontScale="90000"/>
          </a:bodyPr>
          <a:lstStyle/>
          <a:p>
            <a:r>
              <a:rPr lang="es-MX" dirty="0"/>
              <a:t>Zeneyda Espinoza Brenes</a:t>
            </a:r>
          </a:p>
        </p:txBody>
      </p:sp>
      <p:pic>
        <p:nvPicPr>
          <p:cNvPr id="3" name="Marcador de contenido 2" descr="Una mujer sonriendo&#10;&#10;Descripción generada automáticamente">
            <a:extLst>
              <a:ext uri="{FF2B5EF4-FFF2-40B4-BE49-F238E27FC236}">
                <a16:creationId xmlns:a16="http://schemas.microsoft.com/office/drawing/2014/main" id="{CC1A2E20-1FB2-E01C-9CA0-A29A53773D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09" y="3149283"/>
            <a:ext cx="2161032" cy="288036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4882" y="2359894"/>
            <a:ext cx="6260917" cy="248611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MX" sz="1800" b="0" dirty="0">
                <a:solidFill>
                  <a:srgbClr val="186AAD"/>
                </a:solidFill>
              </a:rPr>
              <a:t>Soy una profesional apasionada por la integración de la tecnología en el ámbito educativo. Con una sólida formación en Informática Educativa y un máster en Marketing Digital y comercio Electrónico que me permiten combinar conocimientos técnicos y estratégicos para diseñar e implementar soluciones efectivas en entornos virtuales como analista de Educación a Distancia Virtual de UNAN – Managua. </a:t>
            </a:r>
            <a:r>
              <a:rPr lang="es-ES" sz="1800" b="0" dirty="0">
                <a:solidFill>
                  <a:srgbClr val="186AAD"/>
                </a:solidFill>
              </a:rPr>
              <a:t>Comprometida con la mejora continua y el aprendizaje colaborativo, busco contribuir al avance de la educación a través de la tecnología.</a:t>
            </a:r>
            <a:endParaRPr lang="es-MX" sz="1800" b="0" dirty="0">
              <a:solidFill>
                <a:srgbClr val="186AAD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MX" dirty="0"/>
              <a:t>DEDV – UNAN Managua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zespinoza@unan.edu.ni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A72373-A104-8109-AC1A-5C1305D7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351" y="644769"/>
            <a:ext cx="6554749" cy="904844"/>
          </a:xfrm>
        </p:spPr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BiggerBlueButton</a:t>
            </a:r>
            <a:r>
              <a:rPr lang="en-US" dirty="0"/>
              <a:t> o BBB?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FB0FC1-B5DD-831D-D652-23560FC1D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380" y="1996002"/>
            <a:ext cx="6056211" cy="363088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Es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b="1" dirty="0" err="1"/>
              <a:t>plataforma</a:t>
            </a:r>
            <a:r>
              <a:rPr lang="en-US" sz="2800" b="1" dirty="0"/>
              <a:t> de </a:t>
            </a:r>
            <a:r>
              <a:rPr lang="en-US" sz="2800" b="1" dirty="0" err="1"/>
              <a:t>videoconferencia</a:t>
            </a:r>
            <a:r>
              <a:rPr lang="en-US" sz="2800" b="1" dirty="0"/>
              <a:t> web </a:t>
            </a:r>
            <a:r>
              <a:rPr lang="en-US" sz="2800" dirty="0"/>
              <a:t>(Código Abierto) </a:t>
            </a:r>
            <a:r>
              <a:rPr lang="es-ES" sz="2800" dirty="0">
                <a:latin typeface="Proxima Nova Rg" panose="02000506030000020004" pitchFamily="50" charset="0"/>
              </a:rPr>
              <a:t>basada en </a:t>
            </a:r>
            <a:r>
              <a:rPr lang="es-ES" sz="2800" b="1" dirty="0">
                <a:latin typeface="Proxima Nova Rg" panose="02000506030000020004" pitchFamily="50" charset="0"/>
              </a:rPr>
              <a:t>HTML5 </a:t>
            </a:r>
            <a:r>
              <a:rPr lang="es-ES" sz="2800" dirty="0"/>
              <a:t>para el aprendizaje online que permite </a:t>
            </a:r>
            <a:r>
              <a:rPr lang="es-ES" sz="2800" b="1" dirty="0"/>
              <a:t>compartir en tiempo real audio, vídeo, diapositivas, pizarra, chat y pantalla. </a:t>
            </a:r>
          </a:p>
        </p:txBody>
      </p:sp>
      <p:pic>
        <p:nvPicPr>
          <p:cNvPr id="12" name="Imagen 1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B14ED1D-FA3A-EA0A-CFD6-900DA8F6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53" y="1909941"/>
            <a:ext cx="4266667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¿Por qué el BBB y no otras plataformas?</a:t>
            </a:r>
            <a:endParaRPr lang="es-MX" dirty="0"/>
          </a:p>
        </p:txBody>
      </p:sp>
      <p:pic>
        <p:nvPicPr>
          <p:cNvPr id="4098" name="Picture 2" descr="Google Meet Companion Mode Now Available On Mobile – channelnews">
            <a:extLst>
              <a:ext uri="{FF2B5EF4-FFF2-40B4-BE49-F238E27FC236}">
                <a16:creationId xmlns:a16="http://schemas.microsoft.com/office/drawing/2014/main" id="{76FD7EE7-B955-3089-4F09-2BB98D2C6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r="15900"/>
          <a:stretch/>
        </p:blipFill>
        <p:spPr bwMode="auto">
          <a:xfrm>
            <a:off x="788509" y="3348994"/>
            <a:ext cx="2791889" cy="24292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3" name="Content Placeholder 3">
            <a:extLst>
              <a:ext uri="{FF2B5EF4-FFF2-40B4-BE49-F238E27FC236}">
                <a16:creationId xmlns:a16="http://schemas.microsoft.com/office/drawing/2014/main" id="{3A1EE3D6-2E73-E72B-C5BC-749DFE70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016" y="2180627"/>
            <a:ext cx="7702475" cy="34994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0" dirty="0"/>
              <a:t>Es gratuito para usuarios de cuentas personales de Google, pero tiene limitaciones en cuanto a la duración de las reuniones. </a:t>
            </a:r>
          </a:p>
          <a:p>
            <a:pPr algn="just"/>
            <a:r>
              <a:rPr lang="es-ES" b="0" dirty="0"/>
              <a:t>Para funciones avanzadas y reuniones más largas, es necesario suscribirse a Google </a:t>
            </a:r>
            <a:r>
              <a:rPr lang="es-ES" b="0" dirty="0" err="1"/>
              <a:t>Workspace</a:t>
            </a:r>
            <a:r>
              <a:rPr lang="es-ES" b="0" dirty="0"/>
              <a:t>, que comienza en aproximadamente </a:t>
            </a:r>
            <a:r>
              <a:rPr lang="es-ES" dirty="0"/>
              <a:t>$6 al mes por usuario</a:t>
            </a:r>
            <a:r>
              <a:rPr lang="es-ES" b="0" dirty="0"/>
              <a:t>. Las versiones más avanzadas ofrecen más funciones y mayor capacidad.</a:t>
            </a:r>
          </a:p>
          <a:p>
            <a:pPr algn="just"/>
            <a:r>
              <a:rPr lang="es-ES" b="0" dirty="0"/>
              <a:t>Carece de herramientas educativas específicas y su enfoque principal es la videoconferencia general.</a:t>
            </a:r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¿Por qué el BBB y no otras plataformas?</a:t>
            </a:r>
            <a:endParaRPr lang="es-MX" dirty="0"/>
          </a:p>
        </p:txBody>
      </p:sp>
      <p:sp>
        <p:nvSpPr>
          <p:cNvPr id="4103" name="Content Placeholder 3">
            <a:extLst>
              <a:ext uri="{FF2B5EF4-FFF2-40B4-BE49-F238E27FC236}">
                <a16:creationId xmlns:a16="http://schemas.microsoft.com/office/drawing/2014/main" id="{3A1EE3D6-2E73-E72B-C5BC-749DFE70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016" y="2180627"/>
            <a:ext cx="7702475" cy="34994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0" dirty="0"/>
              <a:t>Ofrece una versión gratuita con funcionalidades limitadas. Las suscripciones a </a:t>
            </a:r>
            <a:r>
              <a:rPr lang="es-ES" dirty="0"/>
              <a:t>Microsoft 365 </a:t>
            </a:r>
            <a:r>
              <a:rPr lang="es-ES" b="0" dirty="0"/>
              <a:t>que incluyen </a:t>
            </a:r>
            <a:r>
              <a:rPr lang="es-ES" b="0" dirty="0" err="1"/>
              <a:t>Teams</a:t>
            </a:r>
            <a:r>
              <a:rPr lang="es-ES" b="0" dirty="0"/>
              <a:t> comienzan en alrededor de </a:t>
            </a:r>
            <a:r>
              <a:rPr lang="es-ES" dirty="0"/>
              <a:t>$6</a:t>
            </a:r>
            <a:r>
              <a:rPr lang="es-ES" b="0" dirty="0"/>
              <a:t> al mes por usuario. </a:t>
            </a:r>
          </a:p>
          <a:p>
            <a:pPr algn="just"/>
            <a:r>
              <a:rPr lang="es-ES" b="0" dirty="0"/>
              <a:t>Dependiendo del plan, puedes acceder a más funcionalidades y almacenamiento.</a:t>
            </a:r>
          </a:p>
          <a:p>
            <a:pPr algn="just"/>
            <a:r>
              <a:rPr lang="es-ES" b="0" dirty="0"/>
              <a:t>Ofrece funciones colaborativas y de comunicación efectivas, su configuración puede ser más compleja y menos centrada en la educación.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769B3C1-8453-BB90-AE3B-1DE26D12A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" y="3506993"/>
            <a:ext cx="358031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¿Por qué el BBB y no otras plataformas?</a:t>
            </a:r>
            <a:endParaRPr lang="es-MX" dirty="0"/>
          </a:p>
        </p:txBody>
      </p:sp>
      <p:sp>
        <p:nvSpPr>
          <p:cNvPr id="4103" name="Content Placeholder 3">
            <a:extLst>
              <a:ext uri="{FF2B5EF4-FFF2-40B4-BE49-F238E27FC236}">
                <a16:creationId xmlns:a16="http://schemas.microsoft.com/office/drawing/2014/main" id="{3A1EE3D6-2E73-E72B-C5BC-749DFE70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016" y="2180627"/>
            <a:ext cx="7702475" cy="34994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0" dirty="0"/>
              <a:t> Tiene una versión gratuita que permite reuniones de hasta </a:t>
            </a:r>
            <a:r>
              <a:rPr lang="es-ES" dirty="0"/>
              <a:t>40</a:t>
            </a:r>
            <a:r>
              <a:rPr lang="es-ES" b="0" dirty="0"/>
              <a:t> minutos con un máximo de </a:t>
            </a:r>
            <a:r>
              <a:rPr lang="es-ES" dirty="0"/>
              <a:t>100</a:t>
            </a:r>
            <a:r>
              <a:rPr lang="es-ES" b="0" dirty="0"/>
              <a:t> participantes. </a:t>
            </a:r>
          </a:p>
          <a:p>
            <a:pPr algn="just"/>
            <a:r>
              <a:rPr lang="es-ES" b="0" dirty="0"/>
              <a:t>Para funciones adicionales, como reuniones sin límite de tiempo, se requiere un plan de pago que comienza en aproximadamente </a:t>
            </a:r>
            <a:r>
              <a:rPr lang="es-ES" dirty="0"/>
              <a:t>$14.99 </a:t>
            </a:r>
            <a:r>
              <a:rPr lang="es-ES" b="0" dirty="0"/>
              <a:t>al mes por host.</a:t>
            </a:r>
          </a:p>
          <a:p>
            <a:pPr algn="just"/>
            <a:r>
              <a:rPr lang="es-ES" b="0" dirty="0"/>
              <a:t>Es muy popular y versátil, pero las funciones educativas son más limitadas en su versión básica.</a:t>
            </a:r>
          </a:p>
        </p:txBody>
      </p:sp>
      <p:pic>
        <p:nvPicPr>
          <p:cNvPr id="5" name="Imagen 4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924880EA-D11E-5820-3C85-29EBC979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8" y="35369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61" y="1049495"/>
            <a:ext cx="11064059" cy="1263399"/>
          </a:xfrm>
        </p:spPr>
        <p:txBody>
          <a:bodyPr/>
          <a:lstStyle/>
          <a:p>
            <a:r>
              <a:rPr lang="es-MX" dirty="0"/>
              <a:t>Beneficios del “BBB“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2363AE-D359-9394-0DE9-C33003AF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902" y="2775474"/>
            <a:ext cx="4367623" cy="268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62" y="106942"/>
            <a:ext cx="6296298" cy="1325563"/>
          </a:xfrm>
        </p:spPr>
        <p:txBody>
          <a:bodyPr/>
          <a:lstStyle/>
          <a:p>
            <a:r>
              <a:rPr lang="es-MX" dirty="0"/>
              <a:t>Beneficios del BBB</a:t>
            </a:r>
          </a:p>
        </p:txBody>
      </p:sp>
      <p:pic>
        <p:nvPicPr>
          <p:cNvPr id="1026" name="Picture 2" descr="Demostración de BigBlueButton - WebHostingZone">
            <a:extLst>
              <a:ext uri="{FF2B5EF4-FFF2-40B4-BE49-F238E27FC236}">
                <a16:creationId xmlns:a16="http://schemas.microsoft.com/office/drawing/2014/main" id="{B97742A8-D916-EDF2-BDB9-3383D7C3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0" y="3810730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FA45C13-6DC4-314C-17A0-C46694C56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305701"/>
              </p:ext>
            </p:extLst>
          </p:nvPr>
        </p:nvGraphicFramePr>
        <p:xfrm>
          <a:off x="3044414" y="1000461"/>
          <a:ext cx="8251114" cy="516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21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62" y="106942"/>
            <a:ext cx="6296298" cy="1325563"/>
          </a:xfrm>
        </p:spPr>
        <p:txBody>
          <a:bodyPr/>
          <a:lstStyle/>
          <a:p>
            <a:r>
              <a:rPr lang="es-MX" dirty="0"/>
              <a:t>Beneficios del BBB</a:t>
            </a:r>
          </a:p>
        </p:txBody>
      </p:sp>
      <p:pic>
        <p:nvPicPr>
          <p:cNvPr id="1026" name="Picture 2" descr="Demostración de BigBlueButton - WebHostingZone">
            <a:extLst>
              <a:ext uri="{FF2B5EF4-FFF2-40B4-BE49-F238E27FC236}">
                <a16:creationId xmlns:a16="http://schemas.microsoft.com/office/drawing/2014/main" id="{B97742A8-D916-EDF2-BDB9-3383D7C3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1" y="3731951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FA45C13-6DC4-314C-17A0-C46694C56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408365"/>
              </p:ext>
            </p:extLst>
          </p:nvPr>
        </p:nvGraphicFramePr>
        <p:xfrm>
          <a:off x="3044414" y="1000461"/>
          <a:ext cx="8251114" cy="516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73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700</Words>
  <Application>Microsoft Office PowerPoint</Application>
  <PresentationFormat>Panorámica</PresentationFormat>
  <Paragraphs>46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Calibri</vt:lpstr>
      <vt:lpstr>Proxima Nova Alt Bl</vt:lpstr>
      <vt:lpstr>Proxima Nova Alt Lt</vt:lpstr>
      <vt:lpstr>Proxima Nova Rg</vt:lpstr>
      <vt:lpstr>Calibri Light</vt:lpstr>
      <vt:lpstr>Arial</vt:lpstr>
      <vt:lpstr>Office Theme</vt:lpstr>
      <vt:lpstr>Presentación de PowerPoint</vt:lpstr>
      <vt:lpstr>Zeneyda Espinoza Brenes</vt:lpstr>
      <vt:lpstr>¿Qué es BiggerBlueButton o BBB?</vt:lpstr>
      <vt:lpstr>¿Por qué el BBB y no otras plataformas?</vt:lpstr>
      <vt:lpstr>¿Por qué el BBB y no otras plataformas?</vt:lpstr>
      <vt:lpstr>¿Por qué el BBB y no otras plataformas?</vt:lpstr>
      <vt:lpstr>Beneficios del “BBB“</vt:lpstr>
      <vt:lpstr>Beneficios del BBB</vt:lpstr>
      <vt:lpstr>Beneficios del BBB</vt:lpstr>
      <vt:lpstr>Resultados y experiencias de BBB en el DEDV</vt:lpstr>
      <vt:lpstr>Resultados y experiencias de BBB en el DEDV</vt:lpstr>
      <vt:lpstr>¿Cómo unirme a una sesión del BBB?</vt:lpstr>
      <vt:lpstr>Experiencias de sesiones sincrónicas en cursos virtuales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Zeneyda del Carmen Espinoza Brenes</cp:lastModifiedBy>
  <cp:revision>30</cp:revision>
  <dcterms:created xsi:type="dcterms:W3CDTF">2024-08-09T20:35:45Z</dcterms:created>
  <dcterms:modified xsi:type="dcterms:W3CDTF">2024-10-09T23:28:19Z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