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2510" y="271398"/>
            <a:ext cx="9283674" cy="1307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38235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52494" y="5225592"/>
            <a:ext cx="547306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38235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38235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38235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867" y="261061"/>
            <a:ext cx="11218265" cy="1089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38235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16066" y="1213866"/>
            <a:ext cx="611314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6.png"/><Relationship Id="rId3" Type="http://schemas.openxmlformats.org/officeDocument/2006/relationships/image" Target="../media/image367.png"/><Relationship Id="rId4" Type="http://schemas.openxmlformats.org/officeDocument/2006/relationships/image" Target="../media/image368.png"/><Relationship Id="rId5" Type="http://schemas.openxmlformats.org/officeDocument/2006/relationships/image" Target="../media/image369.png"/><Relationship Id="rId6" Type="http://schemas.openxmlformats.org/officeDocument/2006/relationships/image" Target="../media/image370.png"/><Relationship Id="rId7" Type="http://schemas.openxmlformats.org/officeDocument/2006/relationships/image" Target="../media/image371.png"/><Relationship Id="rId8" Type="http://schemas.openxmlformats.org/officeDocument/2006/relationships/image" Target="../media/image372.png"/><Relationship Id="rId9" Type="http://schemas.openxmlformats.org/officeDocument/2006/relationships/image" Target="../media/image373.png"/><Relationship Id="rId10" Type="http://schemas.openxmlformats.org/officeDocument/2006/relationships/image" Target="../media/image374.png"/><Relationship Id="rId11" Type="http://schemas.openxmlformats.org/officeDocument/2006/relationships/image" Target="../media/image375.png"/><Relationship Id="rId12" Type="http://schemas.openxmlformats.org/officeDocument/2006/relationships/image" Target="../media/image376.png"/><Relationship Id="rId13" Type="http://schemas.openxmlformats.org/officeDocument/2006/relationships/image" Target="../media/image377.png"/><Relationship Id="rId14" Type="http://schemas.openxmlformats.org/officeDocument/2006/relationships/image" Target="../media/image378.png"/><Relationship Id="rId15" Type="http://schemas.openxmlformats.org/officeDocument/2006/relationships/image" Target="../media/image379.png"/><Relationship Id="rId16" Type="http://schemas.openxmlformats.org/officeDocument/2006/relationships/image" Target="../media/image380.png"/><Relationship Id="rId17" Type="http://schemas.openxmlformats.org/officeDocument/2006/relationships/image" Target="../media/image381.png"/><Relationship Id="rId18" Type="http://schemas.openxmlformats.org/officeDocument/2006/relationships/image" Target="../media/image382.png"/><Relationship Id="rId19" Type="http://schemas.openxmlformats.org/officeDocument/2006/relationships/image" Target="../media/image383.png"/><Relationship Id="rId20" Type="http://schemas.openxmlformats.org/officeDocument/2006/relationships/image" Target="../media/image384.png"/><Relationship Id="rId21" Type="http://schemas.openxmlformats.org/officeDocument/2006/relationships/image" Target="../media/image385.png"/><Relationship Id="rId22" Type="http://schemas.openxmlformats.org/officeDocument/2006/relationships/image" Target="../media/image386.png"/><Relationship Id="rId23" Type="http://schemas.openxmlformats.org/officeDocument/2006/relationships/image" Target="../media/image387.png"/><Relationship Id="rId24" Type="http://schemas.openxmlformats.org/officeDocument/2006/relationships/image" Target="../media/image388.png"/><Relationship Id="rId25" Type="http://schemas.openxmlformats.org/officeDocument/2006/relationships/image" Target="../media/image389.png"/><Relationship Id="rId26" Type="http://schemas.openxmlformats.org/officeDocument/2006/relationships/image" Target="../media/image390.png"/><Relationship Id="rId27" Type="http://schemas.openxmlformats.org/officeDocument/2006/relationships/image" Target="../media/image391.png"/><Relationship Id="rId28" Type="http://schemas.openxmlformats.org/officeDocument/2006/relationships/image" Target="../media/image392.png"/><Relationship Id="rId29" Type="http://schemas.openxmlformats.org/officeDocument/2006/relationships/image" Target="../media/image393.png"/><Relationship Id="rId30" Type="http://schemas.openxmlformats.org/officeDocument/2006/relationships/image" Target="../media/image394.png"/><Relationship Id="rId31" Type="http://schemas.openxmlformats.org/officeDocument/2006/relationships/image" Target="../media/image395.png"/><Relationship Id="rId32" Type="http://schemas.openxmlformats.org/officeDocument/2006/relationships/image" Target="../media/image396.png"/><Relationship Id="rId33" Type="http://schemas.openxmlformats.org/officeDocument/2006/relationships/image" Target="../media/image397.png"/><Relationship Id="rId34" Type="http://schemas.openxmlformats.org/officeDocument/2006/relationships/image" Target="../media/image398.png"/><Relationship Id="rId35" Type="http://schemas.openxmlformats.org/officeDocument/2006/relationships/image" Target="../media/image399.png"/><Relationship Id="rId36" Type="http://schemas.openxmlformats.org/officeDocument/2006/relationships/image" Target="../media/image400.png"/><Relationship Id="rId37" Type="http://schemas.openxmlformats.org/officeDocument/2006/relationships/image" Target="../media/image401.png"/><Relationship Id="rId38" Type="http://schemas.openxmlformats.org/officeDocument/2006/relationships/image" Target="../media/image402.png"/><Relationship Id="rId39" Type="http://schemas.openxmlformats.org/officeDocument/2006/relationships/image" Target="../media/image403.png"/><Relationship Id="rId40" Type="http://schemas.openxmlformats.org/officeDocument/2006/relationships/image" Target="../media/image404.png"/><Relationship Id="rId41" Type="http://schemas.openxmlformats.org/officeDocument/2006/relationships/image" Target="../media/image405.png"/><Relationship Id="rId42" Type="http://schemas.openxmlformats.org/officeDocument/2006/relationships/image" Target="../media/image406.png"/><Relationship Id="rId43" Type="http://schemas.openxmlformats.org/officeDocument/2006/relationships/image" Target="../media/image407.png"/><Relationship Id="rId44" Type="http://schemas.openxmlformats.org/officeDocument/2006/relationships/image" Target="../media/image408.png"/><Relationship Id="rId45" Type="http://schemas.openxmlformats.org/officeDocument/2006/relationships/image" Target="../media/image409.png"/><Relationship Id="rId46" Type="http://schemas.openxmlformats.org/officeDocument/2006/relationships/image" Target="../media/image410.png"/><Relationship Id="rId47" Type="http://schemas.openxmlformats.org/officeDocument/2006/relationships/image" Target="../media/image411.png"/><Relationship Id="rId48" Type="http://schemas.openxmlformats.org/officeDocument/2006/relationships/image" Target="../media/image412.png"/><Relationship Id="rId49" Type="http://schemas.openxmlformats.org/officeDocument/2006/relationships/image" Target="../media/image413.png"/><Relationship Id="rId50" Type="http://schemas.openxmlformats.org/officeDocument/2006/relationships/image" Target="../media/image414.png"/><Relationship Id="rId51" Type="http://schemas.openxmlformats.org/officeDocument/2006/relationships/image" Target="../media/image415.png"/><Relationship Id="rId52" Type="http://schemas.openxmlformats.org/officeDocument/2006/relationships/image" Target="../media/image416.png"/><Relationship Id="rId53" Type="http://schemas.openxmlformats.org/officeDocument/2006/relationships/image" Target="../media/image417.png"/><Relationship Id="rId54" Type="http://schemas.openxmlformats.org/officeDocument/2006/relationships/image" Target="../media/image418.png"/><Relationship Id="rId55" Type="http://schemas.openxmlformats.org/officeDocument/2006/relationships/image" Target="../media/image419.png"/><Relationship Id="rId56" Type="http://schemas.openxmlformats.org/officeDocument/2006/relationships/image" Target="../media/image420.png"/><Relationship Id="rId57" Type="http://schemas.openxmlformats.org/officeDocument/2006/relationships/image" Target="../media/image421.png"/><Relationship Id="rId58" Type="http://schemas.openxmlformats.org/officeDocument/2006/relationships/image" Target="../media/image422.png"/><Relationship Id="rId59" Type="http://schemas.openxmlformats.org/officeDocument/2006/relationships/image" Target="../media/image423.png"/><Relationship Id="rId60" Type="http://schemas.openxmlformats.org/officeDocument/2006/relationships/image" Target="../media/image424.png"/><Relationship Id="rId61" Type="http://schemas.openxmlformats.org/officeDocument/2006/relationships/image" Target="../media/image425.png"/><Relationship Id="rId62" Type="http://schemas.openxmlformats.org/officeDocument/2006/relationships/image" Target="../media/image426.png"/><Relationship Id="rId63" Type="http://schemas.openxmlformats.org/officeDocument/2006/relationships/image" Target="../media/image427.png"/><Relationship Id="rId64" Type="http://schemas.openxmlformats.org/officeDocument/2006/relationships/image" Target="../media/image428.png"/><Relationship Id="rId65" Type="http://schemas.openxmlformats.org/officeDocument/2006/relationships/image" Target="../media/image4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0.jpg"/><Relationship Id="rId3" Type="http://schemas.openxmlformats.org/officeDocument/2006/relationships/image" Target="../media/image43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2.png"/><Relationship Id="rId3" Type="http://schemas.openxmlformats.org/officeDocument/2006/relationships/image" Target="../media/image433.png"/><Relationship Id="rId4" Type="http://schemas.openxmlformats.org/officeDocument/2006/relationships/image" Target="../media/image434.png"/><Relationship Id="rId5" Type="http://schemas.openxmlformats.org/officeDocument/2006/relationships/image" Target="../media/image43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6.png"/><Relationship Id="rId3" Type="http://schemas.openxmlformats.org/officeDocument/2006/relationships/image" Target="../media/image437.png"/><Relationship Id="rId4" Type="http://schemas.openxmlformats.org/officeDocument/2006/relationships/image" Target="../media/image438.png"/><Relationship Id="rId5" Type="http://schemas.openxmlformats.org/officeDocument/2006/relationships/image" Target="../media/image439.png"/><Relationship Id="rId6" Type="http://schemas.openxmlformats.org/officeDocument/2006/relationships/image" Target="../media/image440.png"/><Relationship Id="rId7" Type="http://schemas.openxmlformats.org/officeDocument/2006/relationships/image" Target="../media/image441.png"/><Relationship Id="rId8" Type="http://schemas.openxmlformats.org/officeDocument/2006/relationships/image" Target="../media/image442.png"/><Relationship Id="rId9" Type="http://schemas.openxmlformats.org/officeDocument/2006/relationships/image" Target="../media/image443.png"/><Relationship Id="rId10" Type="http://schemas.openxmlformats.org/officeDocument/2006/relationships/image" Target="../media/image444.png"/><Relationship Id="rId11" Type="http://schemas.openxmlformats.org/officeDocument/2006/relationships/image" Target="../media/image445.png"/><Relationship Id="rId12" Type="http://schemas.openxmlformats.org/officeDocument/2006/relationships/image" Target="../media/image446.png"/><Relationship Id="rId13" Type="http://schemas.openxmlformats.org/officeDocument/2006/relationships/image" Target="../media/image447.png"/><Relationship Id="rId14" Type="http://schemas.openxmlformats.org/officeDocument/2006/relationships/image" Target="../media/image448.png"/><Relationship Id="rId15" Type="http://schemas.openxmlformats.org/officeDocument/2006/relationships/image" Target="../media/image449.png"/><Relationship Id="rId16" Type="http://schemas.openxmlformats.org/officeDocument/2006/relationships/image" Target="../media/image450.png"/><Relationship Id="rId17" Type="http://schemas.openxmlformats.org/officeDocument/2006/relationships/image" Target="../media/image451.png"/><Relationship Id="rId18" Type="http://schemas.openxmlformats.org/officeDocument/2006/relationships/image" Target="../media/image452.png"/><Relationship Id="rId19" Type="http://schemas.openxmlformats.org/officeDocument/2006/relationships/image" Target="../media/image453.png"/><Relationship Id="rId20" Type="http://schemas.openxmlformats.org/officeDocument/2006/relationships/image" Target="../media/image454.png"/><Relationship Id="rId21" Type="http://schemas.openxmlformats.org/officeDocument/2006/relationships/image" Target="../media/image455.png"/><Relationship Id="rId22" Type="http://schemas.openxmlformats.org/officeDocument/2006/relationships/image" Target="../media/image456.png"/><Relationship Id="rId23" Type="http://schemas.openxmlformats.org/officeDocument/2006/relationships/image" Target="../media/image457.png"/><Relationship Id="rId24" Type="http://schemas.openxmlformats.org/officeDocument/2006/relationships/image" Target="../media/image458.png"/><Relationship Id="rId25" Type="http://schemas.openxmlformats.org/officeDocument/2006/relationships/image" Target="../media/image459.png"/><Relationship Id="rId26" Type="http://schemas.openxmlformats.org/officeDocument/2006/relationships/image" Target="../media/image460.png"/><Relationship Id="rId27" Type="http://schemas.openxmlformats.org/officeDocument/2006/relationships/image" Target="../media/image461.png"/><Relationship Id="rId28" Type="http://schemas.openxmlformats.org/officeDocument/2006/relationships/image" Target="../media/image462.png"/><Relationship Id="rId29" Type="http://schemas.openxmlformats.org/officeDocument/2006/relationships/image" Target="../media/image463.png"/><Relationship Id="rId30" Type="http://schemas.openxmlformats.org/officeDocument/2006/relationships/image" Target="../media/image464.png"/><Relationship Id="rId31" Type="http://schemas.openxmlformats.org/officeDocument/2006/relationships/image" Target="../media/image465.png"/><Relationship Id="rId32" Type="http://schemas.openxmlformats.org/officeDocument/2006/relationships/image" Target="../media/image466.png"/><Relationship Id="rId33" Type="http://schemas.openxmlformats.org/officeDocument/2006/relationships/image" Target="../media/image467.png"/><Relationship Id="rId34" Type="http://schemas.openxmlformats.org/officeDocument/2006/relationships/image" Target="../media/image468.png"/><Relationship Id="rId35" Type="http://schemas.openxmlformats.org/officeDocument/2006/relationships/image" Target="../media/image469.png"/><Relationship Id="rId36" Type="http://schemas.openxmlformats.org/officeDocument/2006/relationships/image" Target="../media/image470.png"/><Relationship Id="rId37" Type="http://schemas.openxmlformats.org/officeDocument/2006/relationships/image" Target="../media/image471.png"/><Relationship Id="rId38" Type="http://schemas.openxmlformats.org/officeDocument/2006/relationships/image" Target="../media/image472.png"/><Relationship Id="rId39" Type="http://schemas.openxmlformats.org/officeDocument/2006/relationships/image" Target="../media/image473.png"/><Relationship Id="rId40" Type="http://schemas.openxmlformats.org/officeDocument/2006/relationships/image" Target="../media/image474.png"/><Relationship Id="rId41" Type="http://schemas.openxmlformats.org/officeDocument/2006/relationships/image" Target="../media/image475.png"/><Relationship Id="rId42" Type="http://schemas.openxmlformats.org/officeDocument/2006/relationships/image" Target="../media/image476.png"/><Relationship Id="rId43" Type="http://schemas.openxmlformats.org/officeDocument/2006/relationships/image" Target="../media/image477.png"/><Relationship Id="rId44" Type="http://schemas.openxmlformats.org/officeDocument/2006/relationships/image" Target="../media/image478.png"/><Relationship Id="rId45" Type="http://schemas.openxmlformats.org/officeDocument/2006/relationships/image" Target="../media/image479.png"/><Relationship Id="rId46" Type="http://schemas.openxmlformats.org/officeDocument/2006/relationships/image" Target="../media/image480.png"/><Relationship Id="rId47" Type="http://schemas.openxmlformats.org/officeDocument/2006/relationships/image" Target="../media/image481.png"/><Relationship Id="rId48" Type="http://schemas.openxmlformats.org/officeDocument/2006/relationships/image" Target="../media/image482.png"/><Relationship Id="rId49" Type="http://schemas.openxmlformats.org/officeDocument/2006/relationships/image" Target="../media/image483.png"/><Relationship Id="rId50" Type="http://schemas.openxmlformats.org/officeDocument/2006/relationships/image" Target="../media/image484.png"/><Relationship Id="rId51" Type="http://schemas.openxmlformats.org/officeDocument/2006/relationships/image" Target="../media/image485.png"/><Relationship Id="rId52" Type="http://schemas.openxmlformats.org/officeDocument/2006/relationships/image" Target="../media/image486.png"/><Relationship Id="rId53" Type="http://schemas.openxmlformats.org/officeDocument/2006/relationships/image" Target="../media/image487.png"/><Relationship Id="rId54" Type="http://schemas.openxmlformats.org/officeDocument/2006/relationships/image" Target="../media/image488.png"/><Relationship Id="rId55" Type="http://schemas.openxmlformats.org/officeDocument/2006/relationships/image" Target="../media/image489.png"/><Relationship Id="rId56" Type="http://schemas.openxmlformats.org/officeDocument/2006/relationships/image" Target="../media/image490.png"/><Relationship Id="rId57" Type="http://schemas.openxmlformats.org/officeDocument/2006/relationships/image" Target="../media/image491.png"/><Relationship Id="rId58" Type="http://schemas.openxmlformats.org/officeDocument/2006/relationships/image" Target="../media/image492.png"/><Relationship Id="rId59" Type="http://schemas.openxmlformats.org/officeDocument/2006/relationships/image" Target="../media/image493.png"/><Relationship Id="rId60" Type="http://schemas.openxmlformats.org/officeDocument/2006/relationships/image" Target="../media/image494.png"/><Relationship Id="rId61" Type="http://schemas.openxmlformats.org/officeDocument/2006/relationships/image" Target="../media/image231.png"/><Relationship Id="rId62" Type="http://schemas.openxmlformats.org/officeDocument/2006/relationships/image" Target="../media/image495.png"/><Relationship Id="rId63" Type="http://schemas.openxmlformats.org/officeDocument/2006/relationships/image" Target="../media/image496.png"/><Relationship Id="rId64" Type="http://schemas.openxmlformats.org/officeDocument/2006/relationships/image" Target="../media/image49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8.png"/><Relationship Id="rId3" Type="http://schemas.openxmlformats.org/officeDocument/2006/relationships/image" Target="../media/image49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0.jpg"/><Relationship Id="rId3" Type="http://schemas.openxmlformats.org/officeDocument/2006/relationships/image" Target="../media/image501.png"/><Relationship Id="rId4" Type="http://schemas.openxmlformats.org/officeDocument/2006/relationships/image" Target="../media/image502.png"/><Relationship Id="rId5" Type="http://schemas.openxmlformats.org/officeDocument/2006/relationships/image" Target="../media/image503.png"/><Relationship Id="rId6" Type="http://schemas.openxmlformats.org/officeDocument/2006/relationships/image" Target="../media/image504.png"/><Relationship Id="rId7" Type="http://schemas.openxmlformats.org/officeDocument/2006/relationships/image" Target="../media/image505.png"/><Relationship Id="rId8" Type="http://schemas.openxmlformats.org/officeDocument/2006/relationships/image" Target="../media/image506.png"/><Relationship Id="rId9" Type="http://schemas.openxmlformats.org/officeDocument/2006/relationships/image" Target="../media/image507.png"/><Relationship Id="rId10" Type="http://schemas.openxmlformats.org/officeDocument/2006/relationships/image" Target="../media/image508.png"/><Relationship Id="rId11" Type="http://schemas.openxmlformats.org/officeDocument/2006/relationships/image" Target="../media/image50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0.png"/><Relationship Id="rId3" Type="http://schemas.openxmlformats.org/officeDocument/2006/relationships/image" Target="../media/image511.png"/><Relationship Id="rId4" Type="http://schemas.openxmlformats.org/officeDocument/2006/relationships/image" Target="../media/image512.png"/><Relationship Id="rId5" Type="http://schemas.openxmlformats.org/officeDocument/2006/relationships/image" Target="../media/image513.png"/><Relationship Id="rId6" Type="http://schemas.openxmlformats.org/officeDocument/2006/relationships/image" Target="../media/image514.png"/><Relationship Id="rId7" Type="http://schemas.openxmlformats.org/officeDocument/2006/relationships/image" Target="../media/image223.png"/><Relationship Id="rId8" Type="http://schemas.openxmlformats.org/officeDocument/2006/relationships/image" Target="../media/image515.png"/><Relationship Id="rId9" Type="http://schemas.openxmlformats.org/officeDocument/2006/relationships/image" Target="../media/image516.png"/><Relationship Id="rId10" Type="http://schemas.openxmlformats.org/officeDocument/2006/relationships/image" Target="../media/image517.png"/><Relationship Id="rId11" Type="http://schemas.openxmlformats.org/officeDocument/2006/relationships/image" Target="../media/image518.png"/><Relationship Id="rId12" Type="http://schemas.openxmlformats.org/officeDocument/2006/relationships/image" Target="../media/image519.png"/><Relationship Id="rId13" Type="http://schemas.openxmlformats.org/officeDocument/2006/relationships/image" Target="../media/image520.png"/><Relationship Id="rId14" Type="http://schemas.openxmlformats.org/officeDocument/2006/relationships/image" Target="../media/image521.png"/><Relationship Id="rId15" Type="http://schemas.openxmlformats.org/officeDocument/2006/relationships/image" Target="../media/image522.png"/><Relationship Id="rId16" Type="http://schemas.openxmlformats.org/officeDocument/2006/relationships/image" Target="../media/image523.png"/><Relationship Id="rId17" Type="http://schemas.openxmlformats.org/officeDocument/2006/relationships/image" Target="../media/image524.png"/><Relationship Id="rId18" Type="http://schemas.openxmlformats.org/officeDocument/2006/relationships/image" Target="../media/image525.png"/><Relationship Id="rId19" Type="http://schemas.openxmlformats.org/officeDocument/2006/relationships/image" Target="../media/image526.png"/><Relationship Id="rId20" Type="http://schemas.openxmlformats.org/officeDocument/2006/relationships/image" Target="../media/image527.png"/><Relationship Id="rId21" Type="http://schemas.openxmlformats.org/officeDocument/2006/relationships/image" Target="../media/image528.png"/><Relationship Id="rId22" Type="http://schemas.openxmlformats.org/officeDocument/2006/relationships/image" Target="../media/image196.png"/><Relationship Id="rId23" Type="http://schemas.openxmlformats.org/officeDocument/2006/relationships/image" Target="../media/image529.png"/><Relationship Id="rId24" Type="http://schemas.openxmlformats.org/officeDocument/2006/relationships/image" Target="../media/image213.png"/><Relationship Id="rId25" Type="http://schemas.openxmlformats.org/officeDocument/2006/relationships/image" Target="../media/image530.png"/><Relationship Id="rId26" Type="http://schemas.openxmlformats.org/officeDocument/2006/relationships/image" Target="../media/image531.png"/><Relationship Id="rId27" Type="http://schemas.openxmlformats.org/officeDocument/2006/relationships/image" Target="../media/image532.png"/><Relationship Id="rId28" Type="http://schemas.openxmlformats.org/officeDocument/2006/relationships/image" Target="../media/image533.png"/><Relationship Id="rId29" Type="http://schemas.openxmlformats.org/officeDocument/2006/relationships/image" Target="../media/image534.png"/><Relationship Id="rId30" Type="http://schemas.openxmlformats.org/officeDocument/2006/relationships/image" Target="../media/image535.png"/><Relationship Id="rId31" Type="http://schemas.openxmlformats.org/officeDocument/2006/relationships/image" Target="../media/image536.png"/><Relationship Id="rId32" Type="http://schemas.openxmlformats.org/officeDocument/2006/relationships/image" Target="../media/image208.png"/><Relationship Id="rId33" Type="http://schemas.openxmlformats.org/officeDocument/2006/relationships/image" Target="../media/image537.png"/><Relationship Id="rId34" Type="http://schemas.openxmlformats.org/officeDocument/2006/relationships/image" Target="../media/image538.png"/><Relationship Id="rId35" Type="http://schemas.openxmlformats.org/officeDocument/2006/relationships/image" Target="../media/image185.png"/><Relationship Id="rId36" Type="http://schemas.openxmlformats.org/officeDocument/2006/relationships/image" Target="../media/image539.png"/><Relationship Id="rId37" Type="http://schemas.openxmlformats.org/officeDocument/2006/relationships/image" Target="../media/image540.png"/><Relationship Id="rId38" Type="http://schemas.openxmlformats.org/officeDocument/2006/relationships/image" Target="../media/image541.png"/><Relationship Id="rId39" Type="http://schemas.openxmlformats.org/officeDocument/2006/relationships/image" Target="../media/image542.png"/><Relationship Id="rId40" Type="http://schemas.openxmlformats.org/officeDocument/2006/relationships/image" Target="../media/image2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3.png"/><Relationship Id="rId3" Type="http://schemas.openxmlformats.org/officeDocument/2006/relationships/image" Target="../media/image544.png"/><Relationship Id="rId4" Type="http://schemas.openxmlformats.org/officeDocument/2006/relationships/image" Target="../media/image545.png"/><Relationship Id="rId5" Type="http://schemas.openxmlformats.org/officeDocument/2006/relationships/image" Target="../media/image546.png"/><Relationship Id="rId6" Type="http://schemas.openxmlformats.org/officeDocument/2006/relationships/image" Target="../media/image547.png"/><Relationship Id="rId7" Type="http://schemas.openxmlformats.org/officeDocument/2006/relationships/image" Target="../media/image425.png"/><Relationship Id="rId8" Type="http://schemas.openxmlformats.org/officeDocument/2006/relationships/image" Target="../media/image548.png"/><Relationship Id="rId9" Type="http://schemas.openxmlformats.org/officeDocument/2006/relationships/image" Target="../media/image549.png"/><Relationship Id="rId10" Type="http://schemas.openxmlformats.org/officeDocument/2006/relationships/image" Target="../media/image550.png"/><Relationship Id="rId11" Type="http://schemas.openxmlformats.org/officeDocument/2006/relationships/image" Target="../media/image155.png"/><Relationship Id="rId12" Type="http://schemas.openxmlformats.org/officeDocument/2006/relationships/image" Target="../media/image551.png"/><Relationship Id="rId13" Type="http://schemas.openxmlformats.org/officeDocument/2006/relationships/image" Target="../media/image143.png"/><Relationship Id="rId14" Type="http://schemas.openxmlformats.org/officeDocument/2006/relationships/image" Target="../media/image137.png"/><Relationship Id="rId15" Type="http://schemas.openxmlformats.org/officeDocument/2006/relationships/image" Target="../media/image552.png"/><Relationship Id="rId16" Type="http://schemas.openxmlformats.org/officeDocument/2006/relationships/image" Target="../media/image553.png"/><Relationship Id="rId17" Type="http://schemas.openxmlformats.org/officeDocument/2006/relationships/image" Target="../media/image554.png"/><Relationship Id="rId18" Type="http://schemas.openxmlformats.org/officeDocument/2006/relationships/image" Target="../media/image555.png"/><Relationship Id="rId19" Type="http://schemas.openxmlformats.org/officeDocument/2006/relationships/image" Target="../media/image556.png"/><Relationship Id="rId20" Type="http://schemas.openxmlformats.org/officeDocument/2006/relationships/image" Target="../media/image557.png"/><Relationship Id="rId21" Type="http://schemas.openxmlformats.org/officeDocument/2006/relationships/image" Target="../media/image558.png"/><Relationship Id="rId22" Type="http://schemas.openxmlformats.org/officeDocument/2006/relationships/image" Target="../media/image559.png"/><Relationship Id="rId23" Type="http://schemas.openxmlformats.org/officeDocument/2006/relationships/image" Target="../media/image560.png"/><Relationship Id="rId24" Type="http://schemas.openxmlformats.org/officeDocument/2006/relationships/image" Target="../media/image561.png"/><Relationship Id="rId25" Type="http://schemas.openxmlformats.org/officeDocument/2006/relationships/image" Target="../media/image562.png"/><Relationship Id="rId26" Type="http://schemas.openxmlformats.org/officeDocument/2006/relationships/image" Target="../media/image563.png"/><Relationship Id="rId27" Type="http://schemas.openxmlformats.org/officeDocument/2006/relationships/image" Target="../media/image564.png"/><Relationship Id="rId28" Type="http://schemas.openxmlformats.org/officeDocument/2006/relationships/image" Target="../media/image565.png"/><Relationship Id="rId29" Type="http://schemas.openxmlformats.org/officeDocument/2006/relationships/image" Target="../media/image566.png"/><Relationship Id="rId30" Type="http://schemas.openxmlformats.org/officeDocument/2006/relationships/image" Target="../media/image567.png"/><Relationship Id="rId31" Type="http://schemas.openxmlformats.org/officeDocument/2006/relationships/image" Target="../media/image568.png"/><Relationship Id="rId32" Type="http://schemas.openxmlformats.org/officeDocument/2006/relationships/image" Target="../media/image569.png"/><Relationship Id="rId33" Type="http://schemas.openxmlformats.org/officeDocument/2006/relationships/image" Target="../media/image570.png"/><Relationship Id="rId34" Type="http://schemas.openxmlformats.org/officeDocument/2006/relationships/image" Target="../media/image179.png"/><Relationship Id="rId35" Type="http://schemas.openxmlformats.org/officeDocument/2006/relationships/image" Target="../media/image571.png"/><Relationship Id="rId36" Type="http://schemas.openxmlformats.org/officeDocument/2006/relationships/image" Target="../media/image145.png"/><Relationship Id="rId37" Type="http://schemas.openxmlformats.org/officeDocument/2006/relationships/image" Target="../media/image572.png"/><Relationship Id="rId38" Type="http://schemas.openxmlformats.org/officeDocument/2006/relationships/image" Target="../media/image573.png"/><Relationship Id="rId39" Type="http://schemas.openxmlformats.org/officeDocument/2006/relationships/image" Target="../media/image57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5.png"/><Relationship Id="rId3" Type="http://schemas.openxmlformats.org/officeDocument/2006/relationships/image" Target="../media/image576.png"/><Relationship Id="rId4" Type="http://schemas.openxmlformats.org/officeDocument/2006/relationships/image" Target="../media/image577.png"/><Relationship Id="rId5" Type="http://schemas.openxmlformats.org/officeDocument/2006/relationships/image" Target="../media/image578.png"/><Relationship Id="rId6" Type="http://schemas.openxmlformats.org/officeDocument/2006/relationships/image" Target="../media/image231.png"/><Relationship Id="rId7" Type="http://schemas.openxmlformats.org/officeDocument/2006/relationships/image" Target="../media/image536.png"/><Relationship Id="rId8" Type="http://schemas.openxmlformats.org/officeDocument/2006/relationships/image" Target="../media/image579.png"/><Relationship Id="rId9" Type="http://schemas.openxmlformats.org/officeDocument/2006/relationships/image" Target="../media/image580.png"/><Relationship Id="rId10" Type="http://schemas.openxmlformats.org/officeDocument/2006/relationships/image" Target="../media/image581.png"/><Relationship Id="rId11" Type="http://schemas.openxmlformats.org/officeDocument/2006/relationships/image" Target="../media/image582.png"/><Relationship Id="rId12" Type="http://schemas.openxmlformats.org/officeDocument/2006/relationships/image" Target="../media/image583.png"/><Relationship Id="rId13" Type="http://schemas.openxmlformats.org/officeDocument/2006/relationships/image" Target="../media/image584.png"/><Relationship Id="rId14" Type="http://schemas.openxmlformats.org/officeDocument/2006/relationships/image" Target="../media/image585.png"/><Relationship Id="rId15" Type="http://schemas.openxmlformats.org/officeDocument/2006/relationships/image" Target="../media/image586.png"/><Relationship Id="rId16" Type="http://schemas.openxmlformats.org/officeDocument/2006/relationships/image" Target="../media/image587.png"/><Relationship Id="rId17" Type="http://schemas.openxmlformats.org/officeDocument/2006/relationships/image" Target="../media/image588.png"/><Relationship Id="rId18" Type="http://schemas.openxmlformats.org/officeDocument/2006/relationships/image" Target="../media/image589.png"/><Relationship Id="rId19" Type="http://schemas.openxmlformats.org/officeDocument/2006/relationships/image" Target="../media/image590.png"/><Relationship Id="rId20" Type="http://schemas.openxmlformats.org/officeDocument/2006/relationships/image" Target="../media/image591.png"/><Relationship Id="rId21" Type="http://schemas.openxmlformats.org/officeDocument/2006/relationships/image" Target="../media/image592.png"/><Relationship Id="rId22" Type="http://schemas.openxmlformats.org/officeDocument/2006/relationships/image" Target="../media/image593.png"/><Relationship Id="rId23" Type="http://schemas.openxmlformats.org/officeDocument/2006/relationships/image" Target="../media/image594.png"/><Relationship Id="rId24" Type="http://schemas.openxmlformats.org/officeDocument/2006/relationships/image" Target="../media/image595.png"/><Relationship Id="rId25" Type="http://schemas.openxmlformats.org/officeDocument/2006/relationships/image" Target="../media/image596.png"/><Relationship Id="rId26" Type="http://schemas.openxmlformats.org/officeDocument/2006/relationships/image" Target="../media/image196.png"/><Relationship Id="rId27" Type="http://schemas.openxmlformats.org/officeDocument/2006/relationships/image" Target="../media/image534.png"/><Relationship Id="rId28" Type="http://schemas.openxmlformats.org/officeDocument/2006/relationships/image" Target="../media/image597.png"/><Relationship Id="rId29" Type="http://schemas.openxmlformats.org/officeDocument/2006/relationships/image" Target="../media/image598.png"/><Relationship Id="rId30" Type="http://schemas.openxmlformats.org/officeDocument/2006/relationships/image" Target="../media/image599.png"/><Relationship Id="rId31" Type="http://schemas.openxmlformats.org/officeDocument/2006/relationships/image" Target="../media/image600.png"/><Relationship Id="rId32" Type="http://schemas.openxmlformats.org/officeDocument/2006/relationships/image" Target="../media/image223.png"/><Relationship Id="rId33" Type="http://schemas.openxmlformats.org/officeDocument/2006/relationships/image" Target="../media/image601.png"/><Relationship Id="rId34" Type="http://schemas.openxmlformats.org/officeDocument/2006/relationships/image" Target="../media/image602.png"/><Relationship Id="rId35" Type="http://schemas.openxmlformats.org/officeDocument/2006/relationships/image" Target="../media/image603.png"/><Relationship Id="rId36" Type="http://schemas.openxmlformats.org/officeDocument/2006/relationships/image" Target="../media/image604.png"/><Relationship Id="rId37" Type="http://schemas.openxmlformats.org/officeDocument/2006/relationships/image" Target="../media/image185.png"/><Relationship Id="rId38" Type="http://schemas.openxmlformats.org/officeDocument/2006/relationships/image" Target="../media/image605.png"/><Relationship Id="rId39" Type="http://schemas.openxmlformats.org/officeDocument/2006/relationships/image" Target="../media/image606.png"/><Relationship Id="rId40" Type="http://schemas.openxmlformats.org/officeDocument/2006/relationships/image" Target="../media/image607.png"/><Relationship Id="rId41" Type="http://schemas.openxmlformats.org/officeDocument/2006/relationships/image" Target="../media/image608.png"/><Relationship Id="rId42" Type="http://schemas.openxmlformats.org/officeDocument/2006/relationships/image" Target="../media/image609.png"/><Relationship Id="rId43" Type="http://schemas.openxmlformats.org/officeDocument/2006/relationships/image" Target="../media/image610.png"/><Relationship Id="rId44" Type="http://schemas.openxmlformats.org/officeDocument/2006/relationships/image" Target="../media/image6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2.png"/><Relationship Id="rId3" Type="http://schemas.openxmlformats.org/officeDocument/2006/relationships/image" Target="../media/image613.png"/><Relationship Id="rId4" Type="http://schemas.openxmlformats.org/officeDocument/2006/relationships/image" Target="../media/image614.png"/><Relationship Id="rId5" Type="http://schemas.openxmlformats.org/officeDocument/2006/relationships/image" Target="../media/image6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Relationship Id="rId34" Type="http://schemas.openxmlformats.org/officeDocument/2006/relationships/image" Target="../media/image40.png"/><Relationship Id="rId35" Type="http://schemas.openxmlformats.org/officeDocument/2006/relationships/image" Target="../media/image41.png"/><Relationship Id="rId36" Type="http://schemas.openxmlformats.org/officeDocument/2006/relationships/image" Target="../media/image42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png"/><Relationship Id="rId41" Type="http://schemas.openxmlformats.org/officeDocument/2006/relationships/image" Target="../media/image47.png"/><Relationship Id="rId42" Type="http://schemas.openxmlformats.org/officeDocument/2006/relationships/image" Target="../media/image48.png"/><Relationship Id="rId43" Type="http://schemas.openxmlformats.org/officeDocument/2006/relationships/image" Target="../media/image49.png"/><Relationship Id="rId44" Type="http://schemas.openxmlformats.org/officeDocument/2006/relationships/image" Target="../media/image50.png"/><Relationship Id="rId45" Type="http://schemas.openxmlformats.org/officeDocument/2006/relationships/image" Target="../media/image51.png"/><Relationship Id="rId46" Type="http://schemas.openxmlformats.org/officeDocument/2006/relationships/image" Target="../media/image52.png"/><Relationship Id="rId47" Type="http://schemas.openxmlformats.org/officeDocument/2006/relationships/image" Target="../media/image53.png"/><Relationship Id="rId48" Type="http://schemas.openxmlformats.org/officeDocument/2006/relationships/image" Target="../media/image54.png"/><Relationship Id="rId49" Type="http://schemas.openxmlformats.org/officeDocument/2006/relationships/image" Target="../media/image55.png"/><Relationship Id="rId50" Type="http://schemas.openxmlformats.org/officeDocument/2006/relationships/image" Target="../media/image56.png"/><Relationship Id="rId51" Type="http://schemas.openxmlformats.org/officeDocument/2006/relationships/image" Target="../media/image57.png"/><Relationship Id="rId52" Type="http://schemas.openxmlformats.org/officeDocument/2006/relationships/image" Target="../media/image58.png"/><Relationship Id="rId53" Type="http://schemas.openxmlformats.org/officeDocument/2006/relationships/image" Target="../media/image59.png"/><Relationship Id="rId54" Type="http://schemas.openxmlformats.org/officeDocument/2006/relationships/image" Target="../media/image60.png"/><Relationship Id="rId55" Type="http://schemas.openxmlformats.org/officeDocument/2006/relationships/image" Target="../media/image61.png"/><Relationship Id="rId56" Type="http://schemas.openxmlformats.org/officeDocument/2006/relationships/image" Target="../media/image62.png"/><Relationship Id="rId57" Type="http://schemas.openxmlformats.org/officeDocument/2006/relationships/image" Target="../media/image63.png"/><Relationship Id="rId58" Type="http://schemas.openxmlformats.org/officeDocument/2006/relationships/image" Target="../media/image6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6.jpg"/><Relationship Id="rId3" Type="http://schemas.openxmlformats.org/officeDocument/2006/relationships/image" Target="../media/image61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8.jpg"/><Relationship Id="rId3" Type="http://schemas.openxmlformats.org/officeDocument/2006/relationships/image" Target="../media/image619.jpg"/><Relationship Id="rId4" Type="http://schemas.openxmlformats.org/officeDocument/2006/relationships/image" Target="../media/image620.png"/><Relationship Id="rId5" Type="http://schemas.openxmlformats.org/officeDocument/2006/relationships/image" Target="../media/image621.png"/><Relationship Id="rId6" Type="http://schemas.openxmlformats.org/officeDocument/2006/relationships/image" Target="../media/image622.png"/><Relationship Id="rId7" Type="http://schemas.openxmlformats.org/officeDocument/2006/relationships/image" Target="../media/image6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4.jpg"/><Relationship Id="rId3" Type="http://schemas.openxmlformats.org/officeDocument/2006/relationships/image" Target="../media/image625.png"/><Relationship Id="rId4" Type="http://schemas.openxmlformats.org/officeDocument/2006/relationships/image" Target="../media/image626.png"/><Relationship Id="rId5" Type="http://schemas.openxmlformats.org/officeDocument/2006/relationships/image" Target="../media/image627.png"/><Relationship Id="rId6" Type="http://schemas.openxmlformats.org/officeDocument/2006/relationships/image" Target="../media/image628.png"/><Relationship Id="rId7" Type="http://schemas.openxmlformats.org/officeDocument/2006/relationships/image" Target="../media/image629.png"/><Relationship Id="rId8" Type="http://schemas.openxmlformats.org/officeDocument/2006/relationships/image" Target="../media/image630.png"/><Relationship Id="rId9" Type="http://schemas.openxmlformats.org/officeDocument/2006/relationships/image" Target="../media/image631.png"/><Relationship Id="rId10" Type="http://schemas.openxmlformats.org/officeDocument/2006/relationships/image" Target="../media/image632.png"/><Relationship Id="rId11" Type="http://schemas.openxmlformats.org/officeDocument/2006/relationships/image" Target="../media/image633.png"/><Relationship Id="rId12" Type="http://schemas.openxmlformats.org/officeDocument/2006/relationships/image" Target="../media/image63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5.jpg"/><Relationship Id="rId3" Type="http://schemas.openxmlformats.org/officeDocument/2006/relationships/image" Target="../media/image636.png"/><Relationship Id="rId4" Type="http://schemas.openxmlformats.org/officeDocument/2006/relationships/image" Target="../media/image637.png"/><Relationship Id="rId5" Type="http://schemas.openxmlformats.org/officeDocument/2006/relationships/image" Target="../media/image638.png"/><Relationship Id="rId6" Type="http://schemas.openxmlformats.org/officeDocument/2006/relationships/image" Target="../media/image63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1.jpg"/><Relationship Id="rId3" Type="http://schemas.openxmlformats.org/officeDocument/2006/relationships/image" Target="../media/image642.png"/><Relationship Id="rId4" Type="http://schemas.openxmlformats.org/officeDocument/2006/relationships/image" Target="../media/image64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4.jpg"/><Relationship Id="rId3" Type="http://schemas.openxmlformats.org/officeDocument/2006/relationships/image" Target="../media/image64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6.png"/><Relationship Id="rId3" Type="http://schemas.openxmlformats.org/officeDocument/2006/relationships/image" Target="../media/image647.png"/><Relationship Id="rId4" Type="http://schemas.openxmlformats.org/officeDocument/2006/relationships/image" Target="../media/image434.png"/><Relationship Id="rId5" Type="http://schemas.openxmlformats.org/officeDocument/2006/relationships/image" Target="../media/image64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9.jpg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image" Target="../media/image654.png"/><Relationship Id="rId8" Type="http://schemas.openxmlformats.org/officeDocument/2006/relationships/image" Target="../media/image655.png"/><Relationship Id="rId9" Type="http://schemas.openxmlformats.org/officeDocument/2006/relationships/image" Target="../media/image656.png"/><Relationship Id="rId10" Type="http://schemas.openxmlformats.org/officeDocument/2006/relationships/image" Target="../media/image657.png"/><Relationship Id="rId11" Type="http://schemas.openxmlformats.org/officeDocument/2006/relationships/image" Target="../media/image658.png"/><Relationship Id="rId12" Type="http://schemas.openxmlformats.org/officeDocument/2006/relationships/image" Target="../media/image659.png"/><Relationship Id="rId13" Type="http://schemas.openxmlformats.org/officeDocument/2006/relationships/image" Target="../media/image660.png"/><Relationship Id="rId14" Type="http://schemas.openxmlformats.org/officeDocument/2006/relationships/image" Target="../media/image661.png"/><Relationship Id="rId15" Type="http://schemas.openxmlformats.org/officeDocument/2006/relationships/image" Target="../media/image662.png"/><Relationship Id="rId16" Type="http://schemas.openxmlformats.org/officeDocument/2006/relationships/image" Target="../media/image663.png"/><Relationship Id="rId17" Type="http://schemas.openxmlformats.org/officeDocument/2006/relationships/image" Target="../media/image664.png"/><Relationship Id="rId18" Type="http://schemas.openxmlformats.org/officeDocument/2006/relationships/image" Target="../media/image665.png"/><Relationship Id="rId19" Type="http://schemas.openxmlformats.org/officeDocument/2006/relationships/image" Target="../media/image666.png"/><Relationship Id="rId20" Type="http://schemas.openxmlformats.org/officeDocument/2006/relationships/image" Target="../media/image667.png"/><Relationship Id="rId21" Type="http://schemas.openxmlformats.org/officeDocument/2006/relationships/image" Target="../media/image668.png"/><Relationship Id="rId22" Type="http://schemas.openxmlformats.org/officeDocument/2006/relationships/image" Target="../media/image669.png"/><Relationship Id="rId23" Type="http://schemas.openxmlformats.org/officeDocument/2006/relationships/image" Target="../media/image670.png"/><Relationship Id="rId24" Type="http://schemas.openxmlformats.org/officeDocument/2006/relationships/image" Target="../media/image671.png"/><Relationship Id="rId25" Type="http://schemas.openxmlformats.org/officeDocument/2006/relationships/image" Target="../media/image672.png"/><Relationship Id="rId26" Type="http://schemas.openxmlformats.org/officeDocument/2006/relationships/image" Target="../media/image67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4.png"/><Relationship Id="rId3" Type="http://schemas.openxmlformats.org/officeDocument/2006/relationships/image" Target="../media/image675.png"/><Relationship Id="rId4" Type="http://schemas.openxmlformats.org/officeDocument/2006/relationships/image" Target="../media/image676.png"/><Relationship Id="rId5" Type="http://schemas.openxmlformats.org/officeDocument/2006/relationships/image" Target="../media/image544.png"/><Relationship Id="rId6" Type="http://schemas.openxmlformats.org/officeDocument/2006/relationships/image" Target="../media/image179.png"/><Relationship Id="rId7" Type="http://schemas.openxmlformats.org/officeDocument/2006/relationships/image" Target="../media/image677.png"/><Relationship Id="rId8" Type="http://schemas.openxmlformats.org/officeDocument/2006/relationships/image" Target="../media/image155.png"/><Relationship Id="rId9" Type="http://schemas.openxmlformats.org/officeDocument/2006/relationships/image" Target="../media/image678.png"/><Relationship Id="rId10" Type="http://schemas.openxmlformats.org/officeDocument/2006/relationships/image" Target="../media/image679.png"/><Relationship Id="rId11" Type="http://schemas.openxmlformats.org/officeDocument/2006/relationships/image" Target="../media/image143.png"/><Relationship Id="rId12" Type="http://schemas.openxmlformats.org/officeDocument/2006/relationships/image" Target="../media/image680.png"/><Relationship Id="rId13" Type="http://schemas.openxmlformats.org/officeDocument/2006/relationships/image" Target="../media/image681.png"/><Relationship Id="rId14" Type="http://schemas.openxmlformats.org/officeDocument/2006/relationships/image" Target="../media/image682.png"/><Relationship Id="rId15" Type="http://schemas.openxmlformats.org/officeDocument/2006/relationships/image" Target="../media/image683.png"/><Relationship Id="rId16" Type="http://schemas.openxmlformats.org/officeDocument/2006/relationships/image" Target="../media/image684.png"/><Relationship Id="rId17" Type="http://schemas.openxmlformats.org/officeDocument/2006/relationships/image" Target="../media/image685.png"/><Relationship Id="rId18" Type="http://schemas.openxmlformats.org/officeDocument/2006/relationships/image" Target="../media/image546.png"/><Relationship Id="rId19" Type="http://schemas.openxmlformats.org/officeDocument/2006/relationships/image" Target="../media/image686.png"/><Relationship Id="rId20" Type="http://schemas.openxmlformats.org/officeDocument/2006/relationships/image" Target="../media/image687.png"/><Relationship Id="rId21" Type="http://schemas.openxmlformats.org/officeDocument/2006/relationships/image" Target="../media/image688.png"/><Relationship Id="rId22" Type="http://schemas.openxmlformats.org/officeDocument/2006/relationships/image" Target="../media/image689.png"/><Relationship Id="rId23" Type="http://schemas.openxmlformats.org/officeDocument/2006/relationships/image" Target="../media/image690.png"/><Relationship Id="rId24" Type="http://schemas.openxmlformats.org/officeDocument/2006/relationships/image" Target="../media/image691.png"/><Relationship Id="rId25" Type="http://schemas.openxmlformats.org/officeDocument/2006/relationships/image" Target="../media/image692.png"/><Relationship Id="rId26" Type="http://schemas.openxmlformats.org/officeDocument/2006/relationships/image" Target="../media/image69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pn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png"/><Relationship Id="rId29" Type="http://schemas.openxmlformats.org/officeDocument/2006/relationships/image" Target="../media/image92.png"/><Relationship Id="rId30" Type="http://schemas.openxmlformats.org/officeDocument/2006/relationships/image" Target="../media/image93.png"/><Relationship Id="rId31" Type="http://schemas.openxmlformats.org/officeDocument/2006/relationships/image" Target="../media/image94.png"/><Relationship Id="rId32" Type="http://schemas.openxmlformats.org/officeDocument/2006/relationships/image" Target="../media/image95.png"/><Relationship Id="rId33" Type="http://schemas.openxmlformats.org/officeDocument/2006/relationships/image" Target="../media/image96.png"/><Relationship Id="rId34" Type="http://schemas.openxmlformats.org/officeDocument/2006/relationships/image" Target="../media/image97.png"/><Relationship Id="rId35" Type="http://schemas.openxmlformats.org/officeDocument/2006/relationships/image" Target="../media/image98.png"/><Relationship Id="rId36" Type="http://schemas.openxmlformats.org/officeDocument/2006/relationships/image" Target="../media/image99.png"/><Relationship Id="rId37" Type="http://schemas.openxmlformats.org/officeDocument/2006/relationships/image" Target="../media/image100.png"/><Relationship Id="rId38" Type="http://schemas.openxmlformats.org/officeDocument/2006/relationships/image" Target="../media/image101.png"/><Relationship Id="rId39" Type="http://schemas.openxmlformats.org/officeDocument/2006/relationships/image" Target="../media/image102.png"/><Relationship Id="rId40" Type="http://schemas.openxmlformats.org/officeDocument/2006/relationships/image" Target="../media/image103.png"/><Relationship Id="rId41" Type="http://schemas.openxmlformats.org/officeDocument/2006/relationships/image" Target="../media/image10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kat.ihmc.us/rid%3D1J134XMRS-1ZNMYT4-13CN/George%20Siemens%20-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5.png"/><Relationship Id="rId3" Type="http://schemas.openxmlformats.org/officeDocument/2006/relationships/image" Target="../media/image69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39.png"/><Relationship Id="rId8" Type="http://schemas.openxmlformats.org/officeDocument/2006/relationships/image" Target="../media/image111.png"/><Relationship Id="rId9" Type="http://schemas.openxmlformats.org/officeDocument/2006/relationships/image" Target="../media/image43.png"/><Relationship Id="rId10" Type="http://schemas.openxmlformats.org/officeDocument/2006/relationships/image" Target="../media/image112.png"/><Relationship Id="rId11" Type="http://schemas.openxmlformats.org/officeDocument/2006/relationships/image" Target="../media/image15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7" Type="http://schemas.openxmlformats.org/officeDocument/2006/relationships/image" Target="../media/image118.png"/><Relationship Id="rId18" Type="http://schemas.openxmlformats.org/officeDocument/2006/relationships/image" Target="../media/image119.png"/><Relationship Id="rId19" Type="http://schemas.openxmlformats.org/officeDocument/2006/relationships/image" Target="../media/image120.png"/><Relationship Id="rId20" Type="http://schemas.openxmlformats.org/officeDocument/2006/relationships/image" Target="../media/image121.png"/><Relationship Id="rId21" Type="http://schemas.openxmlformats.org/officeDocument/2006/relationships/image" Target="../media/image122.png"/><Relationship Id="rId22" Type="http://schemas.openxmlformats.org/officeDocument/2006/relationships/image" Target="../media/image12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Relationship Id="rId26" Type="http://schemas.openxmlformats.org/officeDocument/2006/relationships/image" Target="../media/image148.png"/><Relationship Id="rId27" Type="http://schemas.openxmlformats.org/officeDocument/2006/relationships/image" Target="../media/image149.png"/><Relationship Id="rId28" Type="http://schemas.openxmlformats.org/officeDocument/2006/relationships/image" Target="../media/image150.png"/><Relationship Id="rId29" Type="http://schemas.openxmlformats.org/officeDocument/2006/relationships/image" Target="../media/image151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154.png"/><Relationship Id="rId33" Type="http://schemas.openxmlformats.org/officeDocument/2006/relationships/image" Target="../media/image155.png"/><Relationship Id="rId34" Type="http://schemas.openxmlformats.org/officeDocument/2006/relationships/image" Target="../media/image156.png"/><Relationship Id="rId35" Type="http://schemas.openxmlformats.org/officeDocument/2006/relationships/image" Target="../media/image157.png"/><Relationship Id="rId36" Type="http://schemas.openxmlformats.org/officeDocument/2006/relationships/image" Target="../media/image158.png"/><Relationship Id="rId37" Type="http://schemas.openxmlformats.org/officeDocument/2006/relationships/image" Target="../media/image159.png"/><Relationship Id="rId38" Type="http://schemas.openxmlformats.org/officeDocument/2006/relationships/image" Target="../media/image160.png"/><Relationship Id="rId39" Type="http://schemas.openxmlformats.org/officeDocument/2006/relationships/image" Target="../media/image161.png"/><Relationship Id="rId40" Type="http://schemas.openxmlformats.org/officeDocument/2006/relationships/image" Target="../media/image162.png"/><Relationship Id="rId41" Type="http://schemas.openxmlformats.org/officeDocument/2006/relationships/image" Target="../media/image163.png"/><Relationship Id="rId42" Type="http://schemas.openxmlformats.org/officeDocument/2006/relationships/image" Target="../media/image164.png"/><Relationship Id="rId43" Type="http://schemas.openxmlformats.org/officeDocument/2006/relationships/image" Target="../media/image165.png"/><Relationship Id="rId44" Type="http://schemas.openxmlformats.org/officeDocument/2006/relationships/image" Target="../media/image166.png"/><Relationship Id="rId45" Type="http://schemas.openxmlformats.org/officeDocument/2006/relationships/image" Target="../media/image167.png"/><Relationship Id="rId46" Type="http://schemas.openxmlformats.org/officeDocument/2006/relationships/image" Target="../media/image168.png"/><Relationship Id="rId47" Type="http://schemas.openxmlformats.org/officeDocument/2006/relationships/image" Target="../media/image169.png"/><Relationship Id="rId48" Type="http://schemas.openxmlformats.org/officeDocument/2006/relationships/image" Target="../media/image170.png"/><Relationship Id="rId49" Type="http://schemas.openxmlformats.org/officeDocument/2006/relationships/image" Target="../media/image171.png"/><Relationship Id="rId50" Type="http://schemas.openxmlformats.org/officeDocument/2006/relationships/image" Target="../media/image172.png"/><Relationship Id="rId51" Type="http://schemas.openxmlformats.org/officeDocument/2006/relationships/image" Target="../media/image173.png"/><Relationship Id="rId52" Type="http://schemas.openxmlformats.org/officeDocument/2006/relationships/image" Target="../media/image174.png"/><Relationship Id="rId53" Type="http://schemas.openxmlformats.org/officeDocument/2006/relationships/image" Target="../media/image175.png"/><Relationship Id="rId54" Type="http://schemas.openxmlformats.org/officeDocument/2006/relationships/image" Target="../media/image176.png"/><Relationship Id="rId55" Type="http://schemas.openxmlformats.org/officeDocument/2006/relationships/image" Target="../media/image177.png"/><Relationship Id="rId56" Type="http://schemas.openxmlformats.org/officeDocument/2006/relationships/image" Target="../media/image178.png"/><Relationship Id="rId57" Type="http://schemas.openxmlformats.org/officeDocument/2006/relationships/image" Target="../media/image179.png"/><Relationship Id="rId58" Type="http://schemas.openxmlformats.org/officeDocument/2006/relationships/image" Target="../media/image18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Relationship Id="rId31" Type="http://schemas.openxmlformats.org/officeDocument/2006/relationships/image" Target="../media/image209.png"/><Relationship Id="rId32" Type="http://schemas.openxmlformats.org/officeDocument/2006/relationships/image" Target="../media/image210.png"/><Relationship Id="rId33" Type="http://schemas.openxmlformats.org/officeDocument/2006/relationships/image" Target="../media/image211.png"/><Relationship Id="rId34" Type="http://schemas.openxmlformats.org/officeDocument/2006/relationships/image" Target="../media/image212.png"/><Relationship Id="rId35" Type="http://schemas.openxmlformats.org/officeDocument/2006/relationships/image" Target="../media/image213.png"/><Relationship Id="rId36" Type="http://schemas.openxmlformats.org/officeDocument/2006/relationships/image" Target="../media/image214.png"/><Relationship Id="rId37" Type="http://schemas.openxmlformats.org/officeDocument/2006/relationships/image" Target="../media/image215.png"/><Relationship Id="rId38" Type="http://schemas.openxmlformats.org/officeDocument/2006/relationships/image" Target="../media/image216.png"/><Relationship Id="rId39" Type="http://schemas.openxmlformats.org/officeDocument/2006/relationships/image" Target="../media/image217.png"/><Relationship Id="rId40" Type="http://schemas.openxmlformats.org/officeDocument/2006/relationships/image" Target="../media/image218.png"/><Relationship Id="rId41" Type="http://schemas.openxmlformats.org/officeDocument/2006/relationships/image" Target="../media/image219.png"/><Relationship Id="rId42" Type="http://schemas.openxmlformats.org/officeDocument/2006/relationships/image" Target="../media/image220.png"/><Relationship Id="rId43" Type="http://schemas.openxmlformats.org/officeDocument/2006/relationships/image" Target="../media/image221.png"/><Relationship Id="rId44" Type="http://schemas.openxmlformats.org/officeDocument/2006/relationships/image" Target="../media/image222.png"/><Relationship Id="rId45" Type="http://schemas.openxmlformats.org/officeDocument/2006/relationships/image" Target="../media/image223.png"/><Relationship Id="rId46" Type="http://schemas.openxmlformats.org/officeDocument/2006/relationships/image" Target="../media/image224.png"/><Relationship Id="rId47" Type="http://schemas.openxmlformats.org/officeDocument/2006/relationships/image" Target="../media/image225.png"/><Relationship Id="rId48" Type="http://schemas.openxmlformats.org/officeDocument/2006/relationships/image" Target="../media/image226.png"/><Relationship Id="rId49" Type="http://schemas.openxmlformats.org/officeDocument/2006/relationships/image" Target="../media/image227.png"/><Relationship Id="rId50" Type="http://schemas.openxmlformats.org/officeDocument/2006/relationships/image" Target="../media/image228.png"/><Relationship Id="rId51" Type="http://schemas.openxmlformats.org/officeDocument/2006/relationships/image" Target="../media/image229.png"/><Relationship Id="rId52" Type="http://schemas.openxmlformats.org/officeDocument/2006/relationships/image" Target="../media/image230.png"/><Relationship Id="rId53" Type="http://schemas.openxmlformats.org/officeDocument/2006/relationships/image" Target="../media/image231.png"/><Relationship Id="rId54" Type="http://schemas.openxmlformats.org/officeDocument/2006/relationships/image" Target="../media/image232.png"/><Relationship Id="rId55" Type="http://schemas.openxmlformats.org/officeDocument/2006/relationships/image" Target="../media/image233.png"/><Relationship Id="rId56" Type="http://schemas.openxmlformats.org/officeDocument/2006/relationships/image" Target="../media/image234.png"/><Relationship Id="rId57" Type="http://schemas.openxmlformats.org/officeDocument/2006/relationships/image" Target="../media/image23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44.png"/><Relationship Id="rId11" Type="http://schemas.openxmlformats.org/officeDocument/2006/relationships/image" Target="../media/image245.png"/><Relationship Id="rId12" Type="http://schemas.openxmlformats.org/officeDocument/2006/relationships/image" Target="../media/image246.png"/><Relationship Id="rId13" Type="http://schemas.openxmlformats.org/officeDocument/2006/relationships/image" Target="../media/image247.png"/><Relationship Id="rId14" Type="http://schemas.openxmlformats.org/officeDocument/2006/relationships/image" Target="../media/image248.png"/><Relationship Id="rId15" Type="http://schemas.openxmlformats.org/officeDocument/2006/relationships/image" Target="../media/image249.png"/><Relationship Id="rId16" Type="http://schemas.openxmlformats.org/officeDocument/2006/relationships/image" Target="../media/image250.png"/><Relationship Id="rId17" Type="http://schemas.openxmlformats.org/officeDocument/2006/relationships/image" Target="../media/image251.png"/><Relationship Id="rId18" Type="http://schemas.openxmlformats.org/officeDocument/2006/relationships/image" Target="../media/image252.png"/><Relationship Id="rId19" Type="http://schemas.openxmlformats.org/officeDocument/2006/relationships/image" Target="../media/image253.png"/><Relationship Id="rId20" Type="http://schemas.openxmlformats.org/officeDocument/2006/relationships/image" Target="../media/image254.png"/><Relationship Id="rId21" Type="http://schemas.openxmlformats.org/officeDocument/2006/relationships/image" Target="../media/image255.png"/><Relationship Id="rId22" Type="http://schemas.openxmlformats.org/officeDocument/2006/relationships/image" Target="../media/image256.png"/><Relationship Id="rId23" Type="http://schemas.openxmlformats.org/officeDocument/2006/relationships/image" Target="../media/image257.png"/><Relationship Id="rId24" Type="http://schemas.openxmlformats.org/officeDocument/2006/relationships/image" Target="../media/image258.png"/><Relationship Id="rId25" Type="http://schemas.openxmlformats.org/officeDocument/2006/relationships/image" Target="../media/image259.png"/><Relationship Id="rId26" Type="http://schemas.openxmlformats.org/officeDocument/2006/relationships/image" Target="../media/image260.png"/><Relationship Id="rId27" Type="http://schemas.openxmlformats.org/officeDocument/2006/relationships/image" Target="../media/image261.png"/><Relationship Id="rId28" Type="http://schemas.openxmlformats.org/officeDocument/2006/relationships/image" Target="../media/image262.png"/><Relationship Id="rId29" Type="http://schemas.openxmlformats.org/officeDocument/2006/relationships/image" Target="../media/image263.png"/><Relationship Id="rId30" Type="http://schemas.openxmlformats.org/officeDocument/2006/relationships/image" Target="../media/image264.png"/><Relationship Id="rId31" Type="http://schemas.openxmlformats.org/officeDocument/2006/relationships/image" Target="../media/image265.png"/><Relationship Id="rId32" Type="http://schemas.openxmlformats.org/officeDocument/2006/relationships/image" Target="../media/image266.png"/><Relationship Id="rId33" Type="http://schemas.openxmlformats.org/officeDocument/2006/relationships/image" Target="../media/image267.png"/><Relationship Id="rId34" Type="http://schemas.openxmlformats.org/officeDocument/2006/relationships/image" Target="../media/image268.png"/><Relationship Id="rId35" Type="http://schemas.openxmlformats.org/officeDocument/2006/relationships/image" Target="../media/image269.png"/><Relationship Id="rId36" Type="http://schemas.openxmlformats.org/officeDocument/2006/relationships/image" Target="../media/image270.png"/><Relationship Id="rId37" Type="http://schemas.openxmlformats.org/officeDocument/2006/relationships/image" Target="../media/image271.png"/><Relationship Id="rId38" Type="http://schemas.openxmlformats.org/officeDocument/2006/relationships/image" Target="../media/image272.png"/><Relationship Id="rId39" Type="http://schemas.openxmlformats.org/officeDocument/2006/relationships/image" Target="../media/image225.png"/><Relationship Id="rId40" Type="http://schemas.openxmlformats.org/officeDocument/2006/relationships/image" Target="../media/image273.png"/><Relationship Id="rId41" Type="http://schemas.openxmlformats.org/officeDocument/2006/relationships/image" Target="../media/image208.png"/><Relationship Id="rId42" Type="http://schemas.openxmlformats.org/officeDocument/2006/relationships/image" Target="../media/image274.png"/><Relationship Id="rId43" Type="http://schemas.openxmlformats.org/officeDocument/2006/relationships/image" Target="../media/image275.png"/><Relationship Id="rId44" Type="http://schemas.openxmlformats.org/officeDocument/2006/relationships/image" Target="../media/image276.png"/><Relationship Id="rId45" Type="http://schemas.openxmlformats.org/officeDocument/2006/relationships/image" Target="../media/image277.png"/><Relationship Id="rId46" Type="http://schemas.openxmlformats.org/officeDocument/2006/relationships/image" Target="../media/image278.png"/><Relationship Id="rId47" Type="http://schemas.openxmlformats.org/officeDocument/2006/relationships/image" Target="../media/image279.png"/><Relationship Id="rId48" Type="http://schemas.openxmlformats.org/officeDocument/2006/relationships/image" Target="../media/image280.png"/><Relationship Id="rId49" Type="http://schemas.openxmlformats.org/officeDocument/2006/relationships/image" Target="../media/image281.png"/><Relationship Id="rId50" Type="http://schemas.openxmlformats.org/officeDocument/2006/relationships/image" Target="../media/image282.png"/><Relationship Id="rId51" Type="http://schemas.openxmlformats.org/officeDocument/2006/relationships/image" Target="../media/image283.png"/><Relationship Id="rId52" Type="http://schemas.openxmlformats.org/officeDocument/2006/relationships/image" Target="../media/image189.png"/><Relationship Id="rId53" Type="http://schemas.openxmlformats.org/officeDocument/2006/relationships/image" Target="../media/image284.png"/><Relationship Id="rId54" Type="http://schemas.openxmlformats.org/officeDocument/2006/relationships/image" Target="../media/image285.png"/><Relationship Id="rId55" Type="http://schemas.openxmlformats.org/officeDocument/2006/relationships/image" Target="../media/image286.png"/><Relationship Id="rId56" Type="http://schemas.openxmlformats.org/officeDocument/2006/relationships/image" Target="../media/image287.png"/><Relationship Id="rId57" Type="http://schemas.openxmlformats.org/officeDocument/2006/relationships/image" Target="../media/image288.png"/><Relationship Id="rId58" Type="http://schemas.openxmlformats.org/officeDocument/2006/relationships/image" Target="../media/image289.png"/><Relationship Id="rId59" Type="http://schemas.openxmlformats.org/officeDocument/2006/relationships/image" Target="../media/image290.png"/><Relationship Id="rId60" Type="http://schemas.openxmlformats.org/officeDocument/2006/relationships/image" Target="../media/image291.png"/><Relationship Id="rId61" Type="http://schemas.openxmlformats.org/officeDocument/2006/relationships/image" Target="../media/image292.png"/><Relationship Id="rId62" Type="http://schemas.openxmlformats.org/officeDocument/2006/relationships/image" Target="../media/image293.png"/><Relationship Id="rId63" Type="http://schemas.openxmlformats.org/officeDocument/2006/relationships/image" Target="../media/image294.png"/><Relationship Id="rId64" Type="http://schemas.openxmlformats.org/officeDocument/2006/relationships/image" Target="../media/image295.png"/><Relationship Id="rId65" Type="http://schemas.openxmlformats.org/officeDocument/2006/relationships/image" Target="../media/image296.png"/><Relationship Id="rId66" Type="http://schemas.openxmlformats.org/officeDocument/2006/relationships/image" Target="../media/image297.png"/><Relationship Id="rId67" Type="http://schemas.openxmlformats.org/officeDocument/2006/relationships/image" Target="../media/image298.png"/><Relationship Id="rId68" Type="http://schemas.openxmlformats.org/officeDocument/2006/relationships/image" Target="../media/image299.png"/><Relationship Id="rId69" Type="http://schemas.openxmlformats.org/officeDocument/2006/relationships/image" Target="../media/image300.png"/><Relationship Id="rId70" Type="http://schemas.openxmlformats.org/officeDocument/2006/relationships/image" Target="../media/image301.png"/><Relationship Id="rId71" Type="http://schemas.openxmlformats.org/officeDocument/2006/relationships/image" Target="../media/image302.png"/><Relationship Id="rId72" Type="http://schemas.openxmlformats.org/officeDocument/2006/relationships/image" Target="../media/image303.png"/><Relationship Id="rId73" Type="http://schemas.openxmlformats.org/officeDocument/2006/relationships/image" Target="../media/image304.png"/><Relationship Id="rId74" Type="http://schemas.openxmlformats.org/officeDocument/2006/relationships/image" Target="../media/image305.png"/><Relationship Id="rId75" Type="http://schemas.openxmlformats.org/officeDocument/2006/relationships/image" Target="../media/image306.png"/><Relationship Id="rId76" Type="http://schemas.openxmlformats.org/officeDocument/2006/relationships/image" Target="../media/image307.png"/><Relationship Id="rId77" Type="http://schemas.openxmlformats.org/officeDocument/2006/relationships/image" Target="../media/image308.png"/><Relationship Id="rId78" Type="http://schemas.openxmlformats.org/officeDocument/2006/relationships/image" Target="../media/image309.png"/><Relationship Id="rId79" Type="http://schemas.openxmlformats.org/officeDocument/2006/relationships/image" Target="../media/image310.png"/><Relationship Id="rId80" Type="http://schemas.openxmlformats.org/officeDocument/2006/relationships/image" Target="../media/image311.png"/><Relationship Id="rId81" Type="http://schemas.openxmlformats.org/officeDocument/2006/relationships/image" Target="../media/image312.png"/><Relationship Id="rId82" Type="http://schemas.openxmlformats.org/officeDocument/2006/relationships/image" Target="../media/image313.png"/><Relationship Id="rId83" Type="http://schemas.openxmlformats.org/officeDocument/2006/relationships/image" Target="../media/image314.png"/><Relationship Id="rId84" Type="http://schemas.openxmlformats.org/officeDocument/2006/relationships/image" Target="../media/image315.png"/><Relationship Id="rId85" Type="http://schemas.openxmlformats.org/officeDocument/2006/relationships/image" Target="../media/image316.png"/><Relationship Id="rId86" Type="http://schemas.openxmlformats.org/officeDocument/2006/relationships/image" Target="../media/image317.png"/><Relationship Id="rId87" Type="http://schemas.openxmlformats.org/officeDocument/2006/relationships/image" Target="../media/image137.png"/><Relationship Id="rId88" Type="http://schemas.openxmlformats.org/officeDocument/2006/relationships/image" Target="../media/image318.png"/><Relationship Id="rId89" Type="http://schemas.openxmlformats.org/officeDocument/2006/relationships/image" Target="../media/image319.png"/><Relationship Id="rId90" Type="http://schemas.openxmlformats.org/officeDocument/2006/relationships/image" Target="../media/image320.png"/><Relationship Id="rId91" Type="http://schemas.openxmlformats.org/officeDocument/2006/relationships/image" Target="../media/image179.png"/><Relationship Id="rId92" Type="http://schemas.openxmlformats.org/officeDocument/2006/relationships/image" Target="../media/image321.png"/><Relationship Id="rId93" Type="http://schemas.openxmlformats.org/officeDocument/2006/relationships/image" Target="../media/image322.png"/><Relationship Id="rId94" Type="http://schemas.openxmlformats.org/officeDocument/2006/relationships/image" Target="../media/image323.png"/><Relationship Id="rId95" Type="http://schemas.openxmlformats.org/officeDocument/2006/relationships/image" Target="../media/image324.png"/><Relationship Id="rId96" Type="http://schemas.openxmlformats.org/officeDocument/2006/relationships/image" Target="../media/image325.png"/><Relationship Id="rId97" Type="http://schemas.openxmlformats.org/officeDocument/2006/relationships/image" Target="../media/image326.png"/><Relationship Id="rId98" Type="http://schemas.openxmlformats.org/officeDocument/2006/relationships/image" Target="../media/image327.png"/><Relationship Id="rId99" Type="http://schemas.openxmlformats.org/officeDocument/2006/relationships/image" Target="../media/image328.png"/><Relationship Id="rId100" Type="http://schemas.openxmlformats.org/officeDocument/2006/relationships/image" Target="../media/image329.png"/><Relationship Id="rId101" Type="http://schemas.openxmlformats.org/officeDocument/2006/relationships/image" Target="../media/image330.png"/><Relationship Id="rId102" Type="http://schemas.openxmlformats.org/officeDocument/2006/relationships/image" Target="../media/image331.png"/><Relationship Id="rId103" Type="http://schemas.openxmlformats.org/officeDocument/2006/relationships/image" Target="../media/image332.png"/><Relationship Id="rId104" Type="http://schemas.openxmlformats.org/officeDocument/2006/relationships/image" Target="../media/image333.png"/><Relationship Id="rId105" Type="http://schemas.openxmlformats.org/officeDocument/2006/relationships/image" Target="../media/image334.png"/><Relationship Id="rId106" Type="http://schemas.openxmlformats.org/officeDocument/2006/relationships/image" Target="../media/image335.png"/><Relationship Id="rId107" Type="http://schemas.openxmlformats.org/officeDocument/2006/relationships/image" Target="../media/image336.png"/><Relationship Id="rId108" Type="http://schemas.openxmlformats.org/officeDocument/2006/relationships/image" Target="../media/image337.png"/><Relationship Id="rId109" Type="http://schemas.openxmlformats.org/officeDocument/2006/relationships/image" Target="../media/image338.png"/><Relationship Id="rId110" Type="http://schemas.openxmlformats.org/officeDocument/2006/relationships/image" Target="../media/image339.png"/><Relationship Id="rId111" Type="http://schemas.openxmlformats.org/officeDocument/2006/relationships/image" Target="../media/image145.png"/><Relationship Id="rId112" Type="http://schemas.openxmlformats.org/officeDocument/2006/relationships/image" Target="../media/image340.png"/><Relationship Id="rId113" Type="http://schemas.openxmlformats.org/officeDocument/2006/relationships/image" Target="../media/image341.png"/><Relationship Id="rId114" Type="http://schemas.openxmlformats.org/officeDocument/2006/relationships/image" Target="../media/image342.png"/><Relationship Id="rId115" Type="http://schemas.openxmlformats.org/officeDocument/2006/relationships/image" Target="../media/image343.png"/><Relationship Id="rId116" Type="http://schemas.openxmlformats.org/officeDocument/2006/relationships/image" Target="../media/image344.png"/><Relationship Id="rId117" Type="http://schemas.openxmlformats.org/officeDocument/2006/relationships/image" Target="../media/image345.png"/><Relationship Id="rId118" Type="http://schemas.openxmlformats.org/officeDocument/2006/relationships/image" Target="../media/image346.png"/><Relationship Id="rId119" Type="http://schemas.openxmlformats.org/officeDocument/2006/relationships/image" Target="../media/image347.png"/><Relationship Id="rId120" Type="http://schemas.openxmlformats.org/officeDocument/2006/relationships/image" Target="../media/image348.png"/><Relationship Id="rId121" Type="http://schemas.openxmlformats.org/officeDocument/2006/relationships/image" Target="../media/image349.png"/><Relationship Id="rId122" Type="http://schemas.openxmlformats.org/officeDocument/2006/relationships/image" Target="../media/image350.png"/><Relationship Id="rId123" Type="http://schemas.openxmlformats.org/officeDocument/2006/relationships/image" Target="../media/image351.png"/><Relationship Id="rId124" Type="http://schemas.openxmlformats.org/officeDocument/2006/relationships/image" Target="../media/image352.png"/><Relationship Id="rId125" Type="http://schemas.openxmlformats.org/officeDocument/2006/relationships/image" Target="../media/image353.png"/><Relationship Id="rId126" Type="http://schemas.openxmlformats.org/officeDocument/2006/relationships/image" Target="../media/image354.png"/><Relationship Id="rId127" Type="http://schemas.openxmlformats.org/officeDocument/2006/relationships/image" Target="../media/image355.png"/><Relationship Id="rId128" Type="http://schemas.openxmlformats.org/officeDocument/2006/relationships/image" Target="../media/image356.png"/><Relationship Id="rId129" Type="http://schemas.openxmlformats.org/officeDocument/2006/relationships/image" Target="../media/image357.png"/><Relationship Id="rId130" Type="http://schemas.openxmlformats.org/officeDocument/2006/relationships/image" Target="../media/image358.png"/><Relationship Id="rId131" Type="http://schemas.openxmlformats.org/officeDocument/2006/relationships/image" Target="../media/image359.png"/><Relationship Id="rId132" Type="http://schemas.openxmlformats.org/officeDocument/2006/relationships/image" Target="../media/image360.png"/><Relationship Id="rId133" Type="http://schemas.openxmlformats.org/officeDocument/2006/relationships/image" Target="../media/image361.png"/><Relationship Id="rId134" Type="http://schemas.openxmlformats.org/officeDocument/2006/relationships/image" Target="../media/image362.png"/><Relationship Id="rId135" Type="http://schemas.openxmlformats.org/officeDocument/2006/relationships/image" Target="../media/image363.png"/><Relationship Id="rId136" Type="http://schemas.openxmlformats.org/officeDocument/2006/relationships/image" Target="../media/image364.png"/><Relationship Id="rId137" Type="http://schemas.openxmlformats.org/officeDocument/2006/relationships/image" Target="../media/image36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323585" y="2288108"/>
            <a:ext cx="6317615" cy="1011555"/>
            <a:chOff x="5323585" y="2288108"/>
            <a:chExt cx="6317615" cy="10115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3585" y="2288108"/>
              <a:ext cx="6317107" cy="5169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8994" y="2782569"/>
              <a:ext cx="4976368" cy="516636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7134" y="3405885"/>
            <a:ext cx="5774309" cy="46024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9940" y="5180076"/>
            <a:ext cx="2428494" cy="67741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19009" y="5248147"/>
            <a:ext cx="20529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Carlito"/>
                <a:cs typeface="Carlito"/>
              </a:rPr>
              <a:t>11</a:t>
            </a:r>
            <a:r>
              <a:rPr dirty="0" sz="24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rlito"/>
                <a:cs typeface="Carlito"/>
              </a:rPr>
              <a:t>octubre</a:t>
            </a:r>
            <a:r>
              <a:rPr dirty="0" sz="24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Carlito"/>
                <a:cs typeface="Carlito"/>
              </a:rPr>
              <a:t>2024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64" cy="685799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58926" y="1590166"/>
            <a:ext cx="4465955" cy="460375"/>
            <a:chOff x="858926" y="1590166"/>
            <a:chExt cx="4465955" cy="4603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926" y="1590166"/>
              <a:ext cx="2013204" cy="4602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9042" y="1590166"/>
              <a:ext cx="527304" cy="4602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326" y="1590166"/>
              <a:ext cx="1137665" cy="4602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8516" y="1590166"/>
              <a:ext cx="240791" cy="4602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8912" y="1590166"/>
              <a:ext cx="1040130" cy="4602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1016" y="1590166"/>
              <a:ext cx="243839" cy="46024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846226" y="2297048"/>
            <a:ext cx="2349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>
                <a:latin typeface="Wingdings"/>
                <a:cs typeface="Wingdings"/>
              </a:rPr>
              <a:t></a:t>
            </a:r>
            <a:endParaRPr sz="3600">
              <a:latin typeface="Wingdings"/>
              <a:cs typeface="Wingdings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58926" y="3722192"/>
            <a:ext cx="6612890" cy="457834"/>
            <a:chOff x="858926" y="3722192"/>
            <a:chExt cx="6612890" cy="457834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8926" y="3722192"/>
              <a:ext cx="3567734" cy="4575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3024" y="3722192"/>
              <a:ext cx="3088512" cy="457504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576072" y="2174748"/>
            <a:ext cx="11068050" cy="2883535"/>
            <a:chOff x="576072" y="2174748"/>
            <a:chExt cx="11068050" cy="2883535"/>
          </a:xfrm>
        </p:grpSpPr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9238" y="2405761"/>
              <a:ext cx="546354" cy="4572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9486" y="2405761"/>
              <a:ext cx="2562352" cy="4572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3880" y="2405761"/>
              <a:ext cx="706374" cy="4572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0451" y="2405761"/>
              <a:ext cx="1472565" cy="4572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98233" y="2405761"/>
              <a:ext cx="765809" cy="4572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4429" y="2405761"/>
              <a:ext cx="516635" cy="4572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9267" y="2174748"/>
              <a:ext cx="3256026" cy="100660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42986" y="2346325"/>
              <a:ext cx="2883027" cy="51663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15828" y="2174748"/>
              <a:ext cx="828294" cy="100660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00180" y="2346325"/>
              <a:ext cx="466344" cy="51663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072" y="2621280"/>
              <a:ext cx="3726941" cy="100660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926" y="2792857"/>
              <a:ext cx="3373374" cy="51663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05883" y="2621280"/>
              <a:ext cx="1116330" cy="100660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89348" y="2792857"/>
              <a:ext cx="781812" cy="51663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25083" y="2621280"/>
              <a:ext cx="2949702" cy="100660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08548" y="2792857"/>
              <a:ext cx="2590419" cy="51663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77655" y="2621280"/>
              <a:ext cx="1111757" cy="100660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61754" y="2792857"/>
              <a:ext cx="774953" cy="51663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92283" y="2621280"/>
              <a:ext cx="1751837" cy="100660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176382" y="2792857"/>
              <a:ext cx="1388363" cy="51663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8926" y="3283585"/>
              <a:ext cx="2462403" cy="4572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00145" y="3283585"/>
              <a:ext cx="1028598" cy="4572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96512" y="3283585"/>
              <a:ext cx="516636" cy="4572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65904" y="3283585"/>
              <a:ext cx="2570606" cy="4572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47230" y="3283585"/>
              <a:ext cx="706374" cy="4572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43114" y="3283585"/>
              <a:ext cx="1538351" cy="4572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86723" y="3283585"/>
              <a:ext cx="448055" cy="4572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35718" y="3283585"/>
              <a:ext cx="1028192" cy="4572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31830" y="3283585"/>
              <a:ext cx="541781" cy="4572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817987" y="3283585"/>
              <a:ext cx="687222" cy="4572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82612" y="3491484"/>
              <a:ext cx="1456181" cy="100660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66329" y="3662756"/>
              <a:ext cx="1076325" cy="51694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57031" y="3491484"/>
              <a:ext cx="1230629" cy="100660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40750" y="3662756"/>
              <a:ext cx="847750" cy="51694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05900" y="3491484"/>
              <a:ext cx="1805177" cy="100660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89999" y="3662756"/>
              <a:ext cx="1452118" cy="51694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529315" y="3491484"/>
              <a:ext cx="1114805" cy="100660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13415" y="3662756"/>
              <a:ext cx="779983" cy="51694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6072" y="3930396"/>
              <a:ext cx="2678429" cy="100660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8926" y="4102354"/>
              <a:ext cx="2291969" cy="51663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81300" y="3930396"/>
              <a:ext cx="1707642" cy="100660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64510" y="4102354"/>
              <a:ext cx="1271777" cy="51663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15739" y="3930396"/>
              <a:ext cx="829817" cy="100660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99204" y="4102354"/>
              <a:ext cx="469391" cy="51663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72356" y="3930396"/>
              <a:ext cx="1985010" cy="100660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655819" y="4102354"/>
              <a:ext cx="1588389" cy="51663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67627" y="4161790"/>
              <a:ext cx="542239" cy="45720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50989" y="4161790"/>
              <a:ext cx="2939161" cy="4572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87535" y="4161790"/>
              <a:ext cx="1748154" cy="45720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107801" y="4161790"/>
              <a:ext cx="451103" cy="45720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58926" y="4600702"/>
              <a:ext cx="1560322" cy="45720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76601" y="4600702"/>
              <a:ext cx="706374" cy="45720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866389" y="4600702"/>
              <a:ext cx="1884552" cy="45720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41519" y="4600702"/>
              <a:ext cx="210312" cy="45720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767072" y="4600702"/>
              <a:ext cx="557784" cy="45720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38927" y="4600702"/>
              <a:ext cx="140208" cy="45720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209031" y="4600702"/>
              <a:ext cx="637793" cy="45720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634227" y="4600702"/>
              <a:ext cx="225551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2767" y="156971"/>
            <a:ext cx="11397615" cy="6327775"/>
            <a:chOff x="402767" y="156971"/>
            <a:chExt cx="11397615" cy="63277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767" y="404240"/>
              <a:ext cx="11397361" cy="6079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6012" y="156971"/>
              <a:ext cx="4555997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026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55A11"/>
                </a:solidFill>
              </a:rPr>
              <a:t>Tipos</a:t>
            </a:r>
            <a:r>
              <a:rPr dirty="0" spc="-60">
                <a:solidFill>
                  <a:srgbClr val="C55A11"/>
                </a:solidFill>
              </a:rPr>
              <a:t> </a:t>
            </a:r>
            <a:r>
              <a:rPr dirty="0">
                <a:solidFill>
                  <a:srgbClr val="C55A11"/>
                </a:solidFill>
              </a:rPr>
              <a:t>de</a:t>
            </a:r>
            <a:r>
              <a:rPr dirty="0" spc="-40">
                <a:solidFill>
                  <a:srgbClr val="C55A11"/>
                </a:solidFill>
              </a:rPr>
              <a:t> </a:t>
            </a:r>
            <a:r>
              <a:rPr dirty="0" spc="-10">
                <a:solidFill>
                  <a:srgbClr val="C55A11"/>
                </a:solidFill>
              </a:rPr>
              <a:t>Aprendizaje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9205" y="2312542"/>
            <a:ext cx="8714105" cy="1184910"/>
            <a:chOff x="959205" y="2312542"/>
            <a:chExt cx="8714105" cy="11849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205" y="2312542"/>
              <a:ext cx="8713597" cy="6888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6548" y="2980004"/>
              <a:ext cx="1701546" cy="5169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7862" y="2980004"/>
              <a:ext cx="274320" cy="5169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5022" y="2980004"/>
              <a:ext cx="2351658" cy="516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4585" y="2149221"/>
            <a:ext cx="17272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0">
                <a:latin typeface="Arial"/>
                <a:cs typeface="Arial"/>
              </a:rPr>
              <a:t>•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885" y="3155950"/>
            <a:ext cx="4814976" cy="4191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04672" y="2037588"/>
            <a:ext cx="10838180" cy="3641725"/>
            <a:chOff x="804672" y="2037588"/>
            <a:chExt cx="10838180" cy="364172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885" y="2250313"/>
              <a:ext cx="2017014" cy="4191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4713" y="2250313"/>
              <a:ext cx="1832229" cy="419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9237" y="2250313"/>
              <a:ext cx="942848" cy="4191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1550" y="2250313"/>
              <a:ext cx="1318768" cy="4191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936" y="2250313"/>
              <a:ext cx="470916" cy="4191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5928" y="2037588"/>
              <a:ext cx="2984754" cy="92583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8055" y="2195449"/>
              <a:ext cx="2638679" cy="4739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06455" y="2037588"/>
              <a:ext cx="1136142" cy="92583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68838" y="2195449"/>
              <a:ext cx="782320" cy="4739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672" y="2490216"/>
              <a:ext cx="2765298" cy="92582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5885" y="2647772"/>
              <a:ext cx="2417699" cy="47426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44011" y="2490216"/>
              <a:ext cx="774953" cy="92582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05504" y="2647772"/>
              <a:ext cx="451103" cy="47426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93007" y="2490216"/>
              <a:ext cx="1450086" cy="92582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54501" y="2647772"/>
              <a:ext cx="1080820" cy="47426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7136" y="2490216"/>
              <a:ext cx="2391917" cy="92582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8629" y="2647772"/>
              <a:ext cx="2027047" cy="47426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83095" y="2490216"/>
              <a:ext cx="762761" cy="92582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44969" y="2647772"/>
              <a:ext cx="426720" cy="47426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19900" y="2490216"/>
              <a:ext cx="2250186" cy="9258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81774" y="2647772"/>
              <a:ext cx="1890141" cy="47426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6255" y="2702636"/>
              <a:ext cx="2672079" cy="4194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76543" y="2942844"/>
              <a:ext cx="2657094" cy="92582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38418" y="3101086"/>
              <a:ext cx="2299589" cy="47396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91500" y="2942844"/>
              <a:ext cx="1026413" cy="92582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53628" y="3101086"/>
              <a:ext cx="715518" cy="47396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75776" y="2942844"/>
              <a:ext cx="1096518" cy="92582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37903" y="3101086"/>
              <a:ext cx="729894" cy="47396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630155" y="2942844"/>
              <a:ext cx="2012442" cy="92582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892538" y="3101086"/>
              <a:ext cx="1672081" cy="47396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4672" y="3395472"/>
              <a:ext cx="1815845" cy="92582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65885" y="3553713"/>
              <a:ext cx="1477518" cy="47396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37104" y="3395472"/>
              <a:ext cx="1703070" cy="92582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98597" y="3553713"/>
              <a:ext cx="1384427" cy="47396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56760" y="3395472"/>
              <a:ext cx="2253234" cy="92582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18252" y="3553713"/>
              <a:ext cx="1917192" cy="47396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26580" y="3395472"/>
              <a:ext cx="2241042" cy="92582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188454" y="3553713"/>
              <a:ext cx="1879980" cy="47396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46336" y="3608577"/>
              <a:ext cx="2035428" cy="4191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65885" y="4059631"/>
              <a:ext cx="3568573" cy="41940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11344" y="4059631"/>
              <a:ext cx="192024" cy="41940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76774" y="4059631"/>
              <a:ext cx="2665349" cy="41940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7512" y="4059631"/>
              <a:ext cx="470916" cy="41940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268967" y="4059631"/>
              <a:ext cx="2295271" cy="41940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65885" y="4514088"/>
              <a:ext cx="2742819" cy="4191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01617" y="4514088"/>
              <a:ext cx="1886712" cy="4191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88581" y="4514088"/>
              <a:ext cx="906678" cy="41910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5260" y="4300727"/>
              <a:ext cx="3847338" cy="92583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57388" y="4459223"/>
              <a:ext cx="3533775" cy="47396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4672" y="4753355"/>
              <a:ext cx="2850641" cy="92583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65885" y="4911852"/>
              <a:ext cx="2531745" cy="47396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75608" y="4966716"/>
              <a:ext cx="441960" cy="4191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04792" y="4966716"/>
              <a:ext cx="705103" cy="4191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41825" y="4966716"/>
              <a:ext cx="2322956" cy="4191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77913" y="4966716"/>
              <a:ext cx="823366" cy="4191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41463" y="4753355"/>
              <a:ext cx="2346198" cy="92583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403591" y="4911852"/>
              <a:ext cx="2021331" cy="47396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49512" y="4753355"/>
              <a:ext cx="1971294" cy="92583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311640" y="4911852"/>
              <a:ext cx="1625346" cy="47396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733786" y="4966716"/>
              <a:ext cx="195072" cy="419100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3091942" y="502919"/>
            <a:ext cx="6343015" cy="1183005"/>
            <a:chOff x="3091942" y="502919"/>
            <a:chExt cx="6343015" cy="1183005"/>
          </a:xfrm>
        </p:grpSpPr>
        <p:pic>
          <p:nvPicPr>
            <p:cNvPr id="66" name="object 6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944112" y="502919"/>
              <a:ext cx="4545330" cy="100965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29100" y="674573"/>
              <a:ext cx="4166742" cy="51694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091942" y="1168907"/>
              <a:ext cx="6342507" cy="516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58747" y="2347595"/>
            <a:ext cx="7260590" cy="1122045"/>
            <a:chOff x="1658747" y="2347595"/>
            <a:chExt cx="7260590" cy="11220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9869" y="2347595"/>
              <a:ext cx="4152392" cy="5730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747" y="2895930"/>
              <a:ext cx="7260463" cy="573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151" y="468033"/>
            <a:ext cx="11400155" cy="5922010"/>
            <a:chOff x="396151" y="468033"/>
            <a:chExt cx="11400155" cy="59220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151" y="468033"/>
              <a:ext cx="11399647" cy="592188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836" y="487679"/>
              <a:ext cx="7076693" cy="8968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3080" y="975359"/>
              <a:ext cx="1657349" cy="8968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9315" y="975359"/>
              <a:ext cx="656082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4284" y="975359"/>
              <a:ext cx="2105406" cy="8968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8576" y="975359"/>
              <a:ext cx="656081" cy="8968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3544" y="975359"/>
              <a:ext cx="1652777" cy="896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2510" y="576783"/>
            <a:ext cx="647827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2690" marR="5080" indent="-1190625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C55A11"/>
                </a:solidFill>
                <a:latin typeface="Carlito"/>
                <a:cs typeface="Carlito"/>
              </a:rPr>
              <a:t>Metodología</a:t>
            </a:r>
            <a:r>
              <a:rPr dirty="0" sz="3200" spc="-50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C55A11"/>
                </a:solidFill>
                <a:latin typeface="Carlito"/>
                <a:cs typeface="Carlito"/>
              </a:rPr>
              <a:t>basada</a:t>
            </a:r>
            <a:r>
              <a:rPr dirty="0" sz="3200" spc="-40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C55A11"/>
                </a:solidFill>
                <a:latin typeface="Carlito"/>
                <a:cs typeface="Carlito"/>
              </a:rPr>
              <a:t>en</a:t>
            </a:r>
            <a:r>
              <a:rPr dirty="0" sz="3200" spc="-65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C55A11"/>
                </a:solidFill>
                <a:latin typeface="Carlito"/>
                <a:cs typeface="Carlito"/>
              </a:rPr>
              <a:t>el</a:t>
            </a:r>
            <a:r>
              <a:rPr dirty="0" sz="3200" spc="-25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C55A11"/>
                </a:solidFill>
                <a:latin typeface="Carlito"/>
                <a:cs typeface="Carlito"/>
              </a:rPr>
              <a:t>Principio</a:t>
            </a:r>
            <a:r>
              <a:rPr dirty="0" sz="3200" spc="-60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3200" spc="-25" b="1">
                <a:solidFill>
                  <a:srgbClr val="C55A11"/>
                </a:solidFill>
                <a:latin typeface="Carlito"/>
                <a:cs typeface="Carlito"/>
              </a:rPr>
              <a:t>de </a:t>
            </a:r>
            <a:r>
              <a:rPr dirty="0" sz="3200" b="1">
                <a:solidFill>
                  <a:srgbClr val="538235"/>
                </a:solidFill>
                <a:latin typeface="Carlito"/>
                <a:cs typeface="Carlito"/>
              </a:rPr>
              <a:t>Acción-</a:t>
            </a:r>
            <a:r>
              <a:rPr dirty="0" sz="3200" spc="-20" b="1">
                <a:solidFill>
                  <a:srgbClr val="538235"/>
                </a:solidFill>
                <a:latin typeface="Carlito"/>
                <a:cs typeface="Carlito"/>
              </a:rPr>
              <a:t>Reflexión-</a:t>
            </a:r>
            <a:r>
              <a:rPr dirty="0" sz="3200" spc="-10" b="1">
                <a:solidFill>
                  <a:srgbClr val="538235"/>
                </a:solidFill>
                <a:latin typeface="Carlito"/>
                <a:cs typeface="Carlito"/>
              </a:rPr>
              <a:t>Acción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742944" y="5145023"/>
            <a:ext cx="5998210" cy="1214120"/>
            <a:chOff x="3742944" y="5145023"/>
            <a:chExt cx="5998210" cy="121412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2944" y="5145023"/>
              <a:ext cx="5997702" cy="78714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2772" y="5571743"/>
              <a:ext cx="2122170" cy="7871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7836" y="5571743"/>
              <a:ext cx="575297" cy="78714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6039" y="5571743"/>
              <a:ext cx="2332482" cy="787146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22019" marR="5080" indent="-90995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rlito"/>
                <a:cs typeface="Carlito"/>
              </a:rPr>
              <a:t>Alianza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de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Complementariedad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con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la Comunidad-</a:t>
            </a:r>
            <a:r>
              <a:rPr dirty="0" sz="2800" spc="-10">
                <a:latin typeface="Carlito"/>
                <a:cs typeface="Carlito"/>
              </a:rPr>
              <a:t>Participación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38758" y="1466341"/>
            <a:ext cx="10509885" cy="746760"/>
            <a:chOff x="1038758" y="1466341"/>
            <a:chExt cx="10509885" cy="746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758" y="1466341"/>
              <a:ext cx="2625521" cy="381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253" y="1466341"/>
              <a:ext cx="649224" cy="381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9137" y="1466341"/>
              <a:ext cx="5823712" cy="381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9509" y="1466341"/>
              <a:ext cx="1498853" cy="381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758" y="1831797"/>
              <a:ext cx="1684908" cy="3813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113" y="1831797"/>
              <a:ext cx="176783" cy="38130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1038758" y="2538095"/>
            <a:ext cx="8780145" cy="746760"/>
            <a:chOff x="1038758" y="2538095"/>
            <a:chExt cx="8780145" cy="74676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8758" y="2538095"/>
              <a:ext cx="2302636" cy="3810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2753" y="2538095"/>
              <a:ext cx="646938" cy="381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9513" y="2538095"/>
              <a:ext cx="2426081" cy="381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7707" y="2538095"/>
              <a:ext cx="933450" cy="3810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9936" y="2538095"/>
              <a:ext cx="1948814" cy="381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8758" y="2903855"/>
              <a:ext cx="2111375" cy="381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71749" y="2903855"/>
              <a:ext cx="2493645" cy="3810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95289" y="2903855"/>
              <a:ext cx="1259611" cy="3810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93407" y="2903855"/>
              <a:ext cx="1115568" cy="3810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3047" y="2903855"/>
              <a:ext cx="188975" cy="3810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7536" y="2903855"/>
              <a:ext cx="176783" cy="381000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71785" y="2538095"/>
            <a:ext cx="821334" cy="38100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903331" y="2538095"/>
            <a:ext cx="638048" cy="38100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1038758" y="3422903"/>
            <a:ext cx="6798945" cy="843915"/>
            <a:chOff x="1038758" y="3422903"/>
            <a:chExt cx="6798945" cy="843915"/>
          </a:xfrm>
        </p:grpSpPr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8758" y="3608196"/>
              <a:ext cx="2580894" cy="3810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17137" y="3608196"/>
              <a:ext cx="1860804" cy="3810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06314" y="3608196"/>
              <a:ext cx="374903" cy="3810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93080" y="3608196"/>
              <a:ext cx="2064893" cy="3810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48144" y="3422903"/>
              <a:ext cx="589013" cy="84353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888" y="3608196"/>
              <a:ext cx="176783" cy="381000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038758" y="4313809"/>
            <a:ext cx="5598795" cy="746760"/>
            <a:chOff x="1038758" y="4313809"/>
            <a:chExt cx="5598795" cy="746760"/>
          </a:xfrm>
        </p:grpSpPr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04362" y="4313809"/>
              <a:ext cx="374903" cy="3810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53941" y="4313809"/>
              <a:ext cx="1983486" cy="3810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20739" y="4313809"/>
              <a:ext cx="692912" cy="3810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8758" y="4313809"/>
              <a:ext cx="2292604" cy="74676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55009" y="4679569"/>
              <a:ext cx="1750440" cy="3810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08550" y="4679569"/>
              <a:ext cx="374903" cy="3810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93538" y="4679569"/>
              <a:ext cx="1425066" cy="3810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0236" y="4679569"/>
              <a:ext cx="176784" cy="381000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702552" y="4313809"/>
            <a:ext cx="1704594" cy="381000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481314" y="4313809"/>
            <a:ext cx="637794" cy="381000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170161" y="4313809"/>
            <a:ext cx="429768" cy="381000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720326" y="4313809"/>
            <a:ext cx="1846072" cy="3810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797458" y="1374394"/>
            <a:ext cx="200025" cy="441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038758" y="5371795"/>
            <a:ext cx="10069195" cy="419100"/>
            <a:chOff x="1038758" y="5371795"/>
            <a:chExt cx="10069195" cy="419100"/>
          </a:xfrm>
        </p:grpSpPr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8758" y="5400751"/>
              <a:ext cx="1447038" cy="3810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24049" y="5400751"/>
              <a:ext cx="651510" cy="3810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55924" y="5400751"/>
              <a:ext cx="1849501" cy="38100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6526" y="5400751"/>
              <a:ext cx="374903" cy="3810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01514" y="5400751"/>
              <a:ext cx="2335784" cy="3810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69480" y="5400751"/>
              <a:ext cx="651509" cy="3810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01355" y="5400751"/>
              <a:ext cx="1750822" cy="38100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3626" y="5400751"/>
              <a:ext cx="374903" cy="38100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40138" y="5400751"/>
              <a:ext cx="1339723" cy="38100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912475" y="5371795"/>
              <a:ext cx="195072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1585" y="1314272"/>
            <a:ext cx="5546725" cy="457834"/>
            <a:chOff x="951585" y="1314272"/>
            <a:chExt cx="5546725" cy="4578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585" y="1354277"/>
              <a:ext cx="2018664" cy="40721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7344" y="1354277"/>
              <a:ext cx="694944" cy="4072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4272" y="1354277"/>
              <a:ext cx="1386459" cy="4072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9485" y="1354277"/>
              <a:ext cx="679399" cy="4072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7649" y="1354277"/>
              <a:ext cx="1152144" cy="4072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7769" y="1314272"/>
              <a:ext cx="210312" cy="45750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951585" y="2142489"/>
            <a:ext cx="5732145" cy="845819"/>
            <a:chOff x="951585" y="2142489"/>
            <a:chExt cx="5732145" cy="845819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585" y="2142489"/>
              <a:ext cx="2453767" cy="40690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7612" y="2142489"/>
              <a:ext cx="3175635" cy="40690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585" y="2581401"/>
              <a:ext cx="1736089" cy="40690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5028" y="2581401"/>
              <a:ext cx="399288" cy="4069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8305" y="2581401"/>
              <a:ext cx="2266442" cy="40690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5898" y="2581401"/>
              <a:ext cx="188975" cy="406908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86118" y="2142489"/>
            <a:ext cx="429768" cy="40690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90816" y="2142489"/>
            <a:ext cx="1077468" cy="40690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05443" y="2142489"/>
            <a:ext cx="692657" cy="40690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58300" y="2142489"/>
            <a:ext cx="457200" cy="40690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54438" y="2142489"/>
            <a:ext cx="1620266" cy="406908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951585" y="3357371"/>
            <a:ext cx="8308975" cy="845819"/>
            <a:chOff x="951585" y="3357371"/>
            <a:chExt cx="8308975" cy="845819"/>
          </a:xfrm>
        </p:grpSpPr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1585" y="3357371"/>
              <a:ext cx="2712974" cy="4069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19449" y="3357371"/>
              <a:ext cx="692658" cy="40690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44873" y="3357371"/>
              <a:ext cx="1518793" cy="40690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8878" y="3357371"/>
              <a:ext cx="694944" cy="4069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35825" y="3357371"/>
              <a:ext cx="2524505" cy="4069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1585" y="3796283"/>
              <a:ext cx="1966341" cy="40690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1812" y="3796283"/>
              <a:ext cx="399288" cy="40690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25088" y="3796283"/>
              <a:ext cx="2188083" cy="40690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95061" y="3796283"/>
              <a:ext cx="1683639" cy="40690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93737" y="3796283"/>
              <a:ext cx="1862201" cy="4069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23148" y="3796283"/>
              <a:ext cx="188975" cy="406907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343643" y="3357371"/>
            <a:ext cx="2167763" cy="406907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710285" y="1255852"/>
            <a:ext cx="212090" cy="3731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36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295"/>
              </a:spcBef>
            </a:pP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951585" y="4571695"/>
            <a:ext cx="10496550" cy="846455"/>
            <a:chOff x="951585" y="4571695"/>
            <a:chExt cx="10496550" cy="846455"/>
          </a:xfrm>
        </p:grpSpPr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1585" y="4571695"/>
              <a:ext cx="1459738" cy="40721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27783" y="4571695"/>
              <a:ext cx="2409697" cy="40721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88712" y="4571695"/>
              <a:ext cx="992886" cy="40721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08066" y="4571695"/>
              <a:ext cx="2639060" cy="40721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00643" y="4571695"/>
              <a:ext cx="2068956" cy="40721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206481" y="4571695"/>
              <a:ext cx="875792" cy="40721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988293" y="4571695"/>
              <a:ext cx="459485" cy="40721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1585" y="5011166"/>
              <a:ext cx="1200150" cy="40690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83943" y="5011166"/>
              <a:ext cx="740054" cy="40690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42565" y="5011166"/>
              <a:ext cx="1508378" cy="406907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4456" y="5011166"/>
              <a:ext cx="678941" cy="40690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20717" y="5011166"/>
              <a:ext cx="2289683" cy="40690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2129" y="5011166"/>
              <a:ext cx="695401" cy="40690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49311" y="5011166"/>
              <a:ext cx="2330830" cy="40690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86214" y="5011166"/>
              <a:ext cx="188975" cy="4069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7999" y="1335913"/>
            <a:ext cx="4695825" cy="783590"/>
            <a:chOff x="907999" y="1335913"/>
            <a:chExt cx="4695825" cy="7835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999" y="1335913"/>
              <a:ext cx="2384425" cy="381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2" y="1335913"/>
              <a:ext cx="2184908" cy="381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999" y="1729105"/>
              <a:ext cx="1827402" cy="381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8711" y="1729105"/>
              <a:ext cx="1339341" cy="381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0667" y="1700149"/>
              <a:ext cx="195072" cy="41910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0494" y="1335913"/>
            <a:ext cx="637794" cy="381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5061" y="1335913"/>
            <a:ext cx="1847722" cy="38100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8454263" y="1335913"/>
            <a:ext cx="822325" cy="381000"/>
            <a:chOff x="8454263" y="1335913"/>
            <a:chExt cx="822325" cy="381000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4263" y="1335913"/>
              <a:ext cx="813434" cy="381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05011" y="1335913"/>
              <a:ext cx="171297" cy="381000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01505" y="1335913"/>
            <a:ext cx="2192528" cy="381000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907999" y="2431669"/>
            <a:ext cx="9197975" cy="746760"/>
            <a:chOff x="907999" y="2431669"/>
            <a:chExt cx="9197975" cy="746760"/>
          </a:xfrm>
        </p:grpSpPr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7999" y="2431669"/>
              <a:ext cx="2672638" cy="381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7204" y="2431669"/>
              <a:ext cx="4881626" cy="3810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40547" y="2431669"/>
              <a:ext cx="1665097" cy="3810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20604" y="2431669"/>
              <a:ext cx="170688" cy="3810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7999" y="2797124"/>
              <a:ext cx="2315083" cy="38130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42488" y="2797124"/>
              <a:ext cx="435863" cy="38130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57955" y="2797124"/>
              <a:ext cx="912495" cy="38130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5488" y="2797124"/>
              <a:ext cx="1894713" cy="38130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3873" y="2797124"/>
              <a:ext cx="637794" cy="38130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26605" y="2797124"/>
              <a:ext cx="450799" cy="38130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6275" y="2797124"/>
              <a:ext cx="1565782" cy="3813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49690" y="2797124"/>
              <a:ext cx="173735" cy="381304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182732" y="2431669"/>
            <a:ext cx="1534413" cy="381000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907999" y="3489705"/>
            <a:ext cx="8629015" cy="746760"/>
            <a:chOff x="907999" y="3489705"/>
            <a:chExt cx="8629015" cy="746760"/>
          </a:xfrm>
        </p:grpSpPr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7999" y="3489705"/>
              <a:ext cx="2457196" cy="3810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908" y="3489705"/>
              <a:ext cx="2283333" cy="3810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40222" y="3489705"/>
              <a:ext cx="1747393" cy="3810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58735" y="3489705"/>
              <a:ext cx="374903" cy="3810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11362" y="3489705"/>
              <a:ext cx="1425067" cy="3810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7999" y="3855465"/>
              <a:ext cx="2042160" cy="3810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59023" y="3855465"/>
              <a:ext cx="374904" cy="3810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45536" y="3855465"/>
              <a:ext cx="1854581" cy="3810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10582" y="3855465"/>
              <a:ext cx="2480183" cy="3810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09739" y="3855465"/>
              <a:ext cx="2093087" cy="3810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28454" y="3855465"/>
              <a:ext cx="177393" cy="381000"/>
            </a:xfrm>
            <a:prstGeom prst="rect">
              <a:avLst/>
            </a:prstGeom>
          </p:spPr>
        </p:pic>
      </p:grpSp>
      <p:pic>
        <p:nvPicPr>
          <p:cNvPr id="40" name="object 4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643236" y="3489705"/>
            <a:ext cx="2070353" cy="381000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907999" y="4549140"/>
            <a:ext cx="5427980" cy="381000"/>
            <a:chOff x="907999" y="4549140"/>
            <a:chExt cx="5427980" cy="381000"/>
          </a:xfrm>
        </p:grpSpPr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7999" y="4549140"/>
              <a:ext cx="658368" cy="3810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44498" y="4549140"/>
              <a:ext cx="1634363" cy="3810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11423" y="4549140"/>
              <a:ext cx="450341" cy="3810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10711" y="4549140"/>
              <a:ext cx="2924810" cy="3810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52641" y="4549140"/>
              <a:ext cx="173736" cy="381000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666699" y="1243965"/>
            <a:ext cx="200025" cy="4401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956560" y="5254752"/>
            <a:ext cx="651510" cy="381000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720084" y="5254752"/>
            <a:ext cx="1360551" cy="381000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215382" y="5254752"/>
            <a:ext cx="1575562" cy="381000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47027" y="5254752"/>
            <a:ext cx="374903" cy="381000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465186" y="5254752"/>
            <a:ext cx="1689988" cy="381000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317101" y="5254752"/>
            <a:ext cx="1842135" cy="381000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336401" y="5254752"/>
            <a:ext cx="377951" cy="381000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907999" y="5254752"/>
            <a:ext cx="1889760" cy="747395"/>
            <a:chOff x="907999" y="5254752"/>
            <a:chExt cx="1889760" cy="747395"/>
          </a:xfrm>
        </p:grpSpPr>
        <p:pic>
          <p:nvPicPr>
            <p:cNvPr id="56" name="object 5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7999" y="5254752"/>
              <a:ext cx="1889633" cy="3810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7999" y="5620512"/>
              <a:ext cx="1829308" cy="38130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70988" y="5620512"/>
              <a:ext cx="176783" cy="3813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7508" y="1851660"/>
            <a:ext cx="7653020" cy="1668145"/>
            <a:chOff x="1397508" y="1851660"/>
            <a:chExt cx="7653020" cy="1668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1988" y="1851660"/>
              <a:ext cx="4543806" cy="111937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7456" y="2044954"/>
              <a:ext cx="4159250" cy="573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7508" y="2400300"/>
              <a:ext cx="7652766" cy="11193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2722" y="2593543"/>
              <a:ext cx="7260463" cy="573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2804" y="4318"/>
            <a:ext cx="4085971" cy="57302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327903" y="2161032"/>
            <a:ext cx="6831330" cy="2646680"/>
            <a:chOff x="5327903" y="2161032"/>
            <a:chExt cx="6831330" cy="26466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7903" y="2161032"/>
              <a:ext cx="1796033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9772" y="2332990"/>
              <a:ext cx="1518793" cy="3550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6955" y="2161032"/>
              <a:ext cx="870966" cy="7871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9205" y="2332990"/>
              <a:ext cx="605790" cy="35509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9415" y="2161032"/>
              <a:ext cx="733805" cy="7871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1665" y="2332990"/>
              <a:ext cx="400050" cy="3550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6239" y="2161032"/>
              <a:ext cx="1453133" cy="7871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38489" y="2332990"/>
              <a:ext cx="1232534" cy="35509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2267" y="2161032"/>
              <a:ext cx="575297" cy="7871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4517" y="2332990"/>
              <a:ext cx="217017" cy="35509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10471" y="2161032"/>
              <a:ext cx="1913381" cy="78714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32721" y="2332990"/>
              <a:ext cx="1653285" cy="3550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85347" y="2161032"/>
              <a:ext cx="864870" cy="7871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07851" y="2332990"/>
              <a:ext cx="596646" cy="3550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11711" y="2161032"/>
              <a:ext cx="747522" cy="78714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34215" y="2332990"/>
              <a:ext cx="421081" cy="3550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27903" y="2545080"/>
              <a:ext cx="1204722" cy="78714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49772" y="2717038"/>
              <a:ext cx="922020" cy="3550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80403" y="2545080"/>
              <a:ext cx="953261" cy="78714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02272" y="2717038"/>
              <a:ext cx="648207" cy="35509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443" y="2545080"/>
              <a:ext cx="2637281" cy="7871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03693" y="2717038"/>
              <a:ext cx="2351404" cy="35509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66503" y="2545080"/>
              <a:ext cx="872490" cy="78714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89007" y="2717038"/>
              <a:ext cx="608076" cy="35509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86771" y="2545080"/>
              <a:ext cx="2172462" cy="78714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09275" y="2717038"/>
              <a:ext cx="1876171" cy="35509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27903" y="2929128"/>
              <a:ext cx="1122426" cy="78714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49772" y="3100781"/>
              <a:ext cx="819150" cy="35539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76187" y="2929128"/>
              <a:ext cx="640841" cy="78714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98056" y="3100781"/>
              <a:ext cx="347471" cy="35539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42887" y="2929128"/>
              <a:ext cx="2625090" cy="78714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64756" y="3100781"/>
              <a:ext cx="2354453" cy="35539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00871" y="2929128"/>
              <a:ext cx="549401" cy="78714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723121" y="3100781"/>
              <a:ext cx="164592" cy="35539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27903" y="3636264"/>
              <a:ext cx="2006346" cy="78714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49772" y="3808476"/>
              <a:ext cx="1710563" cy="35509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48727" y="3636264"/>
              <a:ext cx="1043177" cy="78714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70977" y="3808476"/>
              <a:ext cx="768096" cy="35509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7907" y="3636264"/>
              <a:ext cx="733805" cy="78714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0157" y="3808476"/>
              <a:ext cx="400050" cy="35509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56191" y="3636264"/>
              <a:ext cx="2114550" cy="78714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378695" y="3808476"/>
              <a:ext cx="1830451" cy="35509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285219" y="3636264"/>
              <a:ext cx="874014" cy="78714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507723" y="3808476"/>
              <a:ext cx="610819" cy="35509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27903" y="4020311"/>
              <a:ext cx="2570226" cy="78714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49772" y="4192524"/>
              <a:ext cx="2265172" cy="35509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27035" y="4020311"/>
              <a:ext cx="863346" cy="78714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49285" y="4192524"/>
              <a:ext cx="594359" cy="35509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16239" y="4020311"/>
              <a:ext cx="745998" cy="78714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38489" y="4192524"/>
              <a:ext cx="418338" cy="35509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86571" y="4020311"/>
              <a:ext cx="1578102" cy="78714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08821" y="4192524"/>
              <a:ext cx="1296543" cy="35509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592055" y="4020311"/>
              <a:ext cx="1991105" cy="787145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814559" y="4192524"/>
              <a:ext cx="1693291" cy="35509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116055" y="4020311"/>
              <a:ext cx="549401" cy="78714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338559" y="4192524"/>
              <a:ext cx="164592" cy="355092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5479796" y="754380"/>
            <a:ext cx="2324100" cy="254635"/>
            <a:chOff x="5479796" y="754380"/>
            <a:chExt cx="2324100" cy="254635"/>
          </a:xfrm>
        </p:grpSpPr>
        <p:pic>
          <p:nvPicPr>
            <p:cNvPr id="62" name="object 6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480558" y="754380"/>
              <a:ext cx="2323211" cy="254508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5479796" y="987298"/>
              <a:ext cx="2207260" cy="5080"/>
            </a:xfrm>
            <a:custGeom>
              <a:avLst/>
              <a:gdLst/>
              <a:ahLst/>
              <a:cxnLst/>
              <a:rect l="l" t="t" r="r" b="b"/>
              <a:pathLst>
                <a:path w="2207259" h="5080">
                  <a:moveTo>
                    <a:pt x="220675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206752" y="4572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 descr=""/>
          <p:cNvGrpSpPr/>
          <p:nvPr/>
        </p:nvGrpSpPr>
        <p:grpSpPr>
          <a:xfrm>
            <a:off x="5226811" y="1155191"/>
            <a:ext cx="2832100" cy="254635"/>
            <a:chOff x="5226811" y="1155191"/>
            <a:chExt cx="2832100" cy="254635"/>
          </a:xfrm>
        </p:grpSpPr>
        <p:pic>
          <p:nvPicPr>
            <p:cNvPr id="65" name="object 6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227573" y="1155191"/>
              <a:ext cx="2830956" cy="25450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5226811" y="1388109"/>
              <a:ext cx="2712720" cy="5080"/>
            </a:xfrm>
            <a:custGeom>
              <a:avLst/>
              <a:gdLst/>
              <a:ahLst/>
              <a:cxnLst/>
              <a:rect l="l" t="t" r="r" b="b"/>
              <a:pathLst>
                <a:path w="2712720" h="5080">
                  <a:moveTo>
                    <a:pt x="2712719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712719" y="4572"/>
                  </a:lnTo>
                  <a:lnTo>
                    <a:pt x="2712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7" name="object 6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569591" y="1959940"/>
            <a:ext cx="2641600" cy="38865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772" y="1643760"/>
            <a:ext cx="5217401" cy="39079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6580" y="472440"/>
            <a:ext cx="3513581" cy="8968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65975" y="562737"/>
            <a:ext cx="30073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Rol</a:t>
            </a:r>
            <a:r>
              <a:rPr dirty="0" sz="3200" spc="-40"/>
              <a:t> </a:t>
            </a:r>
            <a:r>
              <a:rPr dirty="0" sz="3200"/>
              <a:t>de</a:t>
            </a:r>
            <a:r>
              <a:rPr dirty="0" sz="3200" spc="-40"/>
              <a:t> </a:t>
            </a:r>
            <a:r>
              <a:rPr dirty="0" sz="3200"/>
              <a:t>los</a:t>
            </a:r>
            <a:r>
              <a:rPr dirty="0" sz="3200" spc="-50"/>
              <a:t> </a:t>
            </a:r>
            <a:r>
              <a:rPr dirty="0" sz="3200" spc="-25"/>
              <a:t>Tutores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5616066" y="1213866"/>
            <a:ext cx="611314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178050" algn="l"/>
                <a:tab pos="2687320" algn="l"/>
                <a:tab pos="3416935" algn="l"/>
                <a:tab pos="5734050" algn="l"/>
              </a:tabLst>
            </a:pPr>
            <a:r>
              <a:rPr dirty="0" sz="2800" spc="-10">
                <a:latin typeface="Carlito"/>
                <a:cs typeface="Carlito"/>
              </a:rPr>
              <a:t>Acompaña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50">
                <a:latin typeface="Carlito"/>
                <a:cs typeface="Carlito"/>
              </a:rPr>
              <a:t>a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las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Comunidades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de </a:t>
            </a:r>
            <a:r>
              <a:rPr dirty="0" sz="2800" spc="-25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Aprendizaje.</a:t>
            </a:r>
            <a:endParaRPr sz="28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2800">
                <a:latin typeface="Carlito"/>
                <a:cs typeface="Carlito"/>
              </a:rPr>
              <a:t>Motiva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y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Acompaña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los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Protagonistas.</a:t>
            </a:r>
            <a:endParaRPr sz="2800">
              <a:latin typeface="Carlito"/>
              <a:cs typeface="Carlito"/>
            </a:endParaRPr>
          </a:p>
          <a:p>
            <a:pPr marL="299085" marR="69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150745" algn="l"/>
                <a:tab pos="2719070" algn="l"/>
                <a:tab pos="5031740" algn="l"/>
                <a:tab pos="5706745" algn="l"/>
              </a:tabLst>
            </a:pPr>
            <a:r>
              <a:rPr dirty="0" sz="2800" spc="-10">
                <a:latin typeface="Carlito"/>
                <a:cs typeface="Carlito"/>
              </a:rPr>
              <a:t>Acompaña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el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cumplimiento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de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las </a:t>
            </a:r>
            <a:r>
              <a:rPr dirty="0" sz="2800" spc="-10">
                <a:latin typeface="Carlito"/>
                <a:cs typeface="Carlito"/>
              </a:rPr>
              <a:t>asignaciones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individuales</a:t>
            </a:r>
            <a:r>
              <a:rPr dirty="0" sz="2800" spc="-5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y</a:t>
            </a:r>
            <a:r>
              <a:rPr dirty="0" sz="2800" spc="-75" b="1">
                <a:latin typeface="Carlito"/>
                <a:cs typeface="Carlito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colectivas</a:t>
            </a:r>
            <a:r>
              <a:rPr dirty="0" sz="2800" spc="-1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16066" y="3347720"/>
            <a:ext cx="174498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7815" marR="72390" indent="-28575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2800" spc="-10">
                <a:latin typeface="Carlito"/>
                <a:cs typeface="Carlito"/>
              </a:rPr>
              <a:t>Establece 	Claves.</a:t>
            </a:r>
            <a:endParaRPr sz="28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2800" spc="-10">
                <a:latin typeface="Carlito"/>
                <a:cs typeface="Carlito"/>
              </a:rPr>
              <a:t>Comparte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39355" y="3347720"/>
            <a:ext cx="418719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2270760" algn="l"/>
                <a:tab pos="3066415" algn="l"/>
              </a:tabLst>
            </a:pPr>
            <a:r>
              <a:rPr dirty="0" sz="2800" spc="-10">
                <a:latin typeface="Carlito"/>
                <a:cs typeface="Carlito"/>
              </a:rPr>
              <a:t>comunicación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con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Actores</a:t>
            </a:r>
            <a:endParaRPr sz="2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3360"/>
              </a:spcBef>
              <a:tabLst>
                <a:tab pos="1020444" algn="l"/>
                <a:tab pos="3475990" algn="l"/>
              </a:tabLst>
            </a:pPr>
            <a:r>
              <a:rPr dirty="0" sz="2800" spc="-25">
                <a:latin typeface="Carlito"/>
                <a:cs typeface="Carlito"/>
              </a:rPr>
              <a:t>con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protagonistas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las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16066" y="4628134"/>
            <a:ext cx="610679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rlito"/>
                <a:cs typeface="Carlito"/>
              </a:rPr>
              <a:t>sugerencias</a:t>
            </a:r>
            <a:r>
              <a:rPr dirty="0" sz="2800" spc="-3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y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recomendaciones.</a:t>
            </a:r>
            <a:endParaRPr sz="2800">
              <a:latin typeface="Carlito"/>
              <a:cs typeface="Carlito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"/>
              <a:tabLst>
                <a:tab pos="299085" algn="l"/>
                <a:tab pos="2149475" algn="l"/>
                <a:tab pos="2915920" algn="l"/>
                <a:tab pos="4942840" algn="l"/>
                <a:tab pos="5843905" algn="l"/>
              </a:tabLst>
            </a:pPr>
            <a:r>
              <a:rPr dirty="0" sz="2800" spc="-10">
                <a:latin typeface="Carlito"/>
                <a:cs typeface="Carlito"/>
              </a:rPr>
              <a:t>Participan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en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actividades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por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la </a:t>
            </a:r>
            <a:r>
              <a:rPr dirty="0" sz="2800" spc="-25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Coordinación.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2544" y="578904"/>
            <a:ext cx="11256645" cy="5459730"/>
            <a:chOff x="542544" y="578904"/>
            <a:chExt cx="11256645" cy="5459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74" y="2635148"/>
              <a:ext cx="4739259" cy="32652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578904"/>
              <a:ext cx="6617081" cy="54594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44" y="1377695"/>
              <a:ext cx="3035046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544" y="1804416"/>
              <a:ext cx="2245614" cy="7871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1051" y="1804416"/>
              <a:ext cx="575310" cy="7871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9255" y="1804416"/>
              <a:ext cx="2416301" cy="78714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1128" y="1456690"/>
            <a:ext cx="386207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0">
                <a:solidFill>
                  <a:srgbClr val="000000"/>
                </a:solidFill>
                <a:latin typeface="Carlito"/>
                <a:cs typeface="Carlito"/>
              </a:rPr>
              <a:t>Acompañamiento </a:t>
            </a:r>
            <a:r>
              <a:rPr dirty="0" sz="2800" spc="-30" b="0">
                <a:solidFill>
                  <a:srgbClr val="000000"/>
                </a:solidFill>
                <a:latin typeface="Carlito"/>
                <a:cs typeface="Carlito"/>
              </a:rPr>
              <a:t>permanente-</a:t>
            </a:r>
            <a:r>
              <a:rPr dirty="0" sz="2800" spc="-10" b="0">
                <a:solidFill>
                  <a:srgbClr val="000000"/>
                </a:solidFill>
                <a:latin typeface="Carlito"/>
                <a:cs typeface="Carlito"/>
              </a:rPr>
              <a:t>Protagonistas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6888" y="295656"/>
            <a:ext cx="7678420" cy="5601970"/>
            <a:chOff x="246888" y="295656"/>
            <a:chExt cx="7678420" cy="56019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962" y="493001"/>
              <a:ext cx="7516876" cy="540435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" y="295656"/>
              <a:ext cx="3467862" cy="8968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60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0">
                <a:solidFill>
                  <a:srgbClr val="000000"/>
                </a:solidFill>
                <a:latin typeface="Carlito"/>
                <a:cs typeface="Carlito"/>
              </a:rPr>
              <a:t>Acompañamiento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368540" y="2084832"/>
            <a:ext cx="4217670" cy="1640839"/>
            <a:chOff x="7368540" y="2084832"/>
            <a:chExt cx="4217670" cy="1640839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8540" y="2084832"/>
              <a:ext cx="1936242" cy="7871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7676" y="2084832"/>
              <a:ext cx="564642" cy="7871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8540" y="2511552"/>
              <a:ext cx="1360170" cy="7871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7428" y="2511552"/>
              <a:ext cx="829818" cy="7871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7488" y="2511552"/>
              <a:ext cx="718566" cy="7871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26296" y="2511552"/>
              <a:ext cx="2359913" cy="7871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8540" y="2938272"/>
              <a:ext cx="829818" cy="78714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3548" y="2938272"/>
              <a:ext cx="874013" cy="78714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01228" y="2938272"/>
              <a:ext cx="2134362" cy="78714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577708" y="2165095"/>
            <a:ext cx="377634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538235"/>
                </a:solidFill>
                <a:latin typeface="Carlito"/>
                <a:cs typeface="Carlito"/>
              </a:rPr>
              <a:t>Resultado: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latin typeface="Carlito"/>
                <a:cs typeface="Carlito"/>
              </a:rPr>
              <a:t>Efecto</a:t>
            </a:r>
            <a:r>
              <a:rPr dirty="0" sz="2800" spc="19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en</a:t>
            </a:r>
            <a:r>
              <a:rPr dirty="0" sz="2800" spc="19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la</a:t>
            </a:r>
            <a:r>
              <a:rPr dirty="0" sz="2800" spc="204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permanencia </a:t>
            </a:r>
            <a:r>
              <a:rPr dirty="0" sz="2800">
                <a:latin typeface="Carlito"/>
                <a:cs typeface="Carlito"/>
              </a:rPr>
              <a:t>de los</a:t>
            </a:r>
            <a:r>
              <a:rPr dirty="0" sz="2800" spc="-10">
                <a:latin typeface="Carlito"/>
                <a:cs typeface="Carlito"/>
              </a:rPr>
              <a:t> estudiantes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72460" y="1208328"/>
            <a:ext cx="8820785" cy="4603115"/>
            <a:chOff x="2672460" y="1208328"/>
            <a:chExt cx="8820785" cy="46031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2460" y="1208328"/>
              <a:ext cx="5789802" cy="46028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2920" y="4994147"/>
              <a:ext cx="3370326" cy="67741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8302497" y="5061584"/>
            <a:ext cx="2992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9035" algn="l"/>
              </a:tabLst>
            </a:pPr>
            <a:r>
              <a:rPr dirty="0" sz="2400" spc="-10">
                <a:latin typeface="Carlito"/>
                <a:cs typeface="Carlito"/>
              </a:rPr>
              <a:t>Extraído</a:t>
            </a:r>
            <a:r>
              <a:rPr dirty="0" sz="2400">
                <a:latin typeface="Carlito"/>
                <a:cs typeface="Carlito"/>
              </a:rPr>
              <a:t>	de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Silva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(2017)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758439" y="516636"/>
            <a:ext cx="7587615" cy="787400"/>
            <a:chOff x="2758439" y="516636"/>
            <a:chExt cx="7587615" cy="7874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8439" y="516636"/>
              <a:ext cx="5859018" cy="7871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0351" y="516636"/>
              <a:ext cx="575297" cy="7871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8555" y="516636"/>
              <a:ext cx="2087118" cy="78714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35737" rIns="0" bIns="0" rtlCol="0" vert="horz">
            <a:spAutoFit/>
          </a:bodyPr>
          <a:lstStyle/>
          <a:p>
            <a:pPr marL="214757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solidFill>
                  <a:srgbClr val="000000"/>
                </a:solidFill>
                <a:latin typeface="Carlito"/>
                <a:cs typeface="Carlito"/>
              </a:rPr>
              <a:t>Modelo</a:t>
            </a:r>
            <a:r>
              <a:rPr dirty="0" sz="28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rlito"/>
                <a:cs typeface="Carlito"/>
              </a:rPr>
              <a:t>Pedagógico</a:t>
            </a:r>
            <a:r>
              <a:rPr dirty="0" sz="2800" spc="-7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spc="-10" b="0">
                <a:solidFill>
                  <a:srgbClr val="000000"/>
                </a:solidFill>
                <a:latin typeface="Carlito"/>
                <a:cs typeface="Carlito"/>
              </a:rPr>
              <a:t>centrado</a:t>
            </a:r>
            <a:r>
              <a:rPr dirty="0" sz="2800" spc="-6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rlito"/>
                <a:cs typeface="Carlito"/>
              </a:rPr>
              <a:t>en</a:t>
            </a:r>
            <a:r>
              <a:rPr dirty="0" sz="2800" spc="-6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rlito"/>
                <a:cs typeface="Carlito"/>
              </a:rPr>
              <a:t>las</a:t>
            </a:r>
            <a:r>
              <a:rPr dirty="0" sz="2800" spc="-7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rlito"/>
                <a:cs typeface="Carlito"/>
              </a:rPr>
              <a:t>E-</a:t>
            </a:r>
            <a:r>
              <a:rPr dirty="0" sz="2800" spc="-10" b="0">
                <a:solidFill>
                  <a:srgbClr val="000000"/>
                </a:solidFill>
                <a:latin typeface="Carlito"/>
                <a:cs typeface="Carlito"/>
              </a:rPr>
              <a:t>actividades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60" y="2346655"/>
            <a:ext cx="7189216" cy="6891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3456" y="379475"/>
            <a:ext cx="10193655" cy="5292090"/>
            <a:chOff x="423456" y="379475"/>
            <a:chExt cx="10193655" cy="52920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456" y="468134"/>
              <a:ext cx="5374259" cy="520331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136" y="379475"/>
              <a:ext cx="6480810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873" rIns="0" bIns="0" rtlCol="0" vert="horz">
            <a:spAutoFit/>
          </a:bodyPr>
          <a:lstStyle/>
          <a:p>
            <a:pPr marL="3931285">
              <a:lnSpc>
                <a:spcPct val="100000"/>
              </a:lnSpc>
              <a:spcBef>
                <a:spcPts val="100"/>
              </a:spcBef>
            </a:pPr>
            <a:r>
              <a:rPr dirty="0"/>
              <a:t>Desarrollo</a:t>
            </a:r>
            <a:r>
              <a:rPr dirty="0" spc="-135"/>
              <a:t> </a:t>
            </a:r>
            <a:r>
              <a:rPr dirty="0" spc="-10"/>
              <a:t>Profesional</a:t>
            </a:r>
            <a:r>
              <a:rPr dirty="0" spc="-130"/>
              <a:t> </a:t>
            </a:r>
            <a:r>
              <a:rPr dirty="0" spc="-10"/>
              <a:t>Docente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7438" y="1498727"/>
            <a:ext cx="5731383" cy="40821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410" y="1883664"/>
            <a:ext cx="9416034" cy="355638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859" y="672083"/>
            <a:ext cx="530123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2989" y="775538"/>
            <a:ext cx="47345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Requerimientos</a:t>
            </a:r>
            <a:r>
              <a:rPr dirty="0" spc="-65"/>
              <a:t> </a:t>
            </a:r>
            <a:r>
              <a:rPr dirty="0" spc="-10"/>
              <a:t>Técnicos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83843" y="2099767"/>
            <a:ext cx="9509760" cy="1184910"/>
            <a:chOff x="1183843" y="2099767"/>
            <a:chExt cx="9509760" cy="11849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0416" y="2099767"/>
              <a:ext cx="3868674" cy="68915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3843" y="2767837"/>
              <a:ext cx="8188579" cy="5166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8539" y="2767837"/>
              <a:ext cx="274320" cy="5166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5698" y="2767837"/>
              <a:ext cx="1417320" cy="516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880" y="468083"/>
            <a:ext cx="4399534" cy="54864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215128" y="510540"/>
            <a:ext cx="3710304" cy="1214120"/>
            <a:chOff x="5215128" y="510540"/>
            <a:chExt cx="3710304" cy="12141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128" y="510540"/>
              <a:ext cx="931926" cy="7871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510540"/>
              <a:ext cx="646938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9028" y="510540"/>
              <a:ext cx="564642" cy="7871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5128" y="937259"/>
              <a:ext cx="1931670" cy="7871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1988" y="937259"/>
              <a:ext cx="1110233" cy="7871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7412" y="937259"/>
              <a:ext cx="718566" cy="7871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9644" y="937259"/>
              <a:ext cx="1105661" cy="787146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5215128" y="1790700"/>
            <a:ext cx="3514090" cy="1214120"/>
            <a:chOff x="5215128" y="1790700"/>
            <a:chExt cx="3514090" cy="121412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128" y="1790700"/>
              <a:ext cx="931926" cy="7871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9196" y="1790700"/>
              <a:ext cx="646938" cy="7871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9028" y="1790700"/>
              <a:ext cx="564642" cy="78714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5128" y="2217419"/>
              <a:ext cx="1931670" cy="78714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1988" y="2217419"/>
              <a:ext cx="829818" cy="78714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06996" y="2217419"/>
              <a:ext cx="1521713" cy="787146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5215128" y="3070860"/>
            <a:ext cx="6273800" cy="1640839"/>
            <a:chOff x="5215128" y="3070860"/>
            <a:chExt cx="6273800" cy="1640839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128" y="3070860"/>
              <a:ext cx="931926" cy="78714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196" y="3070860"/>
              <a:ext cx="826770" cy="78714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860" y="3070860"/>
              <a:ext cx="564641" cy="78714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15128" y="3497580"/>
              <a:ext cx="1924050" cy="78714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93636" y="3497580"/>
              <a:ext cx="1565909" cy="78714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14004" y="3497580"/>
              <a:ext cx="988313" cy="78714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56776" y="3497580"/>
              <a:ext cx="1750314" cy="7871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61548" y="3497580"/>
              <a:ext cx="627126" cy="78714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15128" y="3924300"/>
              <a:ext cx="1639062" cy="78714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87084" y="3924300"/>
              <a:ext cx="557009" cy="78714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2344" y="3924300"/>
              <a:ext cx="2018538" cy="78714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99120" y="3924300"/>
              <a:ext cx="1930146" cy="78714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45980" y="3924300"/>
              <a:ext cx="627126" cy="78714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86772" y="3924300"/>
              <a:ext cx="1428750" cy="787145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5215128" y="4777740"/>
            <a:ext cx="2995930" cy="1214120"/>
            <a:chOff x="5215128" y="4777740"/>
            <a:chExt cx="2995930" cy="1214120"/>
          </a:xfrm>
        </p:grpSpPr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128" y="4777740"/>
              <a:ext cx="931926" cy="78714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59196" y="4777740"/>
              <a:ext cx="826770" cy="78714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860" y="4777740"/>
              <a:ext cx="564641" cy="78714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15128" y="5204460"/>
              <a:ext cx="1530857" cy="78714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61176" y="5204460"/>
              <a:ext cx="1849374" cy="787145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5424678" y="590168"/>
            <a:ext cx="5833745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C55A11"/>
                </a:solidFill>
                <a:latin typeface="Carlito"/>
                <a:cs typeface="Carlito"/>
              </a:rPr>
              <a:t>EJE</a:t>
            </a:r>
            <a:r>
              <a:rPr dirty="0" sz="2800" spc="-5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2800" spc="-25" b="1">
                <a:solidFill>
                  <a:srgbClr val="C55A11"/>
                </a:solidFill>
                <a:latin typeface="Carlito"/>
                <a:cs typeface="Carlito"/>
              </a:rPr>
              <a:t>1: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rlito"/>
                <a:cs typeface="Carlito"/>
              </a:rPr>
              <a:t>Educación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para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la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Vida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365"/>
              </a:spcBef>
            </a:pPr>
            <a:r>
              <a:rPr dirty="0" sz="2800" b="1">
                <a:solidFill>
                  <a:srgbClr val="C55A11"/>
                </a:solidFill>
                <a:latin typeface="Carlito"/>
                <a:cs typeface="Carlito"/>
              </a:rPr>
              <a:t>EJE</a:t>
            </a:r>
            <a:r>
              <a:rPr dirty="0" sz="2800" spc="-5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2800" spc="-25" b="1">
                <a:solidFill>
                  <a:srgbClr val="C55A11"/>
                </a:solidFill>
                <a:latin typeface="Carlito"/>
                <a:cs typeface="Carlito"/>
              </a:rPr>
              <a:t>2: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Carlito"/>
                <a:cs typeface="Carlito"/>
              </a:rPr>
              <a:t>Educación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en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Valores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dirty="0" sz="2800" b="1">
                <a:solidFill>
                  <a:srgbClr val="C55A11"/>
                </a:solidFill>
                <a:latin typeface="Carlito"/>
                <a:cs typeface="Carlito"/>
              </a:rPr>
              <a:t>EJE</a:t>
            </a:r>
            <a:r>
              <a:rPr dirty="0" sz="2800" spc="-5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2800" spc="-25" b="1">
                <a:solidFill>
                  <a:srgbClr val="C55A11"/>
                </a:solidFill>
                <a:latin typeface="Carlito"/>
                <a:cs typeface="Carlito"/>
              </a:rPr>
              <a:t>12: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tabLst>
                <a:tab pos="1791335" algn="l"/>
                <a:tab pos="3211830" algn="l"/>
                <a:tab pos="4054475" algn="l"/>
                <a:tab pos="5659755" algn="l"/>
              </a:tabLst>
            </a:pPr>
            <a:r>
              <a:rPr dirty="0" sz="2800" spc="-10">
                <a:latin typeface="Carlito"/>
                <a:cs typeface="Carlito"/>
              </a:rPr>
              <a:t>Cobertura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Amplia,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25">
                <a:latin typeface="Carlito"/>
                <a:cs typeface="Carlito"/>
              </a:rPr>
              <a:t>con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10">
                <a:latin typeface="Carlito"/>
                <a:cs typeface="Carlito"/>
              </a:rPr>
              <a:t>inclusión</a:t>
            </a:r>
            <a:r>
              <a:rPr dirty="0" sz="2800">
                <a:latin typeface="Carlito"/>
                <a:cs typeface="Carlito"/>
              </a:rPr>
              <a:t>	</a:t>
            </a:r>
            <a:r>
              <a:rPr dirty="0" sz="2800" spc="-50">
                <a:latin typeface="Carlito"/>
                <a:cs typeface="Carlito"/>
              </a:rPr>
              <a:t>y </a:t>
            </a:r>
            <a:r>
              <a:rPr dirty="0" sz="2800">
                <a:latin typeface="Carlito"/>
                <a:cs typeface="Carlito"/>
              </a:rPr>
              <a:t>equidad.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Modalidad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Presencial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y</a:t>
            </a:r>
            <a:r>
              <a:rPr dirty="0" sz="2800" spc="-10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Virtual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dirty="0" sz="2800" b="1">
                <a:solidFill>
                  <a:srgbClr val="C55A11"/>
                </a:solidFill>
                <a:latin typeface="Carlito"/>
                <a:cs typeface="Carlito"/>
              </a:rPr>
              <a:t>EJE</a:t>
            </a:r>
            <a:r>
              <a:rPr dirty="0" sz="2800" spc="-5" b="1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dirty="0" sz="2800" spc="-25" b="1">
                <a:solidFill>
                  <a:srgbClr val="C55A11"/>
                </a:solidFill>
                <a:latin typeface="Carlito"/>
                <a:cs typeface="Carlito"/>
              </a:rPr>
              <a:t>13: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latin typeface="Carlito"/>
                <a:cs typeface="Carlito"/>
              </a:rPr>
              <a:t>Calidad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Educativa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58544" y="665987"/>
            <a:ext cx="9918065" cy="1370330"/>
            <a:chOff x="1158544" y="665987"/>
            <a:chExt cx="9918065" cy="13703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39" y="665987"/>
              <a:ext cx="6060186" cy="1009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839088"/>
              <a:ext cx="5690235" cy="5166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544" y="1628901"/>
              <a:ext cx="2947543" cy="4069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995" y="1628901"/>
              <a:ext cx="694944" cy="4069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0922" y="1628901"/>
              <a:ext cx="459486" cy="4069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2402" y="1628901"/>
              <a:ext cx="2301239" cy="4069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3980" y="1628901"/>
              <a:ext cx="399288" cy="4069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7257" y="1628901"/>
              <a:ext cx="1586229" cy="40690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0969" y="1628901"/>
              <a:ext cx="694944" cy="40690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6373" y="1628901"/>
              <a:ext cx="1475612" cy="40690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87456" y="1628901"/>
              <a:ext cx="188975" cy="40690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158544" y="2194560"/>
            <a:ext cx="10301605" cy="845819"/>
            <a:chOff x="1158544" y="2194560"/>
            <a:chExt cx="10301605" cy="845819"/>
          </a:xfrm>
        </p:grpSpPr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8544" y="2194560"/>
              <a:ext cx="10301135" cy="40690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8544" y="2633472"/>
              <a:ext cx="660399" cy="4069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58950" y="2633472"/>
              <a:ext cx="2504186" cy="40690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4475" y="2633472"/>
              <a:ext cx="185927" cy="406908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1158544" y="3198876"/>
            <a:ext cx="9855835" cy="407034"/>
            <a:chOff x="1158544" y="3198876"/>
            <a:chExt cx="9855835" cy="407034"/>
          </a:xfrm>
        </p:grpSpPr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8544" y="3198876"/>
              <a:ext cx="2184527" cy="4069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1613" y="3198876"/>
              <a:ext cx="695401" cy="40690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8923" y="3198876"/>
              <a:ext cx="459486" cy="4069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0402" y="3198876"/>
              <a:ext cx="2131060" cy="4069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9769" y="3198876"/>
              <a:ext cx="678942" cy="40690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7552" y="3198876"/>
              <a:ext cx="684783" cy="40690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54772" y="3198876"/>
              <a:ext cx="1385443" cy="40690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5981" y="3198876"/>
              <a:ext cx="694944" cy="40690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12909" y="3198876"/>
              <a:ext cx="1701165" cy="40690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24971" y="3198876"/>
              <a:ext cx="188975" cy="406908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158544" y="3766058"/>
            <a:ext cx="9836150" cy="407034"/>
            <a:chOff x="1158544" y="3766058"/>
            <a:chExt cx="9836150" cy="407034"/>
          </a:xfrm>
        </p:grpSpPr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8544" y="3766058"/>
              <a:ext cx="2176018" cy="4069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8754" y="3766058"/>
              <a:ext cx="695401" cy="40690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538" y="3766058"/>
              <a:ext cx="459486" cy="40690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16019" y="3766058"/>
              <a:ext cx="1219708" cy="40690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63590" y="3766058"/>
              <a:ext cx="1920620" cy="40690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94169" y="3766058"/>
              <a:ext cx="678942" cy="40690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51953" y="3766058"/>
              <a:ext cx="2086482" cy="40690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30485" y="3766058"/>
              <a:ext cx="1228255" cy="40690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05159" y="3766058"/>
              <a:ext cx="188975" cy="406907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916939" y="1453489"/>
            <a:ext cx="10220325" cy="4034154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3200">
              <a:latin typeface="Wingdings"/>
              <a:cs typeface="Wingdings"/>
            </a:endParaRPr>
          </a:p>
          <a:p>
            <a:pPr algn="ctr" marL="367665">
              <a:lnSpc>
                <a:spcPct val="100000"/>
              </a:lnSpc>
            </a:pPr>
            <a:r>
              <a:rPr dirty="0" sz="2800" b="1">
                <a:solidFill>
                  <a:srgbClr val="C55A11"/>
                </a:solidFill>
                <a:latin typeface="Liberation Sans Narrow"/>
                <a:cs typeface="Liberation Sans Narrow"/>
              </a:rPr>
              <a:t>“Construyendo</a:t>
            </a:r>
            <a:r>
              <a:rPr dirty="0" sz="2800" spc="235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b="1">
                <a:solidFill>
                  <a:srgbClr val="C55A11"/>
                </a:solidFill>
                <a:latin typeface="Liberation Sans Narrow"/>
                <a:cs typeface="Liberation Sans Narrow"/>
              </a:rPr>
              <a:t>Nuevas</a:t>
            </a:r>
            <a:r>
              <a:rPr dirty="0" sz="2800" spc="250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b="1">
                <a:solidFill>
                  <a:srgbClr val="C55A11"/>
                </a:solidFill>
                <a:latin typeface="Liberation Sans Narrow"/>
                <a:cs typeface="Liberation Sans Narrow"/>
              </a:rPr>
              <a:t>Victorias</a:t>
            </a:r>
            <a:r>
              <a:rPr dirty="0" sz="2800" spc="195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b="1">
                <a:solidFill>
                  <a:srgbClr val="C55A11"/>
                </a:solidFill>
                <a:latin typeface="Liberation Sans Narrow"/>
                <a:cs typeface="Liberation Sans Narrow"/>
              </a:rPr>
              <a:t>Educativas</a:t>
            </a:r>
            <a:r>
              <a:rPr dirty="0" sz="2800" spc="195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b="1">
                <a:solidFill>
                  <a:srgbClr val="C55A11"/>
                </a:solidFill>
                <a:latin typeface="Liberation Sans Narrow"/>
                <a:cs typeface="Liberation Sans Narrow"/>
              </a:rPr>
              <a:t>con</a:t>
            </a:r>
            <a:r>
              <a:rPr dirty="0" sz="2800" spc="195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spc="50" b="1">
                <a:solidFill>
                  <a:srgbClr val="C55A11"/>
                </a:solidFill>
                <a:latin typeface="Liberation Sans Narrow"/>
                <a:cs typeface="Liberation Sans Narrow"/>
              </a:rPr>
              <a:t>calidad</a:t>
            </a:r>
            <a:r>
              <a:rPr dirty="0" sz="2800" spc="229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b="1">
                <a:solidFill>
                  <a:srgbClr val="C55A11"/>
                </a:solidFill>
                <a:latin typeface="Liberation Sans Narrow"/>
                <a:cs typeface="Liberation Sans Narrow"/>
              </a:rPr>
              <a:t>y</a:t>
            </a:r>
            <a:r>
              <a:rPr dirty="0" sz="2800" spc="200" b="1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spc="75" b="1">
                <a:solidFill>
                  <a:srgbClr val="C55A11"/>
                </a:solidFill>
                <a:latin typeface="Liberation Sans Narrow"/>
                <a:cs typeface="Liberation Sans Narrow"/>
              </a:rPr>
              <a:t>equidad”</a:t>
            </a:r>
            <a:endParaRPr sz="2800">
              <a:latin typeface="Liberation Sans Narrow"/>
              <a:cs typeface="Liberation Sans Narrow"/>
            </a:endParaRPr>
          </a:p>
          <a:p>
            <a:pPr algn="ctr" marL="375285">
              <a:lnSpc>
                <a:spcPct val="100000"/>
              </a:lnSpc>
            </a:pPr>
            <a:r>
              <a:rPr dirty="0" sz="2800" spc="-10" b="1">
                <a:latin typeface="Carlito"/>
                <a:cs typeface="Carlito"/>
              </a:rPr>
              <a:t>Universidad</a:t>
            </a:r>
            <a:r>
              <a:rPr dirty="0" sz="2800" spc="-3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del</a:t>
            </a:r>
            <a:r>
              <a:rPr dirty="0" sz="2800" spc="-5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Pueblo</a:t>
            </a:r>
            <a:r>
              <a:rPr dirty="0" sz="2800" spc="-5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y</a:t>
            </a:r>
            <a:r>
              <a:rPr dirty="0" sz="2800" spc="-6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para</a:t>
            </a:r>
            <a:r>
              <a:rPr dirty="0" sz="2800" spc="-4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el</a:t>
            </a:r>
            <a:r>
              <a:rPr dirty="0" sz="2800" spc="-50" b="1">
                <a:latin typeface="Carlito"/>
                <a:cs typeface="Carlito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Pueblo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252" y="845819"/>
            <a:ext cx="3438652" cy="68884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20268" y="1700783"/>
            <a:ext cx="6673215" cy="3371850"/>
            <a:chOff x="620268" y="1700783"/>
            <a:chExt cx="6673215" cy="33718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" y="1734311"/>
              <a:ext cx="742950" cy="9105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6" y="1700783"/>
              <a:ext cx="2362962" cy="9806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3985" y="1913508"/>
              <a:ext cx="2006345" cy="4450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6435" y="1700783"/>
              <a:ext cx="2490978" cy="9806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1644" y="1913508"/>
              <a:ext cx="2123821" cy="4450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7532" y="1700783"/>
              <a:ext cx="681989" cy="98069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3121" y="1913508"/>
              <a:ext cx="204215" cy="44500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" y="2340863"/>
              <a:ext cx="742950" cy="9105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056" y="2307335"/>
              <a:ext cx="2693670" cy="98069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3985" y="2519756"/>
              <a:ext cx="2325497" cy="4453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1716" y="2307335"/>
              <a:ext cx="2701289" cy="98069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36925" y="2519756"/>
              <a:ext cx="2333879" cy="4453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3123" y="2307335"/>
              <a:ext cx="681989" cy="98069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8714" y="2519756"/>
              <a:ext cx="204215" cy="4453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" y="2947416"/>
              <a:ext cx="742950" cy="91059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6" y="2913887"/>
              <a:ext cx="3289554" cy="98069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3985" y="3126994"/>
              <a:ext cx="2956305" cy="4450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1503" y="2913887"/>
              <a:ext cx="1085850" cy="98069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6713" y="3126994"/>
              <a:ext cx="758951" cy="4450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3296" y="2913887"/>
              <a:ext cx="2917698" cy="98069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48504" y="3126994"/>
              <a:ext cx="2550668" cy="44500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1112" y="2913887"/>
              <a:ext cx="681990" cy="98069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6702" y="3126994"/>
              <a:ext cx="204216" cy="44500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" y="3555491"/>
              <a:ext cx="742950" cy="91059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9056" y="3521963"/>
              <a:ext cx="2271522" cy="98069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3985" y="3735069"/>
              <a:ext cx="1903476" cy="44500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34995" y="3521963"/>
              <a:ext cx="3361181" cy="98069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10204" y="3735069"/>
              <a:ext cx="2967100" cy="4450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6296" y="3521963"/>
              <a:ext cx="681989" cy="98069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1885" y="3735069"/>
              <a:ext cx="204215" cy="44500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" y="4162044"/>
              <a:ext cx="742950" cy="91059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862685" y="1735657"/>
            <a:ext cx="229235" cy="306006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3500" spc="-50">
                <a:latin typeface="Wingdings"/>
                <a:cs typeface="Wingdings"/>
              </a:rPr>
              <a:t></a:t>
            </a:r>
            <a:endParaRPr sz="3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3500" spc="-50">
                <a:latin typeface="Wingdings"/>
                <a:cs typeface="Wingdings"/>
              </a:rPr>
              <a:t></a:t>
            </a:r>
            <a:endParaRPr sz="3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3500" spc="-50">
                <a:latin typeface="Wingdings"/>
                <a:cs typeface="Wingdings"/>
              </a:rPr>
              <a:t></a:t>
            </a:r>
            <a:endParaRPr sz="3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3500" spc="-50">
                <a:latin typeface="Wingdings"/>
                <a:cs typeface="Wingdings"/>
              </a:rPr>
              <a:t></a:t>
            </a:r>
            <a:endParaRPr sz="3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3500" spc="-50">
                <a:latin typeface="Wingdings"/>
                <a:cs typeface="Wingdings"/>
              </a:rPr>
              <a:t></a:t>
            </a:r>
            <a:endParaRPr sz="3500">
              <a:latin typeface="Wingdings"/>
              <a:cs typeface="Wingdings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829055" y="4128515"/>
            <a:ext cx="10792460" cy="1461135"/>
            <a:chOff x="829055" y="4128515"/>
            <a:chExt cx="10792460" cy="1461135"/>
          </a:xfrm>
        </p:grpSpPr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9055" y="4128515"/>
              <a:ext cx="2839973" cy="98069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3985" y="4341317"/>
              <a:ext cx="2465831" cy="44531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82695" y="4128515"/>
              <a:ext cx="1299210" cy="98069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57904" y="4341317"/>
              <a:ext cx="959103" cy="44531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95571" y="4128515"/>
              <a:ext cx="915162" cy="98069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70780" y="4341317"/>
              <a:ext cx="502920" cy="44531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24400" y="4128515"/>
              <a:ext cx="1840229" cy="98069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99990" y="4341317"/>
              <a:ext cx="1512442" cy="44531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78296" y="4128515"/>
              <a:ext cx="2522981" cy="98069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3885" y="4341317"/>
              <a:ext cx="2137791" cy="44531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13420" y="4128515"/>
              <a:ext cx="1085850" cy="98069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89263" y="4341317"/>
              <a:ext cx="758951" cy="44531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12936" y="4128515"/>
              <a:ext cx="2608326" cy="98069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88779" y="4341317"/>
              <a:ext cx="2254123" cy="44531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9055" y="4608575"/>
              <a:ext cx="1625345" cy="98069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03985" y="4821935"/>
              <a:ext cx="1306830" cy="44500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4519" y="4608575"/>
              <a:ext cx="713994" cy="98069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49475" y="4821935"/>
              <a:ext cx="268224" cy="44500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08631" y="4608575"/>
              <a:ext cx="1639062" cy="98069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83586" y="4821935"/>
              <a:ext cx="1324356" cy="44500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7811" y="4608575"/>
              <a:ext cx="681989" cy="98069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3020" y="4821935"/>
              <a:ext cx="204215" cy="4450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5819" y="2485770"/>
            <a:ext cx="985202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C55A11"/>
                </a:solidFill>
                <a:latin typeface="Liberation Sans Narrow"/>
                <a:cs typeface="Liberation Sans Narrow"/>
              </a:rPr>
              <a:t>“Construyendo</a:t>
            </a:r>
            <a:r>
              <a:rPr dirty="0" sz="2800" spc="235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>
                <a:solidFill>
                  <a:srgbClr val="C55A11"/>
                </a:solidFill>
                <a:latin typeface="Liberation Sans Narrow"/>
                <a:cs typeface="Liberation Sans Narrow"/>
              </a:rPr>
              <a:t>Nuevas</a:t>
            </a:r>
            <a:r>
              <a:rPr dirty="0" sz="2800" spc="250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>
                <a:solidFill>
                  <a:srgbClr val="C55A11"/>
                </a:solidFill>
                <a:latin typeface="Liberation Sans Narrow"/>
                <a:cs typeface="Liberation Sans Narrow"/>
              </a:rPr>
              <a:t>Victorias</a:t>
            </a:r>
            <a:r>
              <a:rPr dirty="0" sz="2800" spc="195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>
                <a:solidFill>
                  <a:srgbClr val="C55A11"/>
                </a:solidFill>
                <a:latin typeface="Liberation Sans Narrow"/>
                <a:cs typeface="Liberation Sans Narrow"/>
              </a:rPr>
              <a:t>Educativas</a:t>
            </a:r>
            <a:r>
              <a:rPr dirty="0" sz="2800" spc="195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>
                <a:solidFill>
                  <a:srgbClr val="C55A11"/>
                </a:solidFill>
                <a:latin typeface="Liberation Sans Narrow"/>
                <a:cs typeface="Liberation Sans Narrow"/>
              </a:rPr>
              <a:t>con</a:t>
            </a:r>
            <a:r>
              <a:rPr dirty="0" sz="2800" spc="195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spc="50">
                <a:solidFill>
                  <a:srgbClr val="C55A11"/>
                </a:solidFill>
                <a:latin typeface="Liberation Sans Narrow"/>
                <a:cs typeface="Liberation Sans Narrow"/>
              </a:rPr>
              <a:t>calidad</a:t>
            </a:r>
            <a:r>
              <a:rPr dirty="0" sz="2800" spc="229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>
                <a:solidFill>
                  <a:srgbClr val="C55A11"/>
                </a:solidFill>
                <a:latin typeface="Liberation Sans Narrow"/>
                <a:cs typeface="Liberation Sans Narrow"/>
              </a:rPr>
              <a:t>y</a:t>
            </a:r>
            <a:r>
              <a:rPr dirty="0" sz="2800" spc="200">
                <a:solidFill>
                  <a:srgbClr val="C55A11"/>
                </a:solidFill>
                <a:latin typeface="Liberation Sans Narrow"/>
                <a:cs typeface="Liberation Sans Narrow"/>
              </a:rPr>
              <a:t> </a:t>
            </a:r>
            <a:r>
              <a:rPr dirty="0" sz="2800" spc="75">
                <a:solidFill>
                  <a:srgbClr val="C55A11"/>
                </a:solidFill>
                <a:latin typeface="Liberation Sans Narrow"/>
                <a:cs typeface="Liberation Sans Narrow"/>
              </a:rPr>
              <a:t>equidad”</a:t>
            </a:r>
            <a:endParaRPr sz="2800">
              <a:latin typeface="Liberation Sans Narrow"/>
              <a:cs typeface="Liberation Sans Narrow"/>
            </a:endParaRPr>
          </a:p>
          <a:p>
            <a:pPr algn="ctr" marL="6985">
              <a:lnSpc>
                <a:spcPct val="100000"/>
              </a:lnSpc>
            </a:pPr>
            <a:r>
              <a:rPr dirty="0" sz="2800" spc="-10">
                <a:solidFill>
                  <a:srgbClr val="000000"/>
                </a:solidFill>
              </a:rPr>
              <a:t>Universidad</a:t>
            </a:r>
            <a:r>
              <a:rPr dirty="0" sz="2800" spc="-3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del</a:t>
            </a:r>
            <a:r>
              <a:rPr dirty="0" sz="2800" spc="-5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Pueblo</a:t>
            </a:r>
            <a:r>
              <a:rPr dirty="0" sz="2800" spc="-5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y</a:t>
            </a:r>
            <a:r>
              <a:rPr dirty="0" sz="2800" spc="-6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para</a:t>
            </a:r>
            <a:r>
              <a:rPr dirty="0" sz="2800" spc="-4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el</a:t>
            </a:r>
            <a:r>
              <a:rPr dirty="0" sz="2800" spc="-50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Pueblo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0188" y="2346655"/>
            <a:ext cx="3687317" cy="6891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1276299"/>
            <a:ext cx="10360025" cy="461835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241300" marR="6985" indent="-229235">
              <a:lnSpc>
                <a:spcPct val="88900"/>
              </a:lnSpc>
              <a:spcBef>
                <a:spcPts val="39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Anderson,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T.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Dron,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J.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(2011).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Tecnología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para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el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aprendizaje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través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tres </a:t>
            </a:r>
            <a:r>
              <a:rPr dirty="0" sz="2200">
                <a:latin typeface="Arial"/>
                <a:cs typeface="Arial"/>
              </a:rPr>
              <a:t>generaciones</a:t>
            </a:r>
            <a:r>
              <a:rPr dirty="0" sz="2200" spc="22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de</a:t>
            </a:r>
            <a:r>
              <a:rPr dirty="0" sz="2200" spc="21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pedagogía</a:t>
            </a:r>
            <a:r>
              <a:rPr dirty="0" sz="2200" spc="21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21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distancia</a:t>
            </a:r>
            <a:r>
              <a:rPr dirty="0" sz="2200" spc="22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mediada</a:t>
            </a:r>
            <a:r>
              <a:rPr dirty="0" sz="2200" spc="21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por</a:t>
            </a:r>
            <a:r>
              <a:rPr dirty="0" sz="2200" spc="21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tecnología.</a:t>
            </a:r>
            <a:r>
              <a:rPr dirty="0" sz="2200" spc="215">
                <a:latin typeface="Arial"/>
                <a:cs typeface="Arial"/>
              </a:rPr>
              <a:t>  </a:t>
            </a:r>
            <a:r>
              <a:rPr dirty="0" sz="2200" spc="-10">
                <a:latin typeface="Arial"/>
                <a:cs typeface="Arial"/>
              </a:rPr>
              <a:t>Revista </a:t>
            </a:r>
            <a:r>
              <a:rPr dirty="0" sz="2200">
                <a:latin typeface="Arial"/>
                <a:cs typeface="Arial"/>
              </a:rPr>
              <a:t>Mexicana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Bachillerato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Distancia,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3(6),19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just" marL="240029" marR="5080" indent="-227965">
              <a:lnSpc>
                <a:spcPts val="2300"/>
              </a:lnSpc>
              <a:spcBef>
                <a:spcPts val="116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Arceo,</a:t>
            </a:r>
            <a:r>
              <a:rPr dirty="0" sz="2200" spc="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F.</a:t>
            </a:r>
            <a:r>
              <a:rPr dirty="0" sz="2200" spc="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Lemini,</a:t>
            </a:r>
            <a:r>
              <a:rPr dirty="0" sz="2200" spc="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M.</a:t>
            </a:r>
            <a:r>
              <a:rPr dirty="0" sz="2200" spc="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(2006).</a:t>
            </a:r>
            <a:r>
              <a:rPr dirty="0" sz="2200" spc="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Enseñanza</a:t>
            </a:r>
            <a:r>
              <a:rPr dirty="0" sz="2200" spc="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Situada:</a:t>
            </a:r>
            <a:r>
              <a:rPr dirty="0" sz="2200" spc="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vínculo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entre</a:t>
            </a:r>
            <a:r>
              <a:rPr dirty="0" sz="2200" spc="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</a:t>
            </a:r>
            <a:r>
              <a:rPr dirty="0" sz="2200" spc="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escuela</a:t>
            </a:r>
            <a:r>
              <a:rPr dirty="0" sz="2200" spc="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</a:t>
            </a:r>
            <a:r>
              <a:rPr dirty="0" sz="2200" spc="1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la </a:t>
            </a:r>
            <a:r>
              <a:rPr dirty="0" sz="2200" spc="-25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vida. </a:t>
            </a:r>
            <a:r>
              <a:rPr dirty="0" sz="2200" spc="-25">
                <a:latin typeface="Arial"/>
                <a:cs typeface="Arial"/>
              </a:rPr>
              <a:t>McGraw-</a:t>
            </a:r>
            <a:r>
              <a:rPr dirty="0" sz="2200" spc="-20">
                <a:latin typeface="Arial"/>
                <a:cs typeface="Arial"/>
              </a:rPr>
              <a:t>Hill.</a:t>
            </a:r>
            <a:endParaRPr sz="2200">
              <a:latin typeface="Arial"/>
              <a:cs typeface="Arial"/>
            </a:endParaRPr>
          </a:p>
          <a:p>
            <a:pPr algn="just" marL="241300" indent="-228600">
              <a:lnSpc>
                <a:spcPts val="2480"/>
              </a:lnSpc>
              <a:spcBef>
                <a:spcPts val="78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Castañeda,</a:t>
            </a:r>
            <a:r>
              <a:rPr dirty="0" sz="2200" spc="3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L.</a:t>
            </a:r>
            <a:r>
              <a:rPr dirty="0" sz="2200" spc="3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3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Adell,</a:t>
            </a:r>
            <a:r>
              <a:rPr dirty="0" sz="2200" spc="3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J.</a:t>
            </a:r>
            <a:r>
              <a:rPr dirty="0" sz="2200" spc="3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(2013).</a:t>
            </a:r>
            <a:r>
              <a:rPr dirty="0" sz="2200" spc="3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Entornos</a:t>
            </a:r>
            <a:r>
              <a:rPr dirty="0" sz="2200" spc="3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Personales</a:t>
            </a:r>
            <a:r>
              <a:rPr dirty="0" sz="2200" spc="3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</a:t>
            </a:r>
            <a:r>
              <a:rPr dirty="0" sz="2200" spc="3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Aprendizaje:</a:t>
            </a:r>
            <a:r>
              <a:rPr dirty="0" sz="2200" spc="3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claves</a:t>
            </a:r>
            <a:endParaRPr sz="2200">
              <a:latin typeface="Arial"/>
              <a:cs typeface="Arial"/>
            </a:endParaRPr>
          </a:p>
          <a:p>
            <a:pPr algn="just" marL="241300">
              <a:lnSpc>
                <a:spcPts val="2480"/>
              </a:lnSpc>
            </a:pPr>
            <a:r>
              <a:rPr dirty="0" sz="2200">
                <a:latin typeface="Arial"/>
                <a:cs typeface="Arial"/>
              </a:rPr>
              <a:t>para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el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ecosistema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educativo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red.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Editorial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Marfil.</a:t>
            </a:r>
            <a:endParaRPr sz="2200">
              <a:latin typeface="Arial"/>
              <a:cs typeface="Arial"/>
            </a:endParaRPr>
          </a:p>
          <a:p>
            <a:pPr algn="just" marL="240029" marR="6985" indent="-227965">
              <a:lnSpc>
                <a:spcPts val="2320"/>
              </a:lnSpc>
              <a:spcBef>
                <a:spcPts val="114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Gairín,</a:t>
            </a:r>
            <a:r>
              <a:rPr dirty="0" sz="2200" spc="2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J.</a:t>
            </a:r>
            <a:r>
              <a:rPr dirty="0" sz="2200" spc="2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(2016).</a:t>
            </a:r>
            <a:r>
              <a:rPr dirty="0" sz="2200" spc="2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Aprendizaje</a:t>
            </a:r>
            <a:r>
              <a:rPr dirty="0" sz="2200" spc="2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situado</a:t>
            </a:r>
            <a:r>
              <a:rPr dirty="0" sz="2200" spc="2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</a:t>
            </a:r>
            <a:r>
              <a:rPr dirty="0" sz="2200" spc="20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aprendizaje</a:t>
            </a:r>
            <a:r>
              <a:rPr dirty="0" sz="2200" spc="2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conectado.</a:t>
            </a:r>
            <a:r>
              <a:rPr dirty="0" sz="2200" spc="2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Wolters</a:t>
            </a:r>
            <a:r>
              <a:rPr dirty="0" sz="2200" spc="2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Kluwer 	España.</a:t>
            </a:r>
            <a:endParaRPr sz="2200">
              <a:latin typeface="Arial"/>
              <a:cs typeface="Arial"/>
            </a:endParaRPr>
          </a:p>
          <a:p>
            <a:pPr algn="just" marL="241300" indent="-228600">
              <a:lnSpc>
                <a:spcPts val="2475"/>
              </a:lnSpc>
              <a:spcBef>
                <a:spcPts val="77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Ontaneda,</a:t>
            </a:r>
            <a:r>
              <a:rPr dirty="0" sz="2200" spc="270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E.</a:t>
            </a:r>
            <a:r>
              <a:rPr dirty="0" sz="2200" spc="270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(2013).</a:t>
            </a:r>
            <a:r>
              <a:rPr dirty="0" sz="2200" spc="270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Del</a:t>
            </a:r>
            <a:r>
              <a:rPr dirty="0" sz="2200" spc="270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Aprendizaje</a:t>
            </a:r>
            <a:r>
              <a:rPr dirty="0" sz="2200" spc="270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270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Distancia</a:t>
            </a:r>
            <a:r>
              <a:rPr dirty="0" sz="2200" spc="275">
                <a:latin typeface="Arial"/>
                <a:cs typeface="Arial"/>
              </a:rPr>
              <a:t>   </a:t>
            </a:r>
            <a:r>
              <a:rPr dirty="0" sz="2200">
                <a:latin typeface="Arial"/>
                <a:cs typeface="Arial"/>
              </a:rPr>
              <a:t>al</a:t>
            </a:r>
            <a:r>
              <a:rPr dirty="0" sz="2200" spc="260">
                <a:latin typeface="Arial"/>
                <a:cs typeface="Arial"/>
              </a:rPr>
              <a:t>   </a:t>
            </a:r>
            <a:r>
              <a:rPr dirty="0" sz="2200" spc="-10">
                <a:latin typeface="Arial"/>
                <a:cs typeface="Arial"/>
              </a:rPr>
              <a:t>Aprendizaje</a:t>
            </a:r>
            <a:endParaRPr sz="2200">
              <a:latin typeface="Arial"/>
              <a:cs typeface="Arial"/>
            </a:endParaRPr>
          </a:p>
          <a:p>
            <a:pPr algn="just" marL="241300">
              <a:lnSpc>
                <a:spcPts val="2475"/>
              </a:lnSpc>
            </a:pPr>
            <a:r>
              <a:rPr dirty="0" sz="2200">
                <a:latin typeface="Arial"/>
                <a:cs typeface="Arial"/>
              </a:rPr>
              <a:t>Conectado.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Sinergia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Innovación,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1(2),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114-</a:t>
            </a:r>
            <a:r>
              <a:rPr dirty="0" sz="2200" spc="-20">
                <a:latin typeface="Arial"/>
                <a:cs typeface="Arial"/>
              </a:rPr>
              <a:t>125.</a:t>
            </a:r>
            <a:endParaRPr sz="2200">
              <a:latin typeface="Arial"/>
              <a:cs typeface="Arial"/>
            </a:endParaRPr>
          </a:p>
          <a:p>
            <a:pPr algn="just" marL="240029" marR="7620" indent="-227965">
              <a:lnSpc>
                <a:spcPts val="2380"/>
              </a:lnSpc>
              <a:spcBef>
                <a:spcPts val="1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Siemens,</a:t>
            </a:r>
            <a:r>
              <a:rPr dirty="0" sz="2200" spc="8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G.</a:t>
            </a:r>
            <a:r>
              <a:rPr dirty="0" sz="2200" spc="7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(2004).</a:t>
            </a:r>
            <a:r>
              <a:rPr dirty="0" sz="2200" spc="8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Conectivismo:</a:t>
            </a:r>
            <a:r>
              <a:rPr dirty="0" sz="2200" spc="7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Una</a:t>
            </a:r>
            <a:r>
              <a:rPr dirty="0" sz="2200" spc="8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teoría</a:t>
            </a:r>
            <a:r>
              <a:rPr dirty="0" sz="2200" spc="8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de</a:t>
            </a:r>
            <a:r>
              <a:rPr dirty="0" sz="2200" spc="8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aprendizaje</a:t>
            </a:r>
            <a:r>
              <a:rPr dirty="0" sz="2200" spc="8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para</a:t>
            </a:r>
            <a:r>
              <a:rPr dirty="0" sz="2200" spc="7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la</a:t>
            </a:r>
            <a:r>
              <a:rPr dirty="0" sz="2200" spc="80">
                <a:latin typeface="Arial"/>
                <a:cs typeface="Arial"/>
              </a:rPr>
              <a:t>  </a:t>
            </a:r>
            <a:r>
              <a:rPr dirty="0" sz="2200" spc="-25">
                <a:latin typeface="Arial"/>
                <a:cs typeface="Arial"/>
              </a:rPr>
              <a:t>era </a:t>
            </a:r>
            <a:r>
              <a:rPr dirty="0" sz="2200" spc="-25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digital.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skat.ihmc.us.</a:t>
            </a:r>
            <a:r>
              <a:rPr dirty="0" u="sng" sz="17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https://skat.ihmc.us/rid=1J134XMRS-1ZNMYT4-13CN/George%20Siemens%20-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11"/>
            <a:ext cx="12191999" cy="68484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2632" y="2679141"/>
            <a:ext cx="9029319" cy="861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325" y="2609037"/>
            <a:ext cx="5930138" cy="689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146" y="554990"/>
            <a:ext cx="4445888" cy="5166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34085" y="1466799"/>
            <a:ext cx="1885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75385" y="1554175"/>
            <a:ext cx="4062095" cy="1123950"/>
            <a:chOff x="875385" y="1554175"/>
            <a:chExt cx="4062095" cy="11239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385" y="1554175"/>
              <a:ext cx="1515237" cy="3553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0600" y="1554175"/>
              <a:ext cx="1772285" cy="3553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185" y="1554175"/>
              <a:ext cx="216408" cy="3553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385" y="1938781"/>
              <a:ext cx="1575689" cy="35509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9653" y="1938781"/>
              <a:ext cx="347472" cy="35509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385" y="2322829"/>
              <a:ext cx="2217674" cy="3550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2397" y="2322829"/>
              <a:ext cx="164592" cy="355091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34085" y="3009341"/>
            <a:ext cx="1885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5004" y="3096717"/>
            <a:ext cx="608076" cy="355396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4496689" y="3096717"/>
            <a:ext cx="441959" cy="740410"/>
            <a:chOff x="4496689" y="3096717"/>
            <a:chExt cx="441959" cy="740410"/>
          </a:xfrm>
        </p:grpSpPr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6689" y="3096717"/>
              <a:ext cx="400050" cy="35539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88129" y="3481450"/>
              <a:ext cx="350520" cy="355092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875385" y="3096717"/>
            <a:ext cx="2002155" cy="1123950"/>
            <a:chOff x="875385" y="3096717"/>
            <a:chExt cx="2002155" cy="1123950"/>
          </a:xfrm>
        </p:grpSpPr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5385" y="3096717"/>
              <a:ext cx="1645920" cy="35539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5385" y="3481450"/>
              <a:ext cx="2002027" cy="35509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5385" y="3865498"/>
              <a:ext cx="1912239" cy="35509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0456" y="3865498"/>
              <a:ext cx="164592" cy="355092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634085" y="4553534"/>
            <a:ext cx="1885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318636" y="4640910"/>
            <a:ext cx="1625600" cy="739775"/>
            <a:chOff x="3318636" y="4640910"/>
            <a:chExt cx="1625600" cy="739775"/>
          </a:xfrm>
        </p:grpSpPr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6088" y="4640910"/>
              <a:ext cx="1414399" cy="35539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18636" y="5025516"/>
              <a:ext cx="1625346" cy="355091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875385" y="4640910"/>
            <a:ext cx="2275840" cy="1123950"/>
            <a:chOff x="875385" y="4640910"/>
            <a:chExt cx="2275840" cy="1123950"/>
          </a:xfrm>
        </p:grpSpPr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5385" y="4640910"/>
              <a:ext cx="1766443" cy="35539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5385" y="5025516"/>
              <a:ext cx="1966722" cy="35509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37637" y="5025516"/>
              <a:ext cx="213360" cy="35509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5385" y="5409590"/>
              <a:ext cx="2196211" cy="35509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2584" y="5409590"/>
              <a:ext cx="164592" cy="355092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92521" y="1284516"/>
            <a:ext cx="644436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10051" y="396824"/>
            <a:ext cx="4648835" cy="1011555"/>
            <a:chOff x="3710051" y="396824"/>
            <a:chExt cx="4648835" cy="1011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7543" y="396824"/>
              <a:ext cx="3732657" cy="5169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0051" y="891285"/>
              <a:ext cx="2277491" cy="5166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830" y="891285"/>
              <a:ext cx="2598801" cy="516636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576072" y="1432560"/>
            <a:ext cx="11083290" cy="4441825"/>
            <a:chOff x="576072" y="1432560"/>
            <a:chExt cx="11083290" cy="444182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758" y="1626743"/>
              <a:ext cx="1753870" cy="4069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6217" y="1626743"/>
              <a:ext cx="2532380" cy="4069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0719" y="1626743"/>
              <a:ext cx="2079371" cy="4069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262" y="1626743"/>
              <a:ext cx="676655" cy="40690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9181" y="1626743"/>
              <a:ext cx="480059" cy="40690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48800" y="1432560"/>
              <a:ext cx="2210561" cy="8968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02038" y="1626743"/>
              <a:ext cx="1889759" cy="4069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384" y="1871472"/>
              <a:ext cx="2180081" cy="8968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8758" y="2065604"/>
              <a:ext cx="1855089" cy="4072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4238" y="2065604"/>
              <a:ext cx="1894839" cy="40721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64225" y="2065604"/>
              <a:ext cx="429768" cy="4072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5519" y="2065604"/>
              <a:ext cx="680720" cy="40721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62216" y="2065604"/>
              <a:ext cx="1970151" cy="4072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39326" y="2065604"/>
              <a:ext cx="1275206" cy="4072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917047" y="2065604"/>
              <a:ext cx="697229" cy="40721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8758" y="2504821"/>
              <a:ext cx="2332609" cy="4069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7286" y="2504821"/>
              <a:ext cx="188975" cy="4069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8758" y="3070225"/>
              <a:ext cx="2544572" cy="40690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89705" y="3070225"/>
              <a:ext cx="739648" cy="40690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96868" y="2875788"/>
              <a:ext cx="2670810" cy="89687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49598" y="3070225"/>
              <a:ext cx="2334514" cy="40690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37148" y="2875788"/>
              <a:ext cx="983742" cy="89687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90131" y="3070225"/>
              <a:ext cx="678941" cy="40690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94931" y="2875788"/>
              <a:ext cx="2199894" cy="89687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47916" y="3070225"/>
              <a:ext cx="1854580" cy="40690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16950" y="3070225"/>
              <a:ext cx="188975" cy="40690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8758" y="3635705"/>
              <a:ext cx="2335910" cy="40721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80917" y="3635705"/>
              <a:ext cx="2164080" cy="40721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29174" y="3635705"/>
              <a:ext cx="2460371" cy="40721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00772" y="3635705"/>
              <a:ext cx="399288" cy="40721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51064" y="3441192"/>
              <a:ext cx="983742" cy="89687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04302" y="3635705"/>
              <a:ext cx="678942" cy="40721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08848" y="3441192"/>
              <a:ext cx="1230629" cy="89687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62086" y="3635705"/>
              <a:ext cx="932687" cy="40721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61602" y="3635705"/>
              <a:ext cx="188975" cy="40721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8758" y="4202938"/>
              <a:ext cx="614933" cy="40690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66036" y="4202938"/>
              <a:ext cx="1659889" cy="40690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5757" y="4202938"/>
              <a:ext cx="1769871" cy="40690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01869" y="4202938"/>
              <a:ext cx="1573149" cy="406907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44183" y="4008120"/>
              <a:ext cx="837438" cy="89687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97168" y="4202938"/>
              <a:ext cx="459486" cy="40690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67856" y="4008120"/>
              <a:ext cx="2498598" cy="89687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20839" y="4202938"/>
              <a:ext cx="2146680" cy="40690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7450" y="4202938"/>
              <a:ext cx="676655" cy="40690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77426" y="4202938"/>
              <a:ext cx="2186558" cy="40690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38758" y="4641850"/>
              <a:ext cx="1938908" cy="40690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83713" y="4641850"/>
              <a:ext cx="188975" cy="40690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6072" y="5041392"/>
              <a:ext cx="680466" cy="832866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797458" y="1528699"/>
            <a:ext cx="212090" cy="40944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3200" spc="-5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200" spc="-50">
                <a:solidFill>
                  <a:srgbClr val="C55A11"/>
                </a:solidFill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304530" y="5207203"/>
            <a:ext cx="1572768" cy="407212"/>
          </a:xfrm>
          <a:prstGeom prst="rect">
            <a:avLst/>
          </a:prstGeom>
        </p:spPr>
      </p:pic>
      <p:grpSp>
        <p:nvGrpSpPr>
          <p:cNvPr id="57" name="object 57" descr=""/>
          <p:cNvGrpSpPr/>
          <p:nvPr/>
        </p:nvGrpSpPr>
        <p:grpSpPr>
          <a:xfrm>
            <a:off x="6838188" y="5207203"/>
            <a:ext cx="4420235" cy="407670"/>
            <a:chOff x="6838188" y="5207203"/>
            <a:chExt cx="4420235" cy="407670"/>
          </a:xfrm>
        </p:grpSpPr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38188" y="5207203"/>
              <a:ext cx="1517053" cy="40721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810242" y="5207203"/>
              <a:ext cx="1447800" cy="407212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1183746" y="5207203"/>
            <a:ext cx="396240" cy="407212"/>
          </a:xfrm>
          <a:prstGeom prst="rect">
            <a:avLst/>
          </a:prstGeom>
        </p:spPr>
      </p:pic>
      <p:grpSp>
        <p:nvGrpSpPr>
          <p:cNvPr id="61" name="object 61" descr=""/>
          <p:cNvGrpSpPr/>
          <p:nvPr/>
        </p:nvGrpSpPr>
        <p:grpSpPr>
          <a:xfrm>
            <a:off x="786383" y="5012435"/>
            <a:ext cx="6144895" cy="1041400"/>
            <a:chOff x="786383" y="5012435"/>
            <a:chExt cx="6144895" cy="1041400"/>
          </a:xfrm>
        </p:grpSpPr>
        <p:pic>
          <p:nvPicPr>
            <p:cNvPr id="62" name="object 6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6383" y="5012435"/>
              <a:ext cx="2667762" cy="89687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38758" y="5207203"/>
              <a:ext cx="2330831" cy="40721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52572" y="5012435"/>
              <a:ext cx="2692146" cy="89687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05301" y="5207203"/>
              <a:ext cx="2377440" cy="40721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596127" y="5207203"/>
              <a:ext cx="1335024" cy="40721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38758" y="5646419"/>
              <a:ext cx="996315" cy="406908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37892" y="5646419"/>
              <a:ext cx="459486" cy="406908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347848" y="5646419"/>
              <a:ext cx="1011554" cy="40690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57473" y="5646419"/>
              <a:ext cx="188975" cy="4069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61332" y="396824"/>
            <a:ext cx="3733165" cy="1011555"/>
            <a:chOff x="4561332" y="396824"/>
            <a:chExt cx="3733165" cy="1011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1332" y="396824"/>
              <a:ext cx="3732657" cy="5169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004" y="891285"/>
              <a:ext cx="2780156" cy="516636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589787" y="1281683"/>
            <a:ext cx="11054715" cy="3047365"/>
            <a:chOff x="589787" y="1281683"/>
            <a:chExt cx="11054715" cy="304736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1310639"/>
              <a:ext cx="642366" cy="78409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623" y="1281683"/>
              <a:ext cx="2442210" cy="8435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758" y="1466341"/>
              <a:ext cx="2135759" cy="381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4796" y="1466341"/>
              <a:ext cx="651967" cy="3810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7054" y="1466341"/>
              <a:ext cx="429768" cy="3810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4149" y="1466341"/>
              <a:ext cx="723391" cy="381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2705" y="1466341"/>
              <a:ext cx="1153363" cy="381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0908" y="1466341"/>
              <a:ext cx="857504" cy="3810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1572" y="1466341"/>
              <a:ext cx="1488948" cy="381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6578" y="1466341"/>
              <a:ext cx="1996567" cy="381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41661" y="1466341"/>
              <a:ext cx="176783" cy="3810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8758" y="2172334"/>
              <a:ext cx="1701673" cy="3810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3692" y="2172334"/>
              <a:ext cx="402336" cy="3810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2396" y="2172334"/>
              <a:ext cx="430225" cy="3810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9873" y="2172334"/>
              <a:ext cx="2138045" cy="3810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65749" y="2172334"/>
              <a:ext cx="374903" cy="3810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50991" y="2172334"/>
              <a:ext cx="2623058" cy="3810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6135" y="1987295"/>
              <a:ext cx="925829" cy="84353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84133" y="2172334"/>
              <a:ext cx="637794" cy="3810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67344" y="1987295"/>
              <a:ext cx="787146" cy="84353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05342" y="2172334"/>
              <a:ext cx="429768" cy="3810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52916" y="1987295"/>
              <a:ext cx="1061466" cy="84353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90914" y="2172334"/>
              <a:ext cx="747776" cy="3810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51745" y="2172334"/>
              <a:ext cx="176783" cy="3810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8758" y="2876422"/>
              <a:ext cx="1976120" cy="3810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4777" y="2876422"/>
              <a:ext cx="651967" cy="3810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47033" y="2876422"/>
              <a:ext cx="2506599" cy="3810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58255" y="2876422"/>
              <a:ext cx="1422400" cy="3810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76516" y="2876422"/>
              <a:ext cx="637794" cy="3810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99247" y="2876422"/>
              <a:ext cx="430225" cy="3810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47076" y="2691383"/>
              <a:ext cx="2343150" cy="84353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85073" y="2876422"/>
              <a:ext cx="2010028" cy="3810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85604" y="2691383"/>
              <a:ext cx="1509522" cy="84353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3602" y="2876422"/>
              <a:ext cx="1153363" cy="3810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94492" y="2691383"/>
              <a:ext cx="589013" cy="84353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032870" y="2876422"/>
              <a:ext cx="176783" cy="3810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8758" y="3582288"/>
              <a:ext cx="452628" cy="3810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13280" y="3582288"/>
              <a:ext cx="2133346" cy="3810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11440" y="3582288"/>
              <a:ext cx="640486" cy="3810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25028" y="3396995"/>
              <a:ext cx="1981962" cy="84353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63026" y="3582288"/>
              <a:ext cx="1666494" cy="3810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979152" y="3396995"/>
              <a:ext cx="1664970" cy="84353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17149" y="3582288"/>
              <a:ext cx="1330959" cy="3810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38758" y="3948048"/>
              <a:ext cx="1618488" cy="3810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77389" y="3948048"/>
              <a:ext cx="176783" cy="381000"/>
            </a:xfrm>
            <a:prstGeom prst="rect">
              <a:avLst/>
            </a:prstGeom>
          </p:spPr>
        </p:pic>
      </p:grpSp>
      <p:pic>
        <p:nvPicPr>
          <p:cNvPr id="51" name="object 51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841750" y="3582289"/>
            <a:ext cx="640079" cy="381000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541265" y="3582289"/>
            <a:ext cx="587501" cy="381000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204205" y="3582289"/>
            <a:ext cx="1708911" cy="381000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014971" y="3582289"/>
            <a:ext cx="635507" cy="381000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1038758" y="4483608"/>
            <a:ext cx="9886950" cy="1569085"/>
            <a:chOff x="1038758" y="4483608"/>
            <a:chExt cx="9886950" cy="1569085"/>
          </a:xfrm>
        </p:grpSpPr>
        <p:pic>
          <p:nvPicPr>
            <p:cNvPr id="56" name="object 5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38758" y="4668901"/>
              <a:ext cx="5272278" cy="3810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07024" y="4483608"/>
              <a:ext cx="2995422" cy="84658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46291" y="4668901"/>
              <a:ext cx="2670048" cy="3810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38286" y="4639945"/>
              <a:ext cx="195072" cy="4191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38758" y="5394655"/>
              <a:ext cx="4958460" cy="38100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588507" y="5209032"/>
              <a:ext cx="4057649" cy="84353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26251" y="5394655"/>
              <a:ext cx="3711955" cy="3810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383521" y="5394655"/>
              <a:ext cx="1541652" cy="381000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/>
          <p:nvPr/>
        </p:nvSpPr>
        <p:spPr>
          <a:xfrm>
            <a:off x="797458" y="1125601"/>
            <a:ext cx="200025" cy="4660265"/>
          </a:xfrm>
          <a:prstGeom prst="rect">
            <a:avLst/>
          </a:prstGeom>
        </p:spPr>
        <p:txBody>
          <a:bodyPr wrap="square" lIns="0" tIns="260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3000" spc="-50">
                <a:solidFill>
                  <a:srgbClr val="C55A11"/>
                </a:solidFill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0752" y="2422270"/>
            <a:ext cx="6691883" cy="6888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1685" y="1464309"/>
            <a:ext cx="2000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latin typeface="Wingdings"/>
                <a:cs typeface="Wingdings"/>
              </a:rPr>
              <a:t></a:t>
            </a:r>
            <a:endParaRPr sz="3000">
              <a:latin typeface="Wingdings"/>
              <a:cs typeface="Wingding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86155" y="167639"/>
            <a:ext cx="11371580" cy="6383655"/>
            <a:chOff x="486155" y="167639"/>
            <a:chExt cx="11371580" cy="638365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985" y="1556257"/>
              <a:ext cx="576072" cy="381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5658" y="1556257"/>
              <a:ext cx="1697101" cy="381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1560" y="1556257"/>
              <a:ext cx="931544" cy="381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8288" y="1360931"/>
              <a:ext cx="2068830" cy="84353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5396" y="1505965"/>
              <a:ext cx="1764538" cy="4297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155" y="1781556"/>
              <a:ext cx="816102" cy="84353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985" y="1926589"/>
              <a:ext cx="473201" cy="4297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8115" y="1781556"/>
              <a:ext cx="1155954" cy="843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4945" y="1926589"/>
              <a:ext cx="873760" cy="4297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9927" y="1781556"/>
              <a:ext cx="2675381" cy="843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46783" y="1926589"/>
              <a:ext cx="2372741" cy="4297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11167" y="1781556"/>
              <a:ext cx="1885950" cy="84353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48277" y="1926589"/>
              <a:ext cx="1616583" cy="42976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155" y="2193035"/>
              <a:ext cx="892302" cy="843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2985" y="2338069"/>
              <a:ext cx="587501" cy="42976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2519" y="2193035"/>
              <a:ext cx="1213866" cy="84353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9375" y="2338069"/>
              <a:ext cx="950976" cy="42976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0447" y="2193035"/>
              <a:ext cx="2398014" cy="84353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97302" y="2338069"/>
              <a:ext cx="2087499" cy="42976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92523" y="2193035"/>
              <a:ext cx="1152905" cy="84353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29633" y="2338069"/>
              <a:ext cx="870102" cy="42976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79491" y="2193035"/>
              <a:ext cx="817626" cy="84353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16982" y="2338069"/>
              <a:ext cx="475488" cy="42976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6155" y="2595372"/>
              <a:ext cx="1154430" cy="84353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2985" y="2740101"/>
              <a:ext cx="871728" cy="43007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6963" y="2595372"/>
              <a:ext cx="2049017" cy="84353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53819" y="2740101"/>
              <a:ext cx="1769872" cy="43007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42360" y="2595372"/>
              <a:ext cx="1116330" cy="84353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79469" y="2740101"/>
              <a:ext cx="820927" cy="43007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95165" y="2740101"/>
              <a:ext cx="195072" cy="43007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70094" y="2790774"/>
              <a:ext cx="751839" cy="38130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2985" y="3199510"/>
              <a:ext cx="2401443" cy="3810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19804" y="3199510"/>
              <a:ext cx="1454403" cy="3810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35270" y="3199510"/>
              <a:ext cx="448055" cy="3810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2985" y="3610991"/>
              <a:ext cx="2519680" cy="3810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38904" y="3610991"/>
              <a:ext cx="640079" cy="3810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42305" y="3610991"/>
              <a:ext cx="587501" cy="3810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2985" y="4025518"/>
              <a:ext cx="1811908" cy="3810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62732" y="4025518"/>
              <a:ext cx="429768" cy="3810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820923" y="3829811"/>
              <a:ext cx="2096262" cy="84353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58032" y="3975226"/>
              <a:ext cx="1772920" cy="42976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23815" y="3829811"/>
              <a:ext cx="1273302" cy="84353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61305" y="3975226"/>
              <a:ext cx="965835" cy="42976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6155" y="4241292"/>
              <a:ext cx="2394966" cy="84353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2985" y="4386402"/>
              <a:ext cx="2084070" cy="43007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28316" y="4241292"/>
              <a:ext cx="1131570" cy="84353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65425" y="4386402"/>
              <a:ext cx="841248" cy="43007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07079" y="4241292"/>
              <a:ext cx="1799081" cy="84353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544188" y="4386402"/>
              <a:ext cx="1484249" cy="43007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90846" y="4436694"/>
              <a:ext cx="857503" cy="38130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2985" y="4845685"/>
              <a:ext cx="2519807" cy="3810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11016" y="4845685"/>
              <a:ext cx="399288" cy="3810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772789" y="4845685"/>
              <a:ext cx="454913" cy="3810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38192" y="4845685"/>
              <a:ext cx="855878" cy="3810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242305" y="4845685"/>
              <a:ext cx="587501" cy="3810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2985" y="5257190"/>
              <a:ext cx="1582547" cy="38100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51226" y="5257190"/>
              <a:ext cx="587959" cy="38100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64713" y="5257190"/>
              <a:ext cx="827024" cy="3810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6545" y="5257190"/>
              <a:ext cx="1697101" cy="38100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2985" y="5668670"/>
              <a:ext cx="806500" cy="38099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95094" y="5709818"/>
              <a:ext cx="152400" cy="33070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58163" y="5709818"/>
              <a:ext cx="404622" cy="33070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827911" y="5709818"/>
              <a:ext cx="152400" cy="330707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904111" y="5709818"/>
              <a:ext cx="368807" cy="330707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088514" y="5709818"/>
              <a:ext cx="164592" cy="330707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64528" y="1165859"/>
              <a:ext cx="484631" cy="406908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496811" y="960120"/>
              <a:ext cx="3025901" cy="89687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749160" y="1112520"/>
              <a:ext cx="2703068" cy="460248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151620" y="960120"/>
              <a:ext cx="2126742" cy="896874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404349" y="1112520"/>
              <a:ext cx="1795399" cy="460248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908791" y="960120"/>
              <a:ext cx="947166" cy="89687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161775" y="1112520"/>
              <a:ext cx="624077" cy="46024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12179" y="1350264"/>
              <a:ext cx="2244089" cy="89687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64528" y="1502664"/>
              <a:ext cx="1957704" cy="460248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866887" y="1350264"/>
              <a:ext cx="994409" cy="896874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119237" y="1502664"/>
              <a:ext cx="695401" cy="460248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470391" y="1350264"/>
              <a:ext cx="1221486" cy="896874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723122" y="1502664"/>
              <a:ext cx="920496" cy="460248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302496" y="1350264"/>
              <a:ext cx="1140713" cy="896874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555225" y="1502664"/>
              <a:ext cx="812800" cy="460248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164825" y="1556003"/>
              <a:ext cx="185927" cy="406908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399522" y="1556003"/>
              <a:ext cx="1361185" cy="406908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64528" y="1946097"/>
              <a:ext cx="1702434" cy="407212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997316" y="1946097"/>
              <a:ext cx="3328543" cy="407212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350751" y="1946097"/>
              <a:ext cx="454151" cy="407212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264528" y="2336545"/>
              <a:ext cx="3853053" cy="406908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036810" y="2336545"/>
              <a:ext cx="429768" cy="406908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399522" y="2336545"/>
              <a:ext cx="617677" cy="40690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959084" y="2336545"/>
              <a:ext cx="824992" cy="406908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64528" y="2726689"/>
              <a:ext cx="1702434" cy="406908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642349" y="2726689"/>
              <a:ext cx="426720" cy="40690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719817" y="2726689"/>
              <a:ext cx="459485" cy="406908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890503" y="2726689"/>
              <a:ext cx="859154" cy="406908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010655" y="2916935"/>
              <a:ext cx="2724150" cy="899921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264528" y="3071113"/>
              <a:ext cx="2409317" cy="460248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187939" y="2916935"/>
              <a:ext cx="1669542" cy="89992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442194" y="3071113"/>
              <a:ext cx="1362836" cy="460248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012179" y="3308604"/>
              <a:ext cx="2681478" cy="896874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264528" y="3460953"/>
              <a:ext cx="2346198" cy="46055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067799" y="3308604"/>
              <a:ext cx="1355598" cy="896874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320529" y="3460953"/>
              <a:ext cx="1030604" cy="46055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797539" y="3308604"/>
              <a:ext cx="1058418" cy="896874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1050524" y="3460953"/>
              <a:ext cx="703072" cy="460552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012179" y="3691128"/>
              <a:ext cx="2422398" cy="89687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264528" y="3844162"/>
              <a:ext cx="2080386" cy="460248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03463" y="3691128"/>
              <a:ext cx="634746" cy="896874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155812" y="3844162"/>
              <a:ext cx="207873" cy="46024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683498" y="3897503"/>
              <a:ext cx="960120" cy="406907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875265" y="3897503"/>
              <a:ext cx="982433" cy="406907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117579" y="3897503"/>
              <a:ext cx="690372" cy="406907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264528" y="4287647"/>
              <a:ext cx="1959736" cy="406907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331453" y="4287647"/>
              <a:ext cx="739648" cy="406907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172701" y="4287647"/>
              <a:ext cx="2605658" cy="406907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264528" y="4677791"/>
              <a:ext cx="1557147" cy="406907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43037" y="4677791"/>
              <a:ext cx="429768" cy="406907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674353" y="4677791"/>
              <a:ext cx="682751" cy="406907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602470" y="4677791"/>
              <a:ext cx="2172970" cy="406907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264528" y="5067630"/>
              <a:ext cx="1060703" cy="407212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389240" y="5067630"/>
              <a:ext cx="2400935" cy="407212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592055" y="4861560"/>
              <a:ext cx="2263902" cy="89687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844786" y="5014290"/>
              <a:ext cx="1949703" cy="460552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012179" y="5259324"/>
              <a:ext cx="1049274" cy="89687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264528" y="5412638"/>
              <a:ext cx="690879" cy="460247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969252" y="5259324"/>
              <a:ext cx="2622042" cy="89687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221600" y="5412638"/>
              <a:ext cx="2300351" cy="460247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499091" y="5259324"/>
              <a:ext cx="1227581" cy="896874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9751822" y="5412638"/>
              <a:ext cx="928624" cy="460247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0634472" y="5259324"/>
              <a:ext cx="1221485" cy="896874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887455" y="5412638"/>
              <a:ext cx="920496" cy="460247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012179" y="5641848"/>
              <a:ext cx="2085594" cy="89687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264528" y="5795162"/>
              <a:ext cx="1776602" cy="460248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566660" y="5654039"/>
              <a:ext cx="625601" cy="896874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819009" y="5848502"/>
              <a:ext cx="691591" cy="406908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345170" y="5848502"/>
              <a:ext cx="134111" cy="406908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412225" y="5848502"/>
              <a:ext cx="420624" cy="406908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622537" y="5848502"/>
              <a:ext cx="201168" cy="406908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304288" y="167639"/>
              <a:ext cx="5212842" cy="1006602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531107" y="733044"/>
              <a:ext cx="1739645" cy="896874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829555" y="733044"/>
              <a:ext cx="1354074" cy="896874"/>
            </a:xfrm>
            <a:prstGeom prst="rect">
              <a:avLst/>
            </a:prstGeom>
          </p:spPr>
        </p:pic>
      </p:grpSp>
      <p:sp>
        <p:nvSpPr>
          <p:cNvPr id="144" name="object 14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55139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C55A11"/>
                </a:solidFill>
              </a:rPr>
              <a:t>Teoría</a:t>
            </a:r>
            <a:r>
              <a:rPr dirty="0" spc="-100">
                <a:solidFill>
                  <a:srgbClr val="C55A11"/>
                </a:solidFill>
              </a:rPr>
              <a:t> </a:t>
            </a:r>
            <a:r>
              <a:rPr dirty="0">
                <a:solidFill>
                  <a:srgbClr val="C55A11"/>
                </a:solidFill>
              </a:rPr>
              <a:t>del</a:t>
            </a:r>
            <a:r>
              <a:rPr dirty="0" spc="-95">
                <a:solidFill>
                  <a:srgbClr val="C55A11"/>
                </a:solidFill>
              </a:rPr>
              <a:t> </a:t>
            </a:r>
            <a:r>
              <a:rPr dirty="0" spc="-10">
                <a:solidFill>
                  <a:srgbClr val="C55A11"/>
                </a:solidFill>
              </a:rPr>
              <a:t>Conectivismo</a:t>
            </a:r>
          </a:p>
          <a:p>
            <a:pPr marL="2950845">
              <a:lnSpc>
                <a:spcPct val="100000"/>
              </a:lnSpc>
              <a:spcBef>
                <a:spcPts val="25"/>
              </a:spcBef>
            </a:pPr>
            <a:r>
              <a:rPr dirty="0" sz="3200">
                <a:solidFill>
                  <a:srgbClr val="000000"/>
                </a:solidFill>
              </a:rPr>
              <a:t>Simens</a:t>
            </a:r>
            <a:r>
              <a:rPr dirty="0" sz="3200" spc="-5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2004</a:t>
            </a:r>
            <a:r>
              <a:rPr dirty="0" sz="3200" spc="250">
                <a:solidFill>
                  <a:srgbClr val="000000"/>
                </a:solidFill>
              </a:rPr>
              <a:t> </a:t>
            </a:r>
            <a:r>
              <a:rPr dirty="0" baseline="-33854" sz="4800" spc="-75" b="0">
                <a:solidFill>
                  <a:srgbClr val="000000"/>
                </a:solidFill>
                <a:latin typeface="Wingdings"/>
                <a:cs typeface="Wingdings"/>
              </a:rPr>
              <a:t></a:t>
            </a:r>
            <a:endParaRPr baseline="-33854"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 Manuel Blanco Brenes</dc:creator>
  <dcterms:created xsi:type="dcterms:W3CDTF">2024-10-10T21:16:38Z</dcterms:created>
  <dcterms:modified xsi:type="dcterms:W3CDTF">2024-10-10T21:16:38Z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2024-10-10T00:00:00Z</vt:filetime>
  </property>
  <property fmtid="{D5CDD505-2E9C-101B-9397-08002B2CF9AE}" pid="5" name="Producer">
    <vt:lpwstr>3-Heights(TM) PDF Security Shell 4.8.25.2 (http://www.pdf-tools.com)</vt:lpwstr>
  </property>
</Properties>
</file>