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1" r:id="rId4"/>
    <p:sldId id="262" r:id="rId5"/>
    <p:sldId id="267" r:id="rId6"/>
    <p:sldId id="265" r:id="rId7"/>
    <p:sldId id="269" r:id="rId8"/>
    <p:sldId id="263" r:id="rId9"/>
    <p:sldId id="268" r:id="rId10"/>
    <p:sldId id="270" r:id="rId11"/>
    <p:sldId id="258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Libre Franklin Black" pitchFamily="2" charset="0"/>
      <p:bold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8pfopu1/O1YaLhpEQvCKGyxb1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4930C-2377-4DE6-86DA-2A784B06559D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817EC2-AC98-4957-8B04-52727EC89416}" type="pres">
      <dgm:prSet presAssocID="{DFF4930C-2377-4DE6-86DA-2A784B06559D}" presName="composite" presStyleCnt="0">
        <dgm:presLayoutVars>
          <dgm:chMax val="1"/>
          <dgm:dir/>
          <dgm:resizeHandles val="exact"/>
        </dgm:presLayoutVars>
      </dgm:prSet>
      <dgm:spPr/>
    </dgm:pt>
  </dgm:ptLst>
  <dgm:cxnLst>
    <dgm:cxn modelId="{699A032C-B021-43CD-B22C-A9DF42C8F302}" type="presOf" srcId="{DFF4930C-2377-4DE6-86DA-2A784B06559D}" destId="{F0817EC2-AC98-4957-8B04-52727EC89416}" srcOrd="0" destOrd="0" presId="urn:microsoft.com/office/officeart/2005/8/layout/hList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14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737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598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824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12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34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536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824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4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72975" y="2625242"/>
            <a:ext cx="10976700" cy="1921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1F3864">
                <a:alpha val="32941"/>
              </a:srgbClr>
            </a:outerShdw>
            <a:reflection stA="52000" endA="300" endPos="35000" sy="-100000" algn="bl" rotWithShape="0"/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6AAD"/>
              </a:buClr>
              <a:buSzPct val="100000"/>
              <a:buFont typeface="Libre Franklin Black"/>
              <a:buNone/>
            </a:pPr>
            <a:r>
              <a:rPr lang="es-ES" sz="4400" dirty="0">
                <a:solidFill>
                  <a:srgbClr val="186AAD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“</a:t>
            </a:r>
            <a:r>
              <a:rPr lang="es-ES" sz="2444" b="1" dirty="0">
                <a:latin typeface="Arial"/>
                <a:ea typeface="Arial"/>
                <a:cs typeface="Arial"/>
                <a:sym typeface="Arial"/>
              </a:rPr>
              <a:t>.Metodología utilizada en el diseño del Módulo de Habilidades Numéricas que se facilita a estudiantes de primer año de la carrera Ing. Agronómica de la modalidad virtual, Universidad Nacional Agraria </a:t>
            </a:r>
            <a:r>
              <a:rPr lang="es-ES" sz="4400" dirty="0">
                <a:solidFill>
                  <a:srgbClr val="186AAD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”</a:t>
            </a: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2305675" y="153154"/>
            <a:ext cx="9144000" cy="14886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>
                <a:latin typeface="Arial"/>
                <a:ea typeface="Arial"/>
                <a:cs typeface="Arial"/>
                <a:sym typeface="Arial"/>
              </a:rPr>
              <a:t>MSc. Lisseth Valdivia Flores</a:t>
            </a:r>
            <a:r>
              <a:rPr lang="es-ES" sz="2700" b="1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7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86AAD"/>
              </a:buClr>
              <a:buSzPts val="2400"/>
              <a:buNone/>
            </a:pPr>
            <a:r>
              <a:rPr lang="es-ES" sz="2200" b="1" dirty="0">
                <a:latin typeface="Roboto"/>
                <a:ea typeface="Roboto"/>
                <a:cs typeface="Roboto"/>
                <a:sym typeface="Roboto"/>
              </a:rPr>
              <a:t>Coordinación Ing. Agronómica</a:t>
            </a:r>
          </a:p>
          <a:p>
            <a:pPr marL="0" indent="0">
              <a:spcBef>
                <a:spcPts val="600"/>
              </a:spcBef>
              <a:buClr>
                <a:srgbClr val="186AAD"/>
              </a:buClr>
            </a:pPr>
            <a:r>
              <a:rPr lang="es-ES" sz="2200" b="1" dirty="0">
                <a:latin typeface="Roboto"/>
                <a:ea typeface="Roboto"/>
                <a:cs typeface="Roboto"/>
                <a:sym typeface="Roboto"/>
              </a:rPr>
              <a:t>PIA-UALN-UNA</a:t>
            </a: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86AAD"/>
              </a:buClr>
              <a:buSzPts val="2400"/>
              <a:buNone/>
            </a:pPr>
            <a:endParaRPr sz="22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s-NI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Material educativo mediado pedagógicamente </a:t>
            </a:r>
            <a:endParaRPr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1662850" y="2161743"/>
            <a:ext cx="9081350" cy="304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lang="es-NI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s-NI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 incluyen aspectos históricos por ejemplo en la unidad I origen de la Aritmética.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endParaRPr lang="es-NI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s-NI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Actividades que de acuerdo a lo leído y estudiado los estudiantes puedan realizarla ( Aplicando lo aprendido)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endParaRPr lang="es-NI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s-NI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Ejercicios resueltos en orden ascendente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endParaRPr lang="es-NI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lang="es-NI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5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2020165" y="3429000"/>
            <a:ext cx="8151669" cy="63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AAD"/>
              </a:buClr>
              <a:buSzPts val="4800"/>
              <a:buFont typeface="Libre Franklin Black"/>
              <a:buNone/>
            </a:pPr>
            <a:r>
              <a:rPr lang="es-ES" sz="4800" b="0" i="0" u="none" strike="noStrike" cap="none">
                <a:solidFill>
                  <a:srgbClr val="186AAD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¡Gracias por su atención!</a:t>
            </a:r>
            <a:endParaRPr sz="4800" b="0" i="0" u="none" strike="noStrike" cap="none">
              <a:solidFill>
                <a:srgbClr val="186AAD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s-NI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Objetivo </a:t>
            </a:r>
            <a:endParaRPr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1662850" y="2161743"/>
            <a:ext cx="9081350" cy="304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002060"/>
              </a:buClr>
              <a:buSzPts val="2800"/>
              <a:buNone/>
            </a:pPr>
            <a:endParaRPr lang="es-ES" sz="2800" b="1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SzPts val="2800"/>
              <a:buNone/>
            </a:pPr>
            <a:r>
              <a:rPr lang="es-ES" sz="2800" b="1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Presentar diseño del Módulo de Habilidades Numéricas que se facilita a estudiantes de primer año de la carrera Ing. Agronómica de la modalidad virtual, Universidad Nacional Agraria.</a:t>
            </a:r>
            <a:endParaRPr lang="es-NI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7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s-NI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Diseño Módulo Habilidades Numéricas</a:t>
            </a:r>
            <a:endParaRPr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1662850" y="2161743"/>
            <a:ext cx="9081350" cy="304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334B8FF-E1E6-8EED-244D-53EE92367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850" y="2161743"/>
            <a:ext cx="9081350" cy="30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1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s-NI" sz="3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Unidades del Módulo  Habilidades Numéricas</a:t>
            </a: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1960098" y="2161743"/>
            <a:ext cx="8784102" cy="304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03C516-93E1-ADBA-263A-99D191EFD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098" y="1982699"/>
            <a:ext cx="8784102" cy="337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4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s-NI" sz="3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DISEÑO DE LAS UNIDADES</a:t>
            </a: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1960098" y="2161743"/>
            <a:ext cx="8784102" cy="304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s-NI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Ruta Metodológica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  <a:buSzPts val="2800"/>
              <a:buNone/>
            </a:pPr>
            <a:r>
              <a:rPr lang="es-NI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Video principal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s-NI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Documento principal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s-NI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Evaluación: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s-NI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Guías y cuestionario,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s-NI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Guía de trabajo Final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s-NI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Foros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lang="es-NI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 descr="Interfaz de usuario gráfica, Texto, Sitio web&#10;&#10;Descripción generada automáticamente con confianza media">
            <a:extLst>
              <a:ext uri="{FF2B5EF4-FFF2-40B4-BE49-F238E27FC236}">
                <a16:creationId xmlns:a16="http://schemas.microsoft.com/office/drawing/2014/main" id="{71FC157F-2896-4499-E91E-E18097E70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182" y="1968386"/>
            <a:ext cx="1990725" cy="30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5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s-NI" sz="3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Actividades prácticas:</a:t>
            </a: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2072639" y="2260217"/>
            <a:ext cx="8784102" cy="304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lang="es-NI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AutoNum type="arabicPeriod"/>
            </a:pPr>
            <a:r>
              <a:rPr lang="es-NI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Todas llevan consignas orientadoras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AutoNum type="arabicPeriod"/>
            </a:pPr>
            <a:r>
              <a:rPr lang="es-NI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Están contextualizada al perfil de la carrera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AutoNum type="arabicPeriod"/>
            </a:pPr>
            <a:r>
              <a:rPr lang="es-NI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Dan salida a la </a:t>
            </a:r>
            <a:r>
              <a:rPr lang="es-NI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subcompetencia</a:t>
            </a:r>
            <a:r>
              <a:rPr lang="es-NI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  la  carrera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AutoNum type="arabicPeriod"/>
            </a:pPr>
            <a:r>
              <a:rPr lang="es-NI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 dan espacios docentes-estudiantes para aclarar dudas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AutoNum type="arabicPeriod"/>
            </a:pPr>
            <a:r>
              <a:rPr lang="es-NI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Uso de instrumentos de evaluación como rúbricas, lista de cotejo, matriz de valoración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s-NI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5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1532206" y="2263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s-NI" sz="3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Actividades prácticas:</a:t>
            </a: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2128910" y="2499368"/>
            <a:ext cx="8784102" cy="304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NI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919C82-619A-3AED-0FDE-646D2CDEF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206" y="1195075"/>
            <a:ext cx="9623474" cy="47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7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56CA11D-182E-D3CF-32BD-1E60946CD1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272567"/>
              </p:ext>
            </p:extLst>
          </p:nvPr>
        </p:nvGraphicFramePr>
        <p:xfrm>
          <a:off x="1547443" y="928466"/>
          <a:ext cx="8454683" cy="528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487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s-NI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Material educativo mediado pedagógicamente </a:t>
            </a:r>
            <a:endParaRPr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1662850" y="2161743"/>
            <a:ext cx="9081350" cy="304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lang="es-NI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s-NI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 incluyen aspectos históricos por ejemplo en la unidad I origen de la Aritmética.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endParaRPr lang="es-NI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s-NI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Actividades que de acuerdo a lo leído y estudiado los estudiantes puedan realizarla ( Aplicando lo aprendido)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endParaRPr lang="es-NI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s-NI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Ejercicios resueltos en orden ascendente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endParaRPr lang="es-NI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lang="es-NI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972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EBCD260ECBF46AAADE8319E96F691" ma:contentTypeVersion="13" ma:contentTypeDescription="Crear nuevo documento." ma:contentTypeScope="" ma:versionID="7bed6e0246d54a1864bfded24041c2f4">
  <xsd:schema xmlns:xsd="http://www.w3.org/2001/XMLSchema" xmlns:xs="http://www.w3.org/2001/XMLSchema" xmlns:p="http://schemas.microsoft.com/office/2006/metadata/properties" xmlns:ns2="42ddf5c6-9aa5-453b-8ca0-7b5cc0272e8f" xmlns:ns3="8b9d3935-004e-4b5a-af2b-0e7d03edf69f" targetNamespace="http://schemas.microsoft.com/office/2006/metadata/properties" ma:root="true" ma:fieldsID="cb45f727354635342c118b8d68065657" ns2:_="" ns3:_="">
    <xsd:import namespace="42ddf5c6-9aa5-453b-8ca0-7b5cc0272e8f"/>
    <xsd:import namespace="8b9d3935-004e-4b5a-af2b-0e7d03edf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df5c6-9aa5-453b-8ca0-7b5cc0272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d3935-004e-4b5a-af2b-0e7d03edf6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6e10991-75ea-49f7-a817-123410d91cbd}" ma:internalName="TaxCatchAll" ma:showField="CatchAllData" ma:web="8b9d3935-004e-4b5a-af2b-0e7d03edf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9d3935-004e-4b5a-af2b-0e7d03edf69f" xsi:nil="true"/>
    <lcf76f155ced4ddcb4097134ff3c332f xmlns="42ddf5c6-9aa5-453b-8ca0-7b5cc0272e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26B993-34EB-49AE-BE99-20ECEB29C812}"/>
</file>

<file path=customXml/itemProps2.xml><?xml version="1.0" encoding="utf-8"?>
<ds:datastoreItem xmlns:ds="http://schemas.openxmlformats.org/officeDocument/2006/customXml" ds:itemID="{2F281065-8779-48C2-8447-17A425FF67EA}"/>
</file>

<file path=customXml/itemProps3.xml><?xml version="1.0" encoding="utf-8"?>
<ds:datastoreItem xmlns:ds="http://schemas.openxmlformats.org/officeDocument/2006/customXml" ds:itemID="{450502CF-EDBD-4E25-A30B-148862C16BEB}"/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245</Words>
  <Application>Microsoft Office PowerPoint</Application>
  <PresentationFormat>Panorámica</PresentationFormat>
  <Paragraphs>41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Calibri</vt:lpstr>
      <vt:lpstr>Wingdings</vt:lpstr>
      <vt:lpstr>Roboto</vt:lpstr>
      <vt:lpstr>Libre Franklin Black</vt:lpstr>
      <vt:lpstr>Cambria Math</vt:lpstr>
      <vt:lpstr>Arial</vt:lpstr>
      <vt:lpstr>Tema de Office</vt:lpstr>
      <vt:lpstr>“.Metodología utilizada en el diseño del Módulo de Habilidades Numéricas que se facilita a estudiantes de primer año de la carrera Ing. Agronómica de la modalidad virtual, Universidad Nacional Agraria ”</vt:lpstr>
      <vt:lpstr>Objetivo </vt:lpstr>
      <vt:lpstr>Diseño Módulo Habilidades Numéricas</vt:lpstr>
      <vt:lpstr>Unidades del Módulo  Habilidades Numéricas</vt:lpstr>
      <vt:lpstr>DISEÑO DE LAS UNIDADES</vt:lpstr>
      <vt:lpstr>Actividades prácticas:</vt:lpstr>
      <vt:lpstr>Actividades prácticas:</vt:lpstr>
      <vt:lpstr>Presentación de PowerPoint</vt:lpstr>
      <vt:lpstr>Material educativo mediado pedagógicamente </vt:lpstr>
      <vt:lpstr>Material educativo mediado pedagógicamente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“.Metodología utilizada en el diseño del Módulo de Habilidades Numéricas que se facilita a estudiantes de primer año de la carrera Ing. Agronómica de la modalidad virtual, Universidad Nacional Agraria ”</dc:title>
  <dc:creator>Keneth López</dc:creator>
  <cp:lastModifiedBy>María Lisseth  Valdivia Flores</cp:lastModifiedBy>
  <cp:revision>6</cp:revision>
  <dcterms:created xsi:type="dcterms:W3CDTF">2023-08-16T17:06:53Z</dcterms:created>
  <dcterms:modified xsi:type="dcterms:W3CDTF">2023-10-02T18:58:40Z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0x010100986EBCD260ECBF46AAADE8319E96F691</vt:lpwstr>
  </property>
</Properties>
</file>