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9" r:id="rId5"/>
    <p:sldId id="260" r:id="rId6"/>
    <p:sldId id="270" r:id="rId7"/>
    <p:sldId id="271" r:id="rId8"/>
    <p:sldId id="272" r:id="rId9"/>
    <p:sldId id="264" r:id="rId10"/>
    <p:sldId id="265" r:id="rId11"/>
    <p:sldId id="275" r:id="rId12"/>
    <p:sldId id="258" r:id="rId13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857"/>
    <a:srgbClr val="70AD47"/>
    <a:srgbClr val="68CE9E"/>
    <a:srgbClr val="75AADA"/>
    <a:srgbClr val="FAFAFA"/>
    <a:srgbClr val="4DC58D"/>
    <a:srgbClr val="5B9BD5"/>
    <a:srgbClr val="D32087"/>
    <a:srgbClr val="186AAD"/>
    <a:srgbClr val="95B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Blandino" userId="1f93b6ff-581b-49ad-8935-d585617ddfae" providerId="ADAL" clId="{C2F6871C-C889-4289-94BE-9C5F61F2F6A2}"/>
    <pc:docChg chg="modSld">
      <pc:chgData name="Roberto Blandino" userId="1f93b6ff-581b-49ad-8935-d585617ddfae" providerId="ADAL" clId="{C2F6871C-C889-4289-94BE-9C5F61F2F6A2}" dt="2023-10-04T01:42:57.048" v="9" actId="20577"/>
      <pc:docMkLst>
        <pc:docMk/>
      </pc:docMkLst>
      <pc:sldChg chg="modSp mod">
        <pc:chgData name="Roberto Blandino" userId="1f93b6ff-581b-49ad-8935-d585617ddfae" providerId="ADAL" clId="{C2F6871C-C889-4289-94BE-9C5F61F2F6A2}" dt="2023-10-04T01:42:57.048" v="9" actId="20577"/>
        <pc:sldMkLst>
          <pc:docMk/>
          <pc:sldMk cId="3213591982" sldId="256"/>
        </pc:sldMkLst>
        <pc:spChg chg="mod">
          <ac:chgData name="Roberto Blandino" userId="1f93b6ff-581b-49ad-8935-d585617ddfae" providerId="ADAL" clId="{C2F6871C-C889-4289-94BE-9C5F61F2F6A2}" dt="2023-10-04T01:42:57.048" v="9" actId="20577"/>
          <ac:spMkLst>
            <pc:docMk/>
            <pc:sldMk cId="3213591982" sldId="256"/>
            <ac:spMk id="3" creationId="{325A9CC9-9E60-183D-8608-08AA4E9B0CF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4AB3E-0AD3-49B3-BCBD-7C1C29E5D58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5332D312-A3F6-4350-AE00-2393E399D7B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Fundamentación que permite definir cada política </a:t>
          </a:r>
          <a:endParaRPr lang="es-NI" sz="2000" dirty="0"/>
        </a:p>
      </dgm:t>
    </dgm:pt>
    <dgm:pt modelId="{F8B9FEC4-6D43-4EC5-86BA-4F2D6EF0DDAF}" type="parTrans" cxnId="{4C5BFC88-3589-4A5B-B8D3-E95E5BDD52B3}">
      <dgm:prSet/>
      <dgm:spPr/>
      <dgm:t>
        <a:bodyPr/>
        <a:lstStyle/>
        <a:p>
          <a:endParaRPr lang="es-NI"/>
        </a:p>
      </dgm:t>
    </dgm:pt>
    <dgm:pt modelId="{D6E6CBDF-5DB3-4A12-9FF3-2E7F4C7A6FF7}" type="sibTrans" cxnId="{4C5BFC88-3589-4A5B-B8D3-E95E5BDD52B3}">
      <dgm:prSet/>
      <dgm:spPr/>
      <dgm:t>
        <a:bodyPr/>
        <a:lstStyle/>
        <a:p>
          <a:endParaRPr lang="es-NI"/>
        </a:p>
      </dgm:t>
    </dgm:pt>
    <dgm:pt modelId="{2B220CD2-B1FF-421F-84C2-450D6B314D2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NI" b="1" dirty="0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Basado en experiencias internacionales</a:t>
          </a:r>
          <a:endParaRPr lang="es-NI" dirty="0"/>
        </a:p>
      </dgm:t>
    </dgm:pt>
    <dgm:pt modelId="{0B2931B6-3CD1-4E75-9B16-66FE71F3A90A}" type="parTrans" cxnId="{1ED2059D-B673-4057-AE25-39F7E13460A6}">
      <dgm:prSet/>
      <dgm:spPr/>
      <dgm:t>
        <a:bodyPr/>
        <a:lstStyle/>
        <a:p>
          <a:endParaRPr lang="es-NI"/>
        </a:p>
      </dgm:t>
    </dgm:pt>
    <dgm:pt modelId="{1BEF41DC-3708-4836-88FC-ABCDC12AEAD6}" type="sibTrans" cxnId="{1ED2059D-B673-4057-AE25-39F7E13460A6}">
      <dgm:prSet/>
      <dgm:spPr/>
      <dgm:t>
        <a:bodyPr/>
        <a:lstStyle/>
        <a:p>
          <a:endParaRPr lang="es-NI"/>
        </a:p>
      </dgm:t>
    </dgm:pt>
    <dgm:pt modelId="{63F95630-47CD-4134-965A-396BE4A20E91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NI" b="1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Contextualizadas a las realidades de nuestro país</a:t>
          </a:r>
          <a:endParaRPr lang="es-NI"/>
        </a:p>
      </dgm:t>
    </dgm:pt>
    <dgm:pt modelId="{9604F2A9-C902-47B9-B3EF-ACFE1ACC3FC3}" type="parTrans" cxnId="{84A491F7-D533-4797-9D31-0B0E5AC9F6C9}">
      <dgm:prSet/>
      <dgm:spPr/>
      <dgm:t>
        <a:bodyPr/>
        <a:lstStyle/>
        <a:p>
          <a:endParaRPr lang="es-NI"/>
        </a:p>
      </dgm:t>
    </dgm:pt>
    <dgm:pt modelId="{2CD4FF30-697C-4B36-AE0C-654F4DE64D5F}" type="sibTrans" cxnId="{84A491F7-D533-4797-9D31-0B0E5AC9F6C9}">
      <dgm:prSet/>
      <dgm:spPr/>
      <dgm:t>
        <a:bodyPr/>
        <a:lstStyle/>
        <a:p>
          <a:endParaRPr lang="es-NI"/>
        </a:p>
      </dgm:t>
    </dgm:pt>
    <dgm:pt modelId="{AFEB5FE1-4951-4365-A034-253A713AA93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NI" b="1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Atendiendo necesidades digitales</a:t>
          </a:r>
          <a:endParaRPr lang="es-NI"/>
        </a:p>
      </dgm:t>
    </dgm:pt>
    <dgm:pt modelId="{6C8CE2EC-2ABD-48E6-8038-EA05CB10D185}" type="parTrans" cxnId="{3039D33E-C8E2-4CF7-96D1-15EB74D8514D}">
      <dgm:prSet/>
      <dgm:spPr/>
      <dgm:t>
        <a:bodyPr/>
        <a:lstStyle/>
        <a:p>
          <a:endParaRPr lang="es-NI"/>
        </a:p>
      </dgm:t>
    </dgm:pt>
    <dgm:pt modelId="{26A373BE-75B5-4B20-BDB8-E76BA10D386C}" type="sibTrans" cxnId="{3039D33E-C8E2-4CF7-96D1-15EB74D8514D}">
      <dgm:prSet/>
      <dgm:spPr/>
      <dgm:t>
        <a:bodyPr/>
        <a:lstStyle/>
        <a:p>
          <a:endParaRPr lang="es-NI"/>
        </a:p>
      </dgm:t>
    </dgm:pt>
    <dgm:pt modelId="{DBA37560-1A59-4882-9F39-4979E814DB0D}" type="pres">
      <dgm:prSet presAssocID="{FFF4AB3E-0AD3-49B3-BCBD-7C1C29E5D58D}" presName="root" presStyleCnt="0">
        <dgm:presLayoutVars>
          <dgm:dir/>
          <dgm:resizeHandles val="exact"/>
        </dgm:presLayoutVars>
      </dgm:prSet>
      <dgm:spPr/>
    </dgm:pt>
    <dgm:pt modelId="{EABB3732-CD8B-4385-B5D2-BBF264027747}" type="pres">
      <dgm:prSet presAssocID="{5332D312-A3F6-4350-AE00-2393E399D7B3}" presName="compNode" presStyleCnt="0"/>
      <dgm:spPr/>
    </dgm:pt>
    <dgm:pt modelId="{64A23076-867A-423F-8006-7137525378F3}" type="pres">
      <dgm:prSet presAssocID="{5332D312-A3F6-4350-AE00-2393E399D7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1889F15-6682-437B-9F10-3474260BA64B}" type="pres">
      <dgm:prSet presAssocID="{5332D312-A3F6-4350-AE00-2393E399D7B3}" presName="spaceRect" presStyleCnt="0"/>
      <dgm:spPr/>
    </dgm:pt>
    <dgm:pt modelId="{64A3D19E-62C5-47DB-97BB-12A6CF2C8232}" type="pres">
      <dgm:prSet presAssocID="{5332D312-A3F6-4350-AE00-2393E399D7B3}" presName="textRect" presStyleLbl="revTx" presStyleIdx="0" presStyleCnt="4">
        <dgm:presLayoutVars>
          <dgm:chMax val="1"/>
          <dgm:chPref val="1"/>
        </dgm:presLayoutVars>
      </dgm:prSet>
      <dgm:spPr/>
    </dgm:pt>
    <dgm:pt modelId="{63B63A3A-8F0B-4C3C-B154-C8A78D2B60AD}" type="pres">
      <dgm:prSet presAssocID="{D6E6CBDF-5DB3-4A12-9FF3-2E7F4C7A6FF7}" presName="sibTrans" presStyleCnt="0"/>
      <dgm:spPr/>
    </dgm:pt>
    <dgm:pt modelId="{4D4C7D0E-8DF9-41C1-BF0B-88B82AD99F0C}" type="pres">
      <dgm:prSet presAssocID="{2B220CD2-B1FF-421F-84C2-450D6B314D29}" presName="compNode" presStyleCnt="0"/>
      <dgm:spPr/>
    </dgm:pt>
    <dgm:pt modelId="{FEF4292C-DAAB-4047-B877-2C0459485419}" type="pres">
      <dgm:prSet presAssocID="{2B220CD2-B1FF-421F-84C2-450D6B314D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A378E58E-2F97-4617-AC07-11DD283F72B2}" type="pres">
      <dgm:prSet presAssocID="{2B220CD2-B1FF-421F-84C2-450D6B314D29}" presName="spaceRect" presStyleCnt="0"/>
      <dgm:spPr/>
    </dgm:pt>
    <dgm:pt modelId="{1DB35954-F921-4282-A38F-C901FE8295EC}" type="pres">
      <dgm:prSet presAssocID="{2B220CD2-B1FF-421F-84C2-450D6B314D29}" presName="textRect" presStyleLbl="revTx" presStyleIdx="1" presStyleCnt="4">
        <dgm:presLayoutVars>
          <dgm:chMax val="1"/>
          <dgm:chPref val="1"/>
        </dgm:presLayoutVars>
      </dgm:prSet>
      <dgm:spPr/>
    </dgm:pt>
    <dgm:pt modelId="{3C3CAD76-7EEB-44C2-9BBF-331C969465BB}" type="pres">
      <dgm:prSet presAssocID="{1BEF41DC-3708-4836-88FC-ABCDC12AEAD6}" presName="sibTrans" presStyleCnt="0"/>
      <dgm:spPr/>
    </dgm:pt>
    <dgm:pt modelId="{5D0A464C-EC4E-419C-A760-717A70178FAD}" type="pres">
      <dgm:prSet presAssocID="{63F95630-47CD-4134-965A-396BE4A20E91}" presName="compNode" presStyleCnt="0"/>
      <dgm:spPr/>
    </dgm:pt>
    <dgm:pt modelId="{87C1B785-1C89-482A-AB35-96BA8430851E}" type="pres">
      <dgm:prSet presAssocID="{63F95630-47CD-4134-965A-396BE4A20E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ED8C1C1E-9098-43EF-BCC5-02BCEFC7E5DB}" type="pres">
      <dgm:prSet presAssocID="{63F95630-47CD-4134-965A-396BE4A20E91}" presName="spaceRect" presStyleCnt="0"/>
      <dgm:spPr/>
    </dgm:pt>
    <dgm:pt modelId="{29FB1ECF-8EBA-49B6-BC69-A77DEFEDB10E}" type="pres">
      <dgm:prSet presAssocID="{63F95630-47CD-4134-965A-396BE4A20E91}" presName="textRect" presStyleLbl="revTx" presStyleIdx="2" presStyleCnt="4">
        <dgm:presLayoutVars>
          <dgm:chMax val="1"/>
          <dgm:chPref val="1"/>
        </dgm:presLayoutVars>
      </dgm:prSet>
      <dgm:spPr/>
    </dgm:pt>
    <dgm:pt modelId="{AEA19F7D-AE6E-47DE-853C-FD7F3B1A881D}" type="pres">
      <dgm:prSet presAssocID="{2CD4FF30-697C-4B36-AE0C-654F4DE64D5F}" presName="sibTrans" presStyleCnt="0"/>
      <dgm:spPr/>
    </dgm:pt>
    <dgm:pt modelId="{05570FC4-6B50-4709-B024-292A0CF40EFE}" type="pres">
      <dgm:prSet presAssocID="{AFEB5FE1-4951-4365-A034-253A713AA93D}" presName="compNode" presStyleCnt="0"/>
      <dgm:spPr/>
    </dgm:pt>
    <dgm:pt modelId="{2CB2457A-EB5A-4DE8-BC59-0C65888698FE}" type="pres">
      <dgm:prSet presAssocID="{AFEB5FE1-4951-4365-A034-253A713AA9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249B3AF-F69D-4120-947A-4ADD132E54B4}" type="pres">
      <dgm:prSet presAssocID="{AFEB5FE1-4951-4365-A034-253A713AA93D}" presName="spaceRect" presStyleCnt="0"/>
      <dgm:spPr/>
    </dgm:pt>
    <dgm:pt modelId="{8A206552-0569-4CB2-8374-47336FF7D816}" type="pres">
      <dgm:prSet presAssocID="{AFEB5FE1-4951-4365-A034-253A713AA93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AE37E28-3111-40B4-9620-D13A8468D709}" type="presOf" srcId="{63F95630-47CD-4134-965A-396BE4A20E91}" destId="{29FB1ECF-8EBA-49B6-BC69-A77DEFEDB10E}" srcOrd="0" destOrd="0" presId="urn:microsoft.com/office/officeart/2018/2/layout/IconLabelList"/>
    <dgm:cxn modelId="{3039D33E-C8E2-4CF7-96D1-15EB74D8514D}" srcId="{FFF4AB3E-0AD3-49B3-BCBD-7C1C29E5D58D}" destId="{AFEB5FE1-4951-4365-A034-253A713AA93D}" srcOrd="3" destOrd="0" parTransId="{6C8CE2EC-2ABD-48E6-8038-EA05CB10D185}" sibTransId="{26A373BE-75B5-4B20-BDB8-E76BA10D386C}"/>
    <dgm:cxn modelId="{A9444145-D0F0-43C9-8529-9F93F71CD832}" type="presOf" srcId="{FFF4AB3E-0AD3-49B3-BCBD-7C1C29E5D58D}" destId="{DBA37560-1A59-4882-9F39-4979E814DB0D}" srcOrd="0" destOrd="0" presId="urn:microsoft.com/office/officeart/2018/2/layout/IconLabelList"/>
    <dgm:cxn modelId="{43CEC080-22F3-4C05-9F07-69D16AD44454}" type="presOf" srcId="{5332D312-A3F6-4350-AE00-2393E399D7B3}" destId="{64A3D19E-62C5-47DB-97BB-12A6CF2C8232}" srcOrd="0" destOrd="0" presId="urn:microsoft.com/office/officeart/2018/2/layout/IconLabelList"/>
    <dgm:cxn modelId="{4C5BFC88-3589-4A5B-B8D3-E95E5BDD52B3}" srcId="{FFF4AB3E-0AD3-49B3-BCBD-7C1C29E5D58D}" destId="{5332D312-A3F6-4350-AE00-2393E399D7B3}" srcOrd="0" destOrd="0" parTransId="{F8B9FEC4-6D43-4EC5-86BA-4F2D6EF0DDAF}" sibTransId="{D6E6CBDF-5DB3-4A12-9FF3-2E7F4C7A6FF7}"/>
    <dgm:cxn modelId="{1ED2059D-B673-4057-AE25-39F7E13460A6}" srcId="{FFF4AB3E-0AD3-49B3-BCBD-7C1C29E5D58D}" destId="{2B220CD2-B1FF-421F-84C2-450D6B314D29}" srcOrd="1" destOrd="0" parTransId="{0B2931B6-3CD1-4E75-9B16-66FE71F3A90A}" sibTransId="{1BEF41DC-3708-4836-88FC-ABCDC12AEAD6}"/>
    <dgm:cxn modelId="{ED18C1B3-0C7E-46D0-9B26-A1D2A63477A5}" type="presOf" srcId="{2B220CD2-B1FF-421F-84C2-450D6B314D29}" destId="{1DB35954-F921-4282-A38F-C901FE8295EC}" srcOrd="0" destOrd="0" presId="urn:microsoft.com/office/officeart/2018/2/layout/IconLabelList"/>
    <dgm:cxn modelId="{E30ABFCE-D112-49E1-88CD-3A45ED7D6F50}" type="presOf" srcId="{AFEB5FE1-4951-4365-A034-253A713AA93D}" destId="{8A206552-0569-4CB2-8374-47336FF7D816}" srcOrd="0" destOrd="0" presId="urn:microsoft.com/office/officeart/2018/2/layout/IconLabelList"/>
    <dgm:cxn modelId="{84A491F7-D533-4797-9D31-0B0E5AC9F6C9}" srcId="{FFF4AB3E-0AD3-49B3-BCBD-7C1C29E5D58D}" destId="{63F95630-47CD-4134-965A-396BE4A20E91}" srcOrd="2" destOrd="0" parTransId="{9604F2A9-C902-47B9-B3EF-ACFE1ACC3FC3}" sibTransId="{2CD4FF30-697C-4B36-AE0C-654F4DE64D5F}"/>
    <dgm:cxn modelId="{516CB9CC-6532-419E-A181-3BA1AF6C7420}" type="presParOf" srcId="{DBA37560-1A59-4882-9F39-4979E814DB0D}" destId="{EABB3732-CD8B-4385-B5D2-BBF264027747}" srcOrd="0" destOrd="0" presId="urn:microsoft.com/office/officeart/2018/2/layout/IconLabelList"/>
    <dgm:cxn modelId="{BCBB1C7B-4587-4B43-AB94-5BB695F33996}" type="presParOf" srcId="{EABB3732-CD8B-4385-B5D2-BBF264027747}" destId="{64A23076-867A-423F-8006-7137525378F3}" srcOrd="0" destOrd="0" presId="urn:microsoft.com/office/officeart/2018/2/layout/IconLabelList"/>
    <dgm:cxn modelId="{9AFB8FAB-EFE5-48C3-91A8-9E92BE6D55EB}" type="presParOf" srcId="{EABB3732-CD8B-4385-B5D2-BBF264027747}" destId="{91889F15-6682-437B-9F10-3474260BA64B}" srcOrd="1" destOrd="0" presId="urn:microsoft.com/office/officeart/2018/2/layout/IconLabelList"/>
    <dgm:cxn modelId="{629946AA-11B8-43C3-ACFC-2BCB7700F899}" type="presParOf" srcId="{EABB3732-CD8B-4385-B5D2-BBF264027747}" destId="{64A3D19E-62C5-47DB-97BB-12A6CF2C8232}" srcOrd="2" destOrd="0" presId="urn:microsoft.com/office/officeart/2018/2/layout/IconLabelList"/>
    <dgm:cxn modelId="{22874A23-9382-434C-AB86-3269A7207917}" type="presParOf" srcId="{DBA37560-1A59-4882-9F39-4979E814DB0D}" destId="{63B63A3A-8F0B-4C3C-B154-C8A78D2B60AD}" srcOrd="1" destOrd="0" presId="urn:microsoft.com/office/officeart/2018/2/layout/IconLabelList"/>
    <dgm:cxn modelId="{A8448159-207F-44BB-82D9-D4DDC1C3F1CD}" type="presParOf" srcId="{DBA37560-1A59-4882-9F39-4979E814DB0D}" destId="{4D4C7D0E-8DF9-41C1-BF0B-88B82AD99F0C}" srcOrd="2" destOrd="0" presId="urn:microsoft.com/office/officeart/2018/2/layout/IconLabelList"/>
    <dgm:cxn modelId="{8183B51E-05EC-44F7-8D91-7159186B9D76}" type="presParOf" srcId="{4D4C7D0E-8DF9-41C1-BF0B-88B82AD99F0C}" destId="{FEF4292C-DAAB-4047-B877-2C0459485419}" srcOrd="0" destOrd="0" presId="urn:microsoft.com/office/officeart/2018/2/layout/IconLabelList"/>
    <dgm:cxn modelId="{14186FCD-8349-42FB-8494-8635C614633D}" type="presParOf" srcId="{4D4C7D0E-8DF9-41C1-BF0B-88B82AD99F0C}" destId="{A378E58E-2F97-4617-AC07-11DD283F72B2}" srcOrd="1" destOrd="0" presId="urn:microsoft.com/office/officeart/2018/2/layout/IconLabelList"/>
    <dgm:cxn modelId="{D8D312B6-DB24-4858-816F-F48D214E88EF}" type="presParOf" srcId="{4D4C7D0E-8DF9-41C1-BF0B-88B82AD99F0C}" destId="{1DB35954-F921-4282-A38F-C901FE8295EC}" srcOrd="2" destOrd="0" presId="urn:microsoft.com/office/officeart/2018/2/layout/IconLabelList"/>
    <dgm:cxn modelId="{F6958B68-80EC-4C51-9EAA-F58D78FD82C1}" type="presParOf" srcId="{DBA37560-1A59-4882-9F39-4979E814DB0D}" destId="{3C3CAD76-7EEB-44C2-9BBF-331C969465BB}" srcOrd="3" destOrd="0" presId="urn:microsoft.com/office/officeart/2018/2/layout/IconLabelList"/>
    <dgm:cxn modelId="{B0BEC6AE-288D-43AB-A5B1-6F14EA096652}" type="presParOf" srcId="{DBA37560-1A59-4882-9F39-4979E814DB0D}" destId="{5D0A464C-EC4E-419C-A760-717A70178FAD}" srcOrd="4" destOrd="0" presId="urn:microsoft.com/office/officeart/2018/2/layout/IconLabelList"/>
    <dgm:cxn modelId="{BD0F72C0-6C8C-425C-8436-F0A23F6811CB}" type="presParOf" srcId="{5D0A464C-EC4E-419C-A760-717A70178FAD}" destId="{87C1B785-1C89-482A-AB35-96BA8430851E}" srcOrd="0" destOrd="0" presId="urn:microsoft.com/office/officeart/2018/2/layout/IconLabelList"/>
    <dgm:cxn modelId="{11D169D9-762B-4EE7-8A22-66E119423118}" type="presParOf" srcId="{5D0A464C-EC4E-419C-A760-717A70178FAD}" destId="{ED8C1C1E-9098-43EF-BCC5-02BCEFC7E5DB}" srcOrd="1" destOrd="0" presId="urn:microsoft.com/office/officeart/2018/2/layout/IconLabelList"/>
    <dgm:cxn modelId="{5C48FDBD-1DF0-4CB4-A40D-FE48E0077E1B}" type="presParOf" srcId="{5D0A464C-EC4E-419C-A760-717A70178FAD}" destId="{29FB1ECF-8EBA-49B6-BC69-A77DEFEDB10E}" srcOrd="2" destOrd="0" presId="urn:microsoft.com/office/officeart/2018/2/layout/IconLabelList"/>
    <dgm:cxn modelId="{77240D6F-18F8-40C6-8355-72F18CCD09DD}" type="presParOf" srcId="{DBA37560-1A59-4882-9F39-4979E814DB0D}" destId="{AEA19F7D-AE6E-47DE-853C-FD7F3B1A881D}" srcOrd="5" destOrd="0" presId="urn:microsoft.com/office/officeart/2018/2/layout/IconLabelList"/>
    <dgm:cxn modelId="{B8C6844C-3665-4CFA-8F87-4494557994B3}" type="presParOf" srcId="{DBA37560-1A59-4882-9F39-4979E814DB0D}" destId="{05570FC4-6B50-4709-B024-292A0CF40EFE}" srcOrd="6" destOrd="0" presId="urn:microsoft.com/office/officeart/2018/2/layout/IconLabelList"/>
    <dgm:cxn modelId="{5BE22BE9-9DE5-4128-8E7C-733D25434D8C}" type="presParOf" srcId="{05570FC4-6B50-4709-B024-292A0CF40EFE}" destId="{2CB2457A-EB5A-4DE8-BC59-0C65888698FE}" srcOrd="0" destOrd="0" presId="urn:microsoft.com/office/officeart/2018/2/layout/IconLabelList"/>
    <dgm:cxn modelId="{43E6B85F-AEB1-429B-A048-48E1016853BF}" type="presParOf" srcId="{05570FC4-6B50-4709-B024-292A0CF40EFE}" destId="{C249B3AF-F69D-4120-947A-4ADD132E54B4}" srcOrd="1" destOrd="0" presId="urn:microsoft.com/office/officeart/2018/2/layout/IconLabelList"/>
    <dgm:cxn modelId="{2058B90F-A365-4703-A2C3-1CE114EB24F2}" type="presParOf" srcId="{05570FC4-6B50-4709-B024-292A0CF40EFE}" destId="{8A206552-0569-4CB2-8374-47336FF7D81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F05B1-2C5F-4971-B629-C1EE7FAFC98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</dgm:pt>
    <dgm:pt modelId="{A71BC2EA-3387-458D-BD38-CB17077B3AAC}">
      <dgm:prSet phldrT="[Texto]" custT="1"/>
      <dgm:spPr/>
      <dgm:t>
        <a:bodyPr/>
        <a:lstStyle/>
        <a:p>
          <a:r>
            <a:rPr lang="es-NI" sz="4400" b="1" dirty="0">
              <a:latin typeface="D-DIN"/>
            </a:rPr>
            <a:t>Áreas de Competencias</a:t>
          </a:r>
        </a:p>
      </dgm:t>
    </dgm:pt>
    <dgm:pt modelId="{2471266D-4A5D-4B61-B183-FFFCD706F4BF}" type="parTrans" cxnId="{C6CDF90C-9CEC-4BC3-9C20-0C4AEB5DD732}">
      <dgm:prSet/>
      <dgm:spPr/>
      <dgm:t>
        <a:bodyPr/>
        <a:lstStyle/>
        <a:p>
          <a:endParaRPr lang="es-NI" sz="4400" b="1">
            <a:latin typeface="D-DIN"/>
          </a:endParaRPr>
        </a:p>
      </dgm:t>
    </dgm:pt>
    <dgm:pt modelId="{E04C717C-1DF4-4D8B-91A2-5CB334446043}" type="sibTrans" cxnId="{C6CDF90C-9CEC-4BC3-9C20-0C4AEB5DD732}">
      <dgm:prSet/>
      <dgm:spPr/>
      <dgm:t>
        <a:bodyPr/>
        <a:lstStyle/>
        <a:p>
          <a:endParaRPr lang="es-NI" sz="4400" b="1">
            <a:latin typeface="D-DIN"/>
          </a:endParaRPr>
        </a:p>
      </dgm:t>
    </dgm:pt>
    <dgm:pt modelId="{426A0683-F987-427F-9DB9-B67E40870ED3}">
      <dgm:prSet phldrT="[Texto]" custT="1"/>
      <dgm:spPr/>
      <dgm:t>
        <a:bodyPr/>
        <a:lstStyle/>
        <a:p>
          <a:r>
            <a:rPr lang="es-NI" sz="4400" b="1" dirty="0">
              <a:latin typeface="D-DIN"/>
            </a:rPr>
            <a:t>Niveles de Competencia</a:t>
          </a:r>
        </a:p>
      </dgm:t>
    </dgm:pt>
    <dgm:pt modelId="{2364731B-D24F-4BE4-A95B-3A43D58B0BF4}" type="parTrans" cxnId="{B4152660-1398-48A9-87FB-B24A3957AA6F}">
      <dgm:prSet/>
      <dgm:spPr/>
      <dgm:t>
        <a:bodyPr/>
        <a:lstStyle/>
        <a:p>
          <a:endParaRPr lang="es-NI" sz="4400" b="1">
            <a:latin typeface="D-DIN"/>
          </a:endParaRPr>
        </a:p>
      </dgm:t>
    </dgm:pt>
    <dgm:pt modelId="{241EEFBB-571A-4E22-B375-13A948EE8223}" type="sibTrans" cxnId="{B4152660-1398-48A9-87FB-B24A3957AA6F}">
      <dgm:prSet/>
      <dgm:spPr/>
      <dgm:t>
        <a:bodyPr/>
        <a:lstStyle/>
        <a:p>
          <a:endParaRPr lang="es-NI" sz="4400" b="1">
            <a:latin typeface="D-DIN"/>
          </a:endParaRPr>
        </a:p>
      </dgm:t>
    </dgm:pt>
    <dgm:pt modelId="{FE2B5570-E932-42BC-A8CF-4072CFDB44EC}">
      <dgm:prSet phldrT="[Texto]" custT="1"/>
      <dgm:spPr/>
      <dgm:t>
        <a:bodyPr/>
        <a:lstStyle/>
        <a:p>
          <a:r>
            <a:rPr lang="es-NI" sz="4400" b="1" dirty="0">
              <a:latin typeface="D-DIN"/>
            </a:rPr>
            <a:t>Clasificación por tipologías </a:t>
          </a:r>
        </a:p>
      </dgm:t>
    </dgm:pt>
    <dgm:pt modelId="{E2641714-5014-42A4-BC7D-79D85F0F536C}" type="parTrans" cxnId="{F194CBA3-59CB-4ED2-BD8A-42EE216B8FEF}">
      <dgm:prSet/>
      <dgm:spPr/>
      <dgm:t>
        <a:bodyPr/>
        <a:lstStyle/>
        <a:p>
          <a:endParaRPr lang="es-NI" sz="4400" b="1">
            <a:latin typeface="D-DIN"/>
          </a:endParaRPr>
        </a:p>
      </dgm:t>
    </dgm:pt>
    <dgm:pt modelId="{82C1B2EE-410A-49B9-91BE-83668F4DA36E}" type="sibTrans" cxnId="{F194CBA3-59CB-4ED2-BD8A-42EE216B8FEF}">
      <dgm:prSet/>
      <dgm:spPr/>
      <dgm:t>
        <a:bodyPr/>
        <a:lstStyle/>
        <a:p>
          <a:endParaRPr lang="es-NI" sz="4400" b="1">
            <a:latin typeface="D-DIN"/>
          </a:endParaRPr>
        </a:p>
      </dgm:t>
    </dgm:pt>
    <dgm:pt modelId="{7BE7D2E6-80FE-4455-8E2A-F073B820C042}" type="pres">
      <dgm:prSet presAssocID="{E9EF05B1-2C5F-4971-B629-C1EE7FAFC98B}" presName="vert0" presStyleCnt="0">
        <dgm:presLayoutVars>
          <dgm:dir/>
          <dgm:animOne val="branch"/>
          <dgm:animLvl val="lvl"/>
        </dgm:presLayoutVars>
      </dgm:prSet>
      <dgm:spPr/>
    </dgm:pt>
    <dgm:pt modelId="{9C2FCA7D-C785-4322-B101-1FF8CE650F94}" type="pres">
      <dgm:prSet presAssocID="{A71BC2EA-3387-458D-BD38-CB17077B3AAC}" presName="thickLine" presStyleLbl="alignNode1" presStyleIdx="0" presStyleCnt="3"/>
      <dgm:spPr/>
    </dgm:pt>
    <dgm:pt modelId="{4EAEBBA4-4F69-4A41-A07B-2AA7365966F4}" type="pres">
      <dgm:prSet presAssocID="{A71BC2EA-3387-458D-BD38-CB17077B3AAC}" presName="horz1" presStyleCnt="0"/>
      <dgm:spPr/>
    </dgm:pt>
    <dgm:pt modelId="{BBF29FE8-1692-4295-A688-24A79875760D}" type="pres">
      <dgm:prSet presAssocID="{A71BC2EA-3387-458D-BD38-CB17077B3AAC}" presName="tx1" presStyleLbl="revTx" presStyleIdx="0" presStyleCnt="3"/>
      <dgm:spPr/>
    </dgm:pt>
    <dgm:pt modelId="{AE37FB18-95B1-4B50-981E-8DFB81465156}" type="pres">
      <dgm:prSet presAssocID="{A71BC2EA-3387-458D-BD38-CB17077B3AAC}" presName="vert1" presStyleCnt="0"/>
      <dgm:spPr/>
    </dgm:pt>
    <dgm:pt modelId="{D44F153F-BF4A-47B7-B290-7B1268183A55}" type="pres">
      <dgm:prSet presAssocID="{426A0683-F987-427F-9DB9-B67E40870ED3}" presName="thickLine" presStyleLbl="alignNode1" presStyleIdx="1" presStyleCnt="3"/>
      <dgm:spPr/>
    </dgm:pt>
    <dgm:pt modelId="{3918B9B2-6A59-4C78-8E89-FB90616D23BD}" type="pres">
      <dgm:prSet presAssocID="{426A0683-F987-427F-9DB9-B67E40870ED3}" presName="horz1" presStyleCnt="0"/>
      <dgm:spPr/>
    </dgm:pt>
    <dgm:pt modelId="{9263D937-E59E-4BB7-80F9-EF0B7E8F6E3F}" type="pres">
      <dgm:prSet presAssocID="{426A0683-F987-427F-9DB9-B67E40870ED3}" presName="tx1" presStyleLbl="revTx" presStyleIdx="1" presStyleCnt="3"/>
      <dgm:spPr/>
    </dgm:pt>
    <dgm:pt modelId="{612BB8ED-E901-4154-8164-DCD119EB3694}" type="pres">
      <dgm:prSet presAssocID="{426A0683-F987-427F-9DB9-B67E40870ED3}" presName="vert1" presStyleCnt="0"/>
      <dgm:spPr/>
    </dgm:pt>
    <dgm:pt modelId="{53058C47-5FD0-456B-BBF8-C4B3DFD1D5A8}" type="pres">
      <dgm:prSet presAssocID="{FE2B5570-E932-42BC-A8CF-4072CFDB44EC}" presName="thickLine" presStyleLbl="alignNode1" presStyleIdx="2" presStyleCnt="3"/>
      <dgm:spPr/>
    </dgm:pt>
    <dgm:pt modelId="{0A9BD310-EBAE-48E0-8AAB-4B395DB0D427}" type="pres">
      <dgm:prSet presAssocID="{FE2B5570-E932-42BC-A8CF-4072CFDB44EC}" presName="horz1" presStyleCnt="0"/>
      <dgm:spPr/>
    </dgm:pt>
    <dgm:pt modelId="{4D2735CF-EA83-422B-8F76-0C43B8D9D038}" type="pres">
      <dgm:prSet presAssocID="{FE2B5570-E932-42BC-A8CF-4072CFDB44EC}" presName="tx1" presStyleLbl="revTx" presStyleIdx="2" presStyleCnt="3"/>
      <dgm:spPr/>
    </dgm:pt>
    <dgm:pt modelId="{ED490FCD-5D35-480A-8B94-DB816E117442}" type="pres">
      <dgm:prSet presAssocID="{FE2B5570-E932-42BC-A8CF-4072CFDB44EC}" presName="vert1" presStyleCnt="0"/>
      <dgm:spPr/>
    </dgm:pt>
  </dgm:ptLst>
  <dgm:cxnLst>
    <dgm:cxn modelId="{C6CDF90C-9CEC-4BC3-9C20-0C4AEB5DD732}" srcId="{E9EF05B1-2C5F-4971-B629-C1EE7FAFC98B}" destId="{A71BC2EA-3387-458D-BD38-CB17077B3AAC}" srcOrd="0" destOrd="0" parTransId="{2471266D-4A5D-4B61-B183-FFFCD706F4BF}" sibTransId="{E04C717C-1DF4-4D8B-91A2-5CB334446043}"/>
    <dgm:cxn modelId="{B4152660-1398-48A9-87FB-B24A3957AA6F}" srcId="{E9EF05B1-2C5F-4971-B629-C1EE7FAFC98B}" destId="{426A0683-F987-427F-9DB9-B67E40870ED3}" srcOrd="1" destOrd="0" parTransId="{2364731B-D24F-4BE4-A95B-3A43D58B0BF4}" sibTransId="{241EEFBB-571A-4E22-B375-13A948EE8223}"/>
    <dgm:cxn modelId="{3A67BD49-9248-4E24-83C5-51C3A4E3A173}" type="presOf" srcId="{A71BC2EA-3387-458D-BD38-CB17077B3AAC}" destId="{BBF29FE8-1692-4295-A688-24A79875760D}" srcOrd="0" destOrd="0" presId="urn:microsoft.com/office/officeart/2008/layout/LinedList"/>
    <dgm:cxn modelId="{F194CBA3-59CB-4ED2-BD8A-42EE216B8FEF}" srcId="{E9EF05B1-2C5F-4971-B629-C1EE7FAFC98B}" destId="{FE2B5570-E932-42BC-A8CF-4072CFDB44EC}" srcOrd="2" destOrd="0" parTransId="{E2641714-5014-42A4-BC7D-79D85F0F536C}" sibTransId="{82C1B2EE-410A-49B9-91BE-83668F4DA36E}"/>
    <dgm:cxn modelId="{01EB23BF-65AC-40A2-ACBD-46D6571BB356}" type="presOf" srcId="{FE2B5570-E932-42BC-A8CF-4072CFDB44EC}" destId="{4D2735CF-EA83-422B-8F76-0C43B8D9D038}" srcOrd="0" destOrd="0" presId="urn:microsoft.com/office/officeart/2008/layout/LinedList"/>
    <dgm:cxn modelId="{D317DCC2-817A-489B-8060-DFA27B90F36B}" type="presOf" srcId="{E9EF05B1-2C5F-4971-B629-C1EE7FAFC98B}" destId="{7BE7D2E6-80FE-4455-8E2A-F073B820C042}" srcOrd="0" destOrd="0" presId="urn:microsoft.com/office/officeart/2008/layout/LinedList"/>
    <dgm:cxn modelId="{7111E8F3-FFA6-4E52-8D64-5A01CCEAE0FA}" type="presOf" srcId="{426A0683-F987-427F-9DB9-B67E40870ED3}" destId="{9263D937-E59E-4BB7-80F9-EF0B7E8F6E3F}" srcOrd="0" destOrd="0" presId="urn:microsoft.com/office/officeart/2008/layout/LinedList"/>
    <dgm:cxn modelId="{E31EB451-5A07-41FE-AC8A-CD82F2F4166F}" type="presParOf" srcId="{7BE7D2E6-80FE-4455-8E2A-F073B820C042}" destId="{9C2FCA7D-C785-4322-B101-1FF8CE650F94}" srcOrd="0" destOrd="0" presId="urn:microsoft.com/office/officeart/2008/layout/LinedList"/>
    <dgm:cxn modelId="{E0F73EA7-6605-4FB7-B358-51C634490DF4}" type="presParOf" srcId="{7BE7D2E6-80FE-4455-8E2A-F073B820C042}" destId="{4EAEBBA4-4F69-4A41-A07B-2AA7365966F4}" srcOrd="1" destOrd="0" presId="urn:microsoft.com/office/officeart/2008/layout/LinedList"/>
    <dgm:cxn modelId="{9B54451C-A58A-49F2-88BA-CF81E4162241}" type="presParOf" srcId="{4EAEBBA4-4F69-4A41-A07B-2AA7365966F4}" destId="{BBF29FE8-1692-4295-A688-24A79875760D}" srcOrd="0" destOrd="0" presId="urn:microsoft.com/office/officeart/2008/layout/LinedList"/>
    <dgm:cxn modelId="{B69F7F2B-CA25-41F0-9123-208491A6DDDF}" type="presParOf" srcId="{4EAEBBA4-4F69-4A41-A07B-2AA7365966F4}" destId="{AE37FB18-95B1-4B50-981E-8DFB81465156}" srcOrd="1" destOrd="0" presId="urn:microsoft.com/office/officeart/2008/layout/LinedList"/>
    <dgm:cxn modelId="{B080C354-930C-4A05-A329-8D51130C05C6}" type="presParOf" srcId="{7BE7D2E6-80FE-4455-8E2A-F073B820C042}" destId="{D44F153F-BF4A-47B7-B290-7B1268183A55}" srcOrd="2" destOrd="0" presId="urn:microsoft.com/office/officeart/2008/layout/LinedList"/>
    <dgm:cxn modelId="{16E91278-2C0D-4E24-97B3-9488A7705987}" type="presParOf" srcId="{7BE7D2E6-80FE-4455-8E2A-F073B820C042}" destId="{3918B9B2-6A59-4C78-8E89-FB90616D23BD}" srcOrd="3" destOrd="0" presId="urn:microsoft.com/office/officeart/2008/layout/LinedList"/>
    <dgm:cxn modelId="{B52D38B0-1E5F-4162-871C-9C2BFC73F654}" type="presParOf" srcId="{3918B9B2-6A59-4C78-8E89-FB90616D23BD}" destId="{9263D937-E59E-4BB7-80F9-EF0B7E8F6E3F}" srcOrd="0" destOrd="0" presId="urn:microsoft.com/office/officeart/2008/layout/LinedList"/>
    <dgm:cxn modelId="{564BA149-4EF6-471B-BAB4-C40503EC7FF8}" type="presParOf" srcId="{3918B9B2-6A59-4C78-8E89-FB90616D23BD}" destId="{612BB8ED-E901-4154-8164-DCD119EB3694}" srcOrd="1" destOrd="0" presId="urn:microsoft.com/office/officeart/2008/layout/LinedList"/>
    <dgm:cxn modelId="{6840EFDF-810E-4879-B04B-163290E174BD}" type="presParOf" srcId="{7BE7D2E6-80FE-4455-8E2A-F073B820C042}" destId="{53058C47-5FD0-456B-BBF8-C4B3DFD1D5A8}" srcOrd="4" destOrd="0" presId="urn:microsoft.com/office/officeart/2008/layout/LinedList"/>
    <dgm:cxn modelId="{D1DE6C77-2F57-441B-A69A-FF4CE5E1C5DE}" type="presParOf" srcId="{7BE7D2E6-80FE-4455-8E2A-F073B820C042}" destId="{0A9BD310-EBAE-48E0-8AAB-4B395DB0D427}" srcOrd="5" destOrd="0" presId="urn:microsoft.com/office/officeart/2008/layout/LinedList"/>
    <dgm:cxn modelId="{830413B0-83FE-4BD4-9E18-234A43E67C54}" type="presParOf" srcId="{0A9BD310-EBAE-48E0-8AAB-4B395DB0D427}" destId="{4D2735CF-EA83-422B-8F76-0C43B8D9D038}" srcOrd="0" destOrd="0" presId="urn:microsoft.com/office/officeart/2008/layout/LinedList"/>
    <dgm:cxn modelId="{DA0C9FEF-BFAF-4B66-8215-89A02BBFC472}" type="presParOf" srcId="{0A9BD310-EBAE-48E0-8AAB-4B395DB0D427}" destId="{ED490FCD-5D35-480A-8B94-DB816E1174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23076-867A-423F-8006-7137525378F3}">
      <dsp:nvSpPr>
        <dsp:cNvPr id="0" name=""/>
        <dsp:cNvSpPr/>
      </dsp:nvSpPr>
      <dsp:spPr>
        <a:xfrm>
          <a:off x="963682" y="1211195"/>
          <a:ext cx="1082520" cy="1082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3D19E-62C5-47DB-97BB-12A6CF2C8232}">
      <dsp:nvSpPr>
        <dsp:cNvPr id="0" name=""/>
        <dsp:cNvSpPr/>
      </dsp:nvSpPr>
      <dsp:spPr>
        <a:xfrm>
          <a:off x="302142" y="2651778"/>
          <a:ext cx="240560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Fundamentación que permite definir cada política </a:t>
          </a:r>
          <a:endParaRPr lang="es-NI" sz="2000" kern="1200" dirty="0"/>
        </a:p>
      </dsp:txBody>
      <dsp:txXfrm>
        <a:off x="302142" y="2651778"/>
        <a:ext cx="2405602" cy="945000"/>
      </dsp:txXfrm>
    </dsp:sp>
    <dsp:sp modelId="{FEF4292C-DAAB-4047-B877-2C0459485419}">
      <dsp:nvSpPr>
        <dsp:cNvPr id="0" name=""/>
        <dsp:cNvSpPr/>
      </dsp:nvSpPr>
      <dsp:spPr>
        <a:xfrm>
          <a:off x="3790265" y="1211195"/>
          <a:ext cx="1082520" cy="1082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5954-F921-4282-A38F-C901FE8295EC}">
      <dsp:nvSpPr>
        <dsp:cNvPr id="0" name=""/>
        <dsp:cNvSpPr/>
      </dsp:nvSpPr>
      <dsp:spPr>
        <a:xfrm>
          <a:off x="3128724" y="2651778"/>
          <a:ext cx="240560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 dirty="0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Basado en experiencias internacionales</a:t>
          </a:r>
          <a:endParaRPr lang="es-NI" sz="2000" kern="1200" dirty="0"/>
        </a:p>
      </dsp:txBody>
      <dsp:txXfrm>
        <a:off x="3128724" y="2651778"/>
        <a:ext cx="2405602" cy="945000"/>
      </dsp:txXfrm>
    </dsp:sp>
    <dsp:sp modelId="{87C1B785-1C89-482A-AB35-96BA8430851E}">
      <dsp:nvSpPr>
        <dsp:cNvPr id="0" name=""/>
        <dsp:cNvSpPr/>
      </dsp:nvSpPr>
      <dsp:spPr>
        <a:xfrm>
          <a:off x="6616847" y="1211195"/>
          <a:ext cx="1082520" cy="1082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B1ECF-8EBA-49B6-BC69-A77DEFEDB10E}">
      <dsp:nvSpPr>
        <dsp:cNvPr id="0" name=""/>
        <dsp:cNvSpPr/>
      </dsp:nvSpPr>
      <dsp:spPr>
        <a:xfrm>
          <a:off x="5955307" y="2651778"/>
          <a:ext cx="240560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Contextualizadas a las realidades de nuestro país</a:t>
          </a:r>
          <a:endParaRPr lang="es-NI" sz="2000" kern="1200"/>
        </a:p>
      </dsp:txBody>
      <dsp:txXfrm>
        <a:off x="5955307" y="2651778"/>
        <a:ext cx="2405602" cy="945000"/>
      </dsp:txXfrm>
    </dsp:sp>
    <dsp:sp modelId="{2CB2457A-EB5A-4DE8-BC59-0C65888698FE}">
      <dsp:nvSpPr>
        <dsp:cNvPr id="0" name=""/>
        <dsp:cNvSpPr/>
      </dsp:nvSpPr>
      <dsp:spPr>
        <a:xfrm>
          <a:off x="9443430" y="1211195"/>
          <a:ext cx="1082520" cy="10825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06552-0569-4CB2-8374-47336FF7D816}">
      <dsp:nvSpPr>
        <dsp:cNvPr id="0" name=""/>
        <dsp:cNvSpPr/>
      </dsp:nvSpPr>
      <dsp:spPr>
        <a:xfrm>
          <a:off x="8781889" y="2651778"/>
          <a:ext cx="240560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2000" b="1" kern="1200">
              <a:latin typeface="D-DIN" panose="020B0504030202030204" pitchFamily="34" charset="0"/>
              <a:ea typeface="Ebrima" panose="02000000000000000000" pitchFamily="2" charset="0"/>
              <a:cs typeface="Ebrima" panose="02000000000000000000" pitchFamily="2" charset="0"/>
            </a:rPr>
            <a:t>Atendiendo necesidades digitales</a:t>
          </a:r>
          <a:endParaRPr lang="es-NI" sz="2000" kern="1200"/>
        </a:p>
      </dsp:txBody>
      <dsp:txXfrm>
        <a:off x="8781889" y="2651778"/>
        <a:ext cx="2405602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CA7D-C785-4322-B101-1FF8CE650F94}">
      <dsp:nvSpPr>
        <dsp:cNvPr id="0" name=""/>
        <dsp:cNvSpPr/>
      </dsp:nvSpPr>
      <dsp:spPr>
        <a:xfrm>
          <a:off x="0" y="1816"/>
          <a:ext cx="93152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9FE8-1692-4295-A688-24A79875760D}">
      <dsp:nvSpPr>
        <dsp:cNvPr id="0" name=""/>
        <dsp:cNvSpPr/>
      </dsp:nvSpPr>
      <dsp:spPr>
        <a:xfrm>
          <a:off x="0" y="1816"/>
          <a:ext cx="9315246" cy="12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4400" b="1" kern="1200" dirty="0">
              <a:latin typeface="D-DIN"/>
            </a:rPr>
            <a:t>Áreas de Competencias</a:t>
          </a:r>
        </a:p>
      </dsp:txBody>
      <dsp:txXfrm>
        <a:off x="0" y="1816"/>
        <a:ext cx="9315246" cy="1238655"/>
      </dsp:txXfrm>
    </dsp:sp>
    <dsp:sp modelId="{D44F153F-BF4A-47B7-B290-7B1268183A55}">
      <dsp:nvSpPr>
        <dsp:cNvPr id="0" name=""/>
        <dsp:cNvSpPr/>
      </dsp:nvSpPr>
      <dsp:spPr>
        <a:xfrm>
          <a:off x="0" y="1240471"/>
          <a:ext cx="9315246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3D937-E59E-4BB7-80F9-EF0B7E8F6E3F}">
      <dsp:nvSpPr>
        <dsp:cNvPr id="0" name=""/>
        <dsp:cNvSpPr/>
      </dsp:nvSpPr>
      <dsp:spPr>
        <a:xfrm>
          <a:off x="0" y="1240471"/>
          <a:ext cx="9315246" cy="12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4400" b="1" kern="1200" dirty="0">
              <a:latin typeface="D-DIN"/>
            </a:rPr>
            <a:t>Niveles de Competencia</a:t>
          </a:r>
        </a:p>
      </dsp:txBody>
      <dsp:txXfrm>
        <a:off x="0" y="1240471"/>
        <a:ext cx="9315246" cy="1238655"/>
      </dsp:txXfrm>
    </dsp:sp>
    <dsp:sp modelId="{53058C47-5FD0-456B-BBF8-C4B3DFD1D5A8}">
      <dsp:nvSpPr>
        <dsp:cNvPr id="0" name=""/>
        <dsp:cNvSpPr/>
      </dsp:nvSpPr>
      <dsp:spPr>
        <a:xfrm>
          <a:off x="0" y="2479126"/>
          <a:ext cx="9315246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735CF-EA83-422B-8F76-0C43B8D9D038}">
      <dsp:nvSpPr>
        <dsp:cNvPr id="0" name=""/>
        <dsp:cNvSpPr/>
      </dsp:nvSpPr>
      <dsp:spPr>
        <a:xfrm>
          <a:off x="0" y="2479126"/>
          <a:ext cx="9315246" cy="1238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4400" b="1" kern="1200" dirty="0">
              <a:latin typeface="D-DIN"/>
            </a:rPr>
            <a:t>Clasificación por tipologías </a:t>
          </a:r>
        </a:p>
      </dsp:txBody>
      <dsp:txXfrm>
        <a:off x="0" y="2479126"/>
        <a:ext cx="9315246" cy="1238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0815"/>
            <a:ext cx="9144000" cy="9699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“Marco de Competencia Digitales Docentes”</a:t>
            </a:r>
            <a:endParaRPr lang="es-NI" sz="44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450"/>
            <a:ext cx="9144000" cy="1488531"/>
          </a:xfrm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s-ES" dirty="0" err="1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MSc</a:t>
            </a:r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Linda Novoa Hernández</a:t>
            </a:r>
            <a:endParaRPr lang="es-NI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68" y="1178048"/>
            <a:ext cx="3522406" cy="1325563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Sistema de Competencias Digitales Docentes (SCDD)</a:t>
            </a:r>
            <a:endParaRPr lang="es-NI" sz="4000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4CBD37-111C-20B6-E832-D963161EE9E2}"/>
              </a:ext>
            </a:extLst>
          </p:cNvPr>
          <p:cNvGrpSpPr/>
          <p:nvPr/>
        </p:nvGrpSpPr>
        <p:grpSpPr>
          <a:xfrm>
            <a:off x="2868972" y="-176982"/>
            <a:ext cx="9015218" cy="5973096"/>
            <a:chOff x="2725036" y="265470"/>
            <a:chExt cx="8540732" cy="597309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DFC9075-D3A4-C0A8-DBAF-CD942CB5FC6B}"/>
                </a:ext>
              </a:extLst>
            </p:cNvPr>
            <p:cNvSpPr/>
            <p:nvPr/>
          </p:nvSpPr>
          <p:spPr>
            <a:xfrm>
              <a:off x="5868383" y="2081291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515A72B-FCA5-6FC9-7564-0EC9EE788CBD}"/>
                </a:ext>
              </a:extLst>
            </p:cNvPr>
            <p:cNvSpPr/>
            <p:nvPr/>
          </p:nvSpPr>
          <p:spPr>
            <a:xfrm>
              <a:off x="5689986" y="265470"/>
              <a:ext cx="2586749" cy="1497256"/>
            </a:xfrm>
            <a:custGeom>
              <a:avLst/>
              <a:gdLst>
                <a:gd name="connsiteX0" fmla="*/ 0 w 2586749"/>
                <a:gd name="connsiteY0" fmla="*/ 0 h 1497256"/>
                <a:gd name="connsiteX1" fmla="*/ 2586749 w 2586749"/>
                <a:gd name="connsiteY1" fmla="*/ 0 h 1497256"/>
                <a:gd name="connsiteX2" fmla="*/ 2586749 w 2586749"/>
                <a:gd name="connsiteY2" fmla="*/ 1497256 h 1497256"/>
                <a:gd name="connsiteX3" fmla="*/ 0 w 2586749"/>
                <a:gd name="connsiteY3" fmla="*/ 1497256 h 1497256"/>
                <a:gd name="connsiteX4" fmla="*/ 0 w 2586749"/>
                <a:gd name="connsiteY4" fmla="*/ 0 h 1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749" h="1497256">
                  <a:moveTo>
                    <a:pt x="0" y="0"/>
                  </a:moveTo>
                  <a:lnTo>
                    <a:pt x="2586749" y="0"/>
                  </a:lnTo>
                  <a:lnTo>
                    <a:pt x="2586749" y="1497256"/>
                  </a:lnTo>
                  <a:lnTo>
                    <a:pt x="0" y="14972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Basado en el Marco de Competencias Digitales</a:t>
              </a:r>
              <a:endParaRPr lang="es-NI" sz="2000" b="1" kern="1200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398411E0-F835-7FDF-F74E-E3B5DD0E7966}"/>
                </a:ext>
              </a:extLst>
            </p:cNvPr>
            <p:cNvSpPr/>
            <p:nvPr/>
          </p:nvSpPr>
          <p:spPr>
            <a:xfrm>
              <a:off x="6716658" y="2697396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2450223"/>
                <a:satOff val="-10194"/>
                <a:lumOff val="2402"/>
                <a:alphaOff val="0"/>
              </a:schemeClr>
            </a:fillRef>
            <a:effectRef idx="0">
              <a:schemeClr val="accent4">
                <a:alpha val="50000"/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5E39281-9994-B0F7-2FF6-8A8EA794FA44}"/>
                </a:ext>
              </a:extLst>
            </p:cNvPr>
            <p:cNvSpPr/>
            <p:nvPr/>
          </p:nvSpPr>
          <p:spPr>
            <a:xfrm>
              <a:off x="8635312" y="1699650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Elaborado por el equipo de Desarrollo del Ministerio de Educación</a:t>
              </a:r>
              <a:endParaRPr lang="es-NI" sz="2000" b="1" kern="120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9A63252-4C7A-D7BF-D84C-85AC8EE950BB}"/>
                </a:ext>
              </a:extLst>
            </p:cNvPr>
            <p:cNvSpPr/>
            <p:nvPr/>
          </p:nvSpPr>
          <p:spPr>
            <a:xfrm>
              <a:off x="6392869" y="3695142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E8E18335-12F8-9B58-C0D0-3D5A343FE267}"/>
                </a:ext>
              </a:extLst>
            </p:cNvPr>
            <p:cNvSpPr/>
            <p:nvPr/>
          </p:nvSpPr>
          <p:spPr>
            <a:xfrm>
              <a:off x="2725036" y="1821718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Está organizada por áreas del conocimiento y cada pregunta contiene 7 respuestas</a:t>
              </a:r>
              <a:endParaRPr lang="es-NI" sz="2000" b="1" kern="1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B4D46F7-DD93-ADD2-FD50-EE2E912F98D2}"/>
                </a:ext>
              </a:extLst>
            </p:cNvPr>
            <p:cNvSpPr/>
            <p:nvPr/>
          </p:nvSpPr>
          <p:spPr>
            <a:xfrm>
              <a:off x="5343897" y="3695142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7350668"/>
                <a:satOff val="-30583"/>
                <a:lumOff val="7206"/>
                <a:alphaOff val="0"/>
              </a:schemeClr>
            </a:fillRef>
            <a:effectRef idx="0">
              <a:schemeClr val="accent4">
                <a:alpha val="50000"/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E09D4A92-7752-A837-A7DA-410A64BDC063}"/>
                </a:ext>
              </a:extLst>
            </p:cNvPr>
            <p:cNvSpPr/>
            <p:nvPr/>
          </p:nvSpPr>
          <p:spPr>
            <a:xfrm>
              <a:off x="2739839" y="4381070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dirty="0"/>
                <a:t>Realiza un procesamiento que califica el nivel de competencia obtenido y presenta el plan de formación que necesita</a:t>
              </a:r>
              <a:endParaRPr lang="es-NI" sz="2000" b="1" kern="1200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6552948B-935C-22DF-1ACC-742AE919B273}"/>
                </a:ext>
              </a:extLst>
            </p:cNvPr>
            <p:cNvSpPr/>
            <p:nvPr/>
          </p:nvSpPr>
          <p:spPr>
            <a:xfrm>
              <a:off x="5020107" y="2697396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56D6821-2794-4F81-557C-0555AC6C7EAB}"/>
                </a:ext>
              </a:extLst>
            </p:cNvPr>
            <p:cNvSpPr/>
            <p:nvPr/>
          </p:nvSpPr>
          <p:spPr>
            <a:xfrm>
              <a:off x="8946614" y="4613884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Realiza reportes a nivel nacional por subsistema, departamento y Centro Educativo o Institución de INATEC Y CNU</a:t>
              </a:r>
              <a:endParaRPr lang="es-NI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8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4" y="1092971"/>
            <a:ext cx="4069834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Conclusiones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44CBD37-111C-20B6-E832-D963161EE9E2}"/>
              </a:ext>
            </a:extLst>
          </p:cNvPr>
          <p:cNvGrpSpPr/>
          <p:nvPr/>
        </p:nvGrpSpPr>
        <p:grpSpPr>
          <a:xfrm>
            <a:off x="2984780" y="145817"/>
            <a:ext cx="9111255" cy="6690352"/>
            <a:chOff x="2834749" y="588269"/>
            <a:chExt cx="8631716" cy="6690352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DFC9075-D3A4-C0A8-DBAF-CD942CB5FC6B}"/>
                </a:ext>
              </a:extLst>
            </p:cNvPr>
            <p:cNvSpPr/>
            <p:nvPr/>
          </p:nvSpPr>
          <p:spPr>
            <a:xfrm>
              <a:off x="5868383" y="2081291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4515A72B-FCA5-6FC9-7564-0EC9EE788CBD}"/>
                </a:ext>
              </a:extLst>
            </p:cNvPr>
            <p:cNvSpPr/>
            <p:nvPr/>
          </p:nvSpPr>
          <p:spPr>
            <a:xfrm>
              <a:off x="4241366" y="5781365"/>
              <a:ext cx="2586749" cy="1497256"/>
            </a:xfrm>
            <a:custGeom>
              <a:avLst/>
              <a:gdLst>
                <a:gd name="connsiteX0" fmla="*/ 0 w 2586749"/>
                <a:gd name="connsiteY0" fmla="*/ 0 h 1497256"/>
                <a:gd name="connsiteX1" fmla="*/ 2586749 w 2586749"/>
                <a:gd name="connsiteY1" fmla="*/ 0 h 1497256"/>
                <a:gd name="connsiteX2" fmla="*/ 2586749 w 2586749"/>
                <a:gd name="connsiteY2" fmla="*/ 1497256 h 1497256"/>
                <a:gd name="connsiteX3" fmla="*/ 0 w 2586749"/>
                <a:gd name="connsiteY3" fmla="*/ 1497256 h 1497256"/>
                <a:gd name="connsiteX4" fmla="*/ 0 w 2586749"/>
                <a:gd name="connsiteY4" fmla="*/ 0 h 1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749" h="1497256">
                  <a:moveTo>
                    <a:pt x="0" y="0"/>
                  </a:moveTo>
                  <a:lnTo>
                    <a:pt x="2586749" y="0"/>
                  </a:lnTo>
                  <a:lnTo>
                    <a:pt x="2586749" y="1497256"/>
                  </a:lnTo>
                  <a:lnTo>
                    <a:pt x="0" y="149725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En el plan de formación se incorporó contenido de Robótica y programación basada en nuestras realidades</a:t>
              </a:r>
              <a:endParaRPr lang="es-NI" sz="2000" b="1" kern="1200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398411E0-F835-7FDF-F74E-E3B5DD0E7966}"/>
                </a:ext>
              </a:extLst>
            </p:cNvPr>
            <p:cNvSpPr/>
            <p:nvPr/>
          </p:nvSpPr>
          <p:spPr>
            <a:xfrm>
              <a:off x="6716658" y="2697396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2450223"/>
                <a:satOff val="-10194"/>
                <a:lumOff val="2402"/>
                <a:alphaOff val="0"/>
              </a:schemeClr>
            </a:fillRef>
            <a:effectRef idx="0">
              <a:schemeClr val="accent4">
                <a:alpha val="50000"/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5E39281-9994-B0F7-2FF6-8A8EA794FA44}"/>
                </a:ext>
              </a:extLst>
            </p:cNvPr>
            <p:cNvSpPr/>
            <p:nvPr/>
          </p:nvSpPr>
          <p:spPr>
            <a:xfrm>
              <a:off x="9147311" y="4969024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Elaborado por el equipo de Desarrollo del Ministerio de Educación</a:t>
              </a:r>
              <a:endParaRPr lang="es-NI" sz="2000" b="1" kern="120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9A63252-4C7A-D7BF-D84C-85AC8EE950BB}"/>
                </a:ext>
              </a:extLst>
            </p:cNvPr>
            <p:cNvSpPr/>
            <p:nvPr/>
          </p:nvSpPr>
          <p:spPr>
            <a:xfrm>
              <a:off x="6392869" y="3695142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E8E18335-12F8-9B58-C0D0-3D5A343FE267}"/>
                </a:ext>
              </a:extLst>
            </p:cNvPr>
            <p:cNvSpPr/>
            <p:nvPr/>
          </p:nvSpPr>
          <p:spPr>
            <a:xfrm>
              <a:off x="5343897" y="588269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Está en proceso de pruebas técnicas para iniciar el proceso de pilotaje en noviembre 2023.</a:t>
              </a:r>
              <a:endParaRPr lang="es-NI" sz="2000" b="1" kern="1200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B4D46F7-DD93-ADD2-FD50-EE2E912F98D2}"/>
                </a:ext>
              </a:extLst>
            </p:cNvPr>
            <p:cNvSpPr/>
            <p:nvPr/>
          </p:nvSpPr>
          <p:spPr>
            <a:xfrm>
              <a:off x="5343897" y="3695142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7350668"/>
                <a:satOff val="-30583"/>
                <a:lumOff val="7206"/>
                <a:alphaOff val="0"/>
              </a:schemeClr>
            </a:fillRef>
            <a:effectRef idx="0">
              <a:schemeClr val="accent4">
                <a:alpha val="50000"/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E09D4A92-7752-A837-A7DA-410A64BDC063}"/>
                </a:ext>
              </a:extLst>
            </p:cNvPr>
            <p:cNvSpPr/>
            <p:nvPr/>
          </p:nvSpPr>
          <p:spPr>
            <a:xfrm>
              <a:off x="2834749" y="3000033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En enero – febrero 2024, se pretende aplicar aproximadamente a 54,000 docentes de MINED, 1500 docentes de INATEC y 3000 docentes de CNU.</a:t>
              </a:r>
              <a:endParaRPr lang="es-NI" sz="2000" b="1" kern="1200" dirty="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6552948B-935C-22DF-1ACC-742AE919B273}"/>
                </a:ext>
              </a:extLst>
            </p:cNvPr>
            <p:cNvSpPr/>
            <p:nvPr/>
          </p:nvSpPr>
          <p:spPr>
            <a:xfrm>
              <a:off x="5020107" y="2697396"/>
              <a:ext cx="2229956" cy="222995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NI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56D6821-2794-4F81-557C-0555AC6C7EAB}"/>
                </a:ext>
              </a:extLst>
            </p:cNvPr>
            <p:cNvSpPr/>
            <p:nvPr/>
          </p:nvSpPr>
          <p:spPr>
            <a:xfrm>
              <a:off x="8961650" y="2383928"/>
              <a:ext cx="2319154" cy="1624682"/>
            </a:xfrm>
            <a:custGeom>
              <a:avLst/>
              <a:gdLst>
                <a:gd name="connsiteX0" fmla="*/ 0 w 2319154"/>
                <a:gd name="connsiteY0" fmla="*/ 0 h 1624682"/>
                <a:gd name="connsiteX1" fmla="*/ 2319154 w 2319154"/>
                <a:gd name="connsiteY1" fmla="*/ 0 h 1624682"/>
                <a:gd name="connsiteX2" fmla="*/ 2319154 w 2319154"/>
                <a:gd name="connsiteY2" fmla="*/ 1624682 h 1624682"/>
                <a:gd name="connsiteX3" fmla="*/ 0 w 2319154"/>
                <a:gd name="connsiteY3" fmla="*/ 1624682 h 1624682"/>
                <a:gd name="connsiteX4" fmla="*/ 0 w 2319154"/>
                <a:gd name="connsiteY4" fmla="*/ 0 h 16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154" h="1624682">
                  <a:moveTo>
                    <a:pt x="0" y="0"/>
                  </a:moveTo>
                  <a:lnTo>
                    <a:pt x="2319154" y="0"/>
                  </a:lnTo>
                  <a:lnTo>
                    <a:pt x="2319154" y="1624682"/>
                  </a:lnTo>
                  <a:lnTo>
                    <a:pt x="0" y="16246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Iniciar el plan de formación en Marzo 2024 para alcanzar el nivel A1.</a:t>
              </a:r>
              <a:endParaRPr lang="es-NI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60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s-ES" b="1">
                <a:solidFill>
                  <a:schemeClr val="bg1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Introducción</a:t>
            </a:r>
            <a:endParaRPr lang="es-NI" b="1">
              <a:solidFill>
                <a:schemeClr val="bg1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5" name="Rectángulo 4" descr="Office Worker">
            <a:extLst>
              <a:ext uri="{FF2B5EF4-FFF2-40B4-BE49-F238E27FC236}">
                <a16:creationId xmlns:a16="http://schemas.microsoft.com/office/drawing/2014/main" id="{70A39E71-CA3E-0706-DD41-6C1F06FFACA9}"/>
              </a:ext>
            </a:extLst>
          </p:cNvPr>
          <p:cNvSpPr/>
          <p:nvPr/>
        </p:nvSpPr>
        <p:spPr>
          <a:xfrm>
            <a:off x="5658400" y="327078"/>
            <a:ext cx="1306125" cy="13061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NI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096918B-148A-FC3F-B851-C8DDFFFFD813}"/>
              </a:ext>
            </a:extLst>
          </p:cNvPr>
          <p:cNvSpPr/>
          <p:nvPr/>
        </p:nvSpPr>
        <p:spPr>
          <a:xfrm>
            <a:off x="5006227" y="1670845"/>
            <a:ext cx="2902500" cy="1202343"/>
          </a:xfrm>
          <a:custGeom>
            <a:avLst/>
            <a:gdLst>
              <a:gd name="connsiteX0" fmla="*/ 0 w 2902500"/>
              <a:gd name="connsiteY0" fmla="*/ 0 h 1202343"/>
              <a:gd name="connsiteX1" fmla="*/ 2902500 w 2902500"/>
              <a:gd name="connsiteY1" fmla="*/ 0 h 1202343"/>
              <a:gd name="connsiteX2" fmla="*/ 2902500 w 2902500"/>
              <a:gd name="connsiteY2" fmla="*/ 1202343 h 1202343"/>
              <a:gd name="connsiteX3" fmla="*/ 0 w 2902500"/>
              <a:gd name="connsiteY3" fmla="*/ 1202343 h 1202343"/>
              <a:gd name="connsiteX4" fmla="*/ 0 w 2902500"/>
              <a:gd name="connsiteY4" fmla="*/ 0 h 120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500" h="1202343">
                <a:moveTo>
                  <a:pt x="0" y="0"/>
                </a:moveTo>
                <a:lnTo>
                  <a:pt x="2902500" y="0"/>
                </a:lnTo>
                <a:lnTo>
                  <a:pt x="2902500" y="1202343"/>
                </a:lnTo>
                <a:lnTo>
                  <a:pt x="0" y="12023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/>
              <a:t>La comisión Nacional de Educación a través del trabajo conjunto entre MINED – INATE – CNU, tiene en su organización la Comisión de Tecnología Educativa coordinada por los enlaces de cada subsistema educativo, para hacer cumplir las políticas de gobierno </a:t>
            </a:r>
            <a:r>
              <a:rPr lang="es-ES" sz="2000" dirty="0"/>
              <a:t>relacionas con TIC, </a:t>
            </a:r>
            <a:r>
              <a:rPr lang="es-ES" sz="2000" kern="1200" dirty="0"/>
              <a:t>que están basadas en el cumplimiento de la agenda 2030.</a:t>
            </a:r>
            <a:endParaRPr lang="es-NI" sz="2000" kern="1200" dirty="0"/>
          </a:p>
        </p:txBody>
      </p:sp>
      <p:sp>
        <p:nvSpPr>
          <p:cNvPr id="7" name="Rectángulo 6" descr="Head with Gears">
            <a:extLst>
              <a:ext uri="{FF2B5EF4-FFF2-40B4-BE49-F238E27FC236}">
                <a16:creationId xmlns:a16="http://schemas.microsoft.com/office/drawing/2014/main" id="{F3B4C27F-79D7-3038-2ADE-85B5E882A2A5}"/>
              </a:ext>
            </a:extLst>
          </p:cNvPr>
          <p:cNvSpPr/>
          <p:nvPr/>
        </p:nvSpPr>
        <p:spPr>
          <a:xfrm>
            <a:off x="9298748" y="236312"/>
            <a:ext cx="1306125" cy="13061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NI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BD6C485F-ADD7-5488-DE11-5FADED7C7365}"/>
              </a:ext>
            </a:extLst>
          </p:cNvPr>
          <p:cNvSpPr/>
          <p:nvPr/>
        </p:nvSpPr>
        <p:spPr>
          <a:xfrm>
            <a:off x="8707599" y="1778749"/>
            <a:ext cx="2902500" cy="1202343"/>
          </a:xfrm>
          <a:custGeom>
            <a:avLst/>
            <a:gdLst>
              <a:gd name="connsiteX0" fmla="*/ 0 w 2902500"/>
              <a:gd name="connsiteY0" fmla="*/ 0 h 1202343"/>
              <a:gd name="connsiteX1" fmla="*/ 2902500 w 2902500"/>
              <a:gd name="connsiteY1" fmla="*/ 0 h 1202343"/>
              <a:gd name="connsiteX2" fmla="*/ 2902500 w 2902500"/>
              <a:gd name="connsiteY2" fmla="*/ 1202343 h 1202343"/>
              <a:gd name="connsiteX3" fmla="*/ 0 w 2902500"/>
              <a:gd name="connsiteY3" fmla="*/ 1202343 h 1202343"/>
              <a:gd name="connsiteX4" fmla="*/ 0 w 2902500"/>
              <a:gd name="connsiteY4" fmla="*/ 0 h 120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500" h="1202343">
                <a:moveTo>
                  <a:pt x="0" y="0"/>
                </a:moveTo>
                <a:lnTo>
                  <a:pt x="2902500" y="0"/>
                </a:lnTo>
                <a:lnTo>
                  <a:pt x="2902500" y="1202343"/>
                </a:lnTo>
                <a:lnTo>
                  <a:pt x="0" y="12023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</a:pPr>
            <a:r>
              <a:rPr lang="es-ES" sz="2000" dirty="0"/>
              <a:t>Crea una mesa técnica de competencias digitales que inicia con una revisión documental, investigación de los cursos actuales y las necesidades de formación digital. </a:t>
            </a:r>
            <a:endParaRPr lang="es-NI" sz="2000" dirty="0"/>
          </a:p>
        </p:txBody>
      </p:sp>
    </p:spTree>
    <p:extLst>
      <p:ext uri="{BB962C8B-B14F-4D97-AF65-F5344CB8AC3E}">
        <p14:creationId xmlns:p14="http://schemas.microsoft.com/office/powerpoint/2010/main" val="60746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D7ACB786-32AE-8A16-8ECC-74670AED9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542655"/>
              </p:ext>
            </p:extLst>
          </p:nvPr>
        </p:nvGraphicFramePr>
        <p:xfrm>
          <a:off x="178905" y="1592826"/>
          <a:ext cx="11489634" cy="480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69C36F3A-8604-F98B-30F6-CE0FF9A0FC36}"/>
              </a:ext>
            </a:extLst>
          </p:cNvPr>
          <p:cNvGrpSpPr/>
          <p:nvPr/>
        </p:nvGrpSpPr>
        <p:grpSpPr>
          <a:xfrm>
            <a:off x="2159442" y="1232826"/>
            <a:ext cx="8364790" cy="720000"/>
            <a:chOff x="614816" y="3056001"/>
            <a:chExt cx="18437308" cy="720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16808D4-11A7-D272-F6EB-30657F33EDBB}"/>
                </a:ext>
              </a:extLst>
            </p:cNvPr>
            <p:cNvSpPr/>
            <p:nvPr/>
          </p:nvSpPr>
          <p:spPr>
            <a:xfrm>
              <a:off x="614816" y="3056001"/>
              <a:ext cx="180000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NI" sz="960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137F8C4B-3F82-2945-ED12-C5759041A1B1}"/>
                </a:ext>
              </a:extLst>
            </p:cNvPr>
            <p:cNvSpPr txBox="1"/>
            <p:nvPr/>
          </p:nvSpPr>
          <p:spPr>
            <a:xfrm>
              <a:off x="614816" y="3056001"/>
              <a:ext cx="18437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s-NI"/>
              </a:defPPr>
              <a:lvl1pPr>
                <a:defRPr sz="4000" b="1">
                  <a:solidFill>
                    <a:srgbClr val="002060"/>
                  </a:solidFill>
                  <a:latin typeface="Bahnschrift" panose="020B0502040204020203" pitchFamily="34" charset="0"/>
                  <a:ea typeface="Roboto" panose="02000000000000000000" pitchFamily="2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s-NI" sz="3200" dirty="0"/>
                <a:t>¿Qué es el Marco de competencias digitales?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D5ACA33-F2D9-77C1-36FA-9CCAE9DFF23A}"/>
              </a:ext>
            </a:extLst>
          </p:cNvPr>
          <p:cNvSpPr txBox="1">
            <a:spLocks/>
          </p:cNvSpPr>
          <p:nvPr/>
        </p:nvSpPr>
        <p:spPr>
          <a:xfrm>
            <a:off x="3939213" y="1860359"/>
            <a:ext cx="7232760" cy="111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2400" dirty="0"/>
              <a:t>Determinar las competencias digitales que tienen los docentes del Sistema Educativo Nacional en la actualidad en su práctica pedagógica.</a:t>
            </a:r>
            <a:endParaRPr lang="es-NI" sz="2400" dirty="0"/>
          </a:p>
        </p:txBody>
      </p:sp>
      <p:sp>
        <p:nvSpPr>
          <p:cNvPr id="8" name="五边形 1">
            <a:extLst>
              <a:ext uri="{FF2B5EF4-FFF2-40B4-BE49-F238E27FC236}">
                <a16:creationId xmlns:a16="http://schemas.microsoft.com/office/drawing/2014/main" id="{1791C04D-2B21-A016-67E2-D9D6133A15FE}"/>
              </a:ext>
            </a:extLst>
          </p:cNvPr>
          <p:cNvSpPr/>
          <p:nvPr/>
        </p:nvSpPr>
        <p:spPr>
          <a:xfrm>
            <a:off x="0" y="2714172"/>
            <a:ext cx="3686629" cy="1429658"/>
          </a:xfrm>
          <a:prstGeom prst="homePlate">
            <a:avLst>
              <a:gd name="adj" fmla="val 23896"/>
            </a:avLst>
          </a:prstGeom>
          <a:solidFill>
            <a:srgbClr val="33AAB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任意多边形 5">
            <a:extLst>
              <a:ext uri="{FF2B5EF4-FFF2-40B4-BE49-F238E27FC236}">
                <a16:creationId xmlns:a16="http://schemas.microsoft.com/office/drawing/2014/main" id="{26671EDF-3B91-5997-C13C-D22DAA9FD7BE}"/>
              </a:ext>
            </a:extLst>
          </p:cNvPr>
          <p:cNvSpPr/>
          <p:nvPr/>
        </p:nvSpPr>
        <p:spPr>
          <a:xfrm>
            <a:off x="0" y="3429001"/>
            <a:ext cx="3686629" cy="714829"/>
          </a:xfrm>
          <a:custGeom>
            <a:avLst/>
            <a:gdLst>
              <a:gd name="connsiteX0" fmla="*/ 0 w 3686629"/>
              <a:gd name="connsiteY0" fmla="*/ 0 h 714829"/>
              <a:gd name="connsiteX1" fmla="*/ 3686629 w 3686629"/>
              <a:gd name="connsiteY1" fmla="*/ 0 h 714829"/>
              <a:gd name="connsiteX2" fmla="*/ 3344998 w 3686629"/>
              <a:gd name="connsiteY2" fmla="*/ 714829 h 714829"/>
              <a:gd name="connsiteX3" fmla="*/ 0 w 3686629"/>
              <a:gd name="connsiteY3" fmla="*/ 714829 h 7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629" h="714829">
                <a:moveTo>
                  <a:pt x="0" y="0"/>
                </a:moveTo>
                <a:lnTo>
                  <a:pt x="3686629" y="0"/>
                </a:lnTo>
                <a:lnTo>
                  <a:pt x="3344998" y="714829"/>
                </a:lnTo>
                <a:lnTo>
                  <a:pt x="0" y="714829"/>
                </a:lnTo>
                <a:close/>
              </a:path>
            </a:pathLst>
          </a:custGeom>
          <a:solidFill>
            <a:srgbClr val="0138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六边形 2">
            <a:extLst>
              <a:ext uri="{FF2B5EF4-FFF2-40B4-BE49-F238E27FC236}">
                <a16:creationId xmlns:a16="http://schemas.microsoft.com/office/drawing/2014/main" id="{8DFB24FD-0B2B-F3C5-007A-EDC4053BF1C2}"/>
              </a:ext>
            </a:extLst>
          </p:cNvPr>
          <p:cNvSpPr/>
          <p:nvPr/>
        </p:nvSpPr>
        <p:spPr>
          <a:xfrm>
            <a:off x="2179682" y="2848430"/>
            <a:ext cx="1346924" cy="1161142"/>
          </a:xfrm>
          <a:prstGeom prst="hexagon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8">
            <a:extLst>
              <a:ext uri="{FF2B5EF4-FFF2-40B4-BE49-F238E27FC236}">
                <a16:creationId xmlns:a16="http://schemas.microsoft.com/office/drawing/2014/main" id="{325FD01C-4EA8-0F33-9658-92D481DD6ADE}"/>
              </a:ext>
            </a:extLst>
          </p:cNvPr>
          <p:cNvSpPr txBox="1"/>
          <p:nvPr/>
        </p:nvSpPr>
        <p:spPr>
          <a:xfrm>
            <a:off x="4017871" y="1010559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Objetivo</a:t>
            </a:r>
            <a:endParaRPr lang="es-NI" sz="4000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cxnSp>
        <p:nvCxnSpPr>
          <p:cNvPr id="13" name="直接连接符 9">
            <a:extLst>
              <a:ext uri="{FF2B5EF4-FFF2-40B4-BE49-F238E27FC236}">
                <a16:creationId xmlns:a16="http://schemas.microsoft.com/office/drawing/2014/main" id="{DB800825-F54A-61C1-89CD-7ADCB5DECDA4}"/>
              </a:ext>
            </a:extLst>
          </p:cNvPr>
          <p:cNvCxnSpPr/>
          <p:nvPr/>
        </p:nvCxnSpPr>
        <p:spPr>
          <a:xfrm>
            <a:off x="3978542" y="2973602"/>
            <a:ext cx="762000" cy="0"/>
          </a:xfrm>
          <a:prstGeom prst="line">
            <a:avLst/>
          </a:prstGeom>
          <a:noFill/>
          <a:ln w="38100" cap="flat" cmpd="sng" algn="ctr">
            <a:solidFill>
              <a:srgbClr val="414141"/>
            </a:solidFill>
            <a:prstDash val="solid"/>
            <a:miter lim="800000"/>
          </a:ln>
          <a:effectLst/>
        </p:spPr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1A8E150D-D00D-725D-DC72-F289D67F8C94}"/>
              </a:ext>
            </a:extLst>
          </p:cNvPr>
          <p:cNvGrpSpPr/>
          <p:nvPr/>
        </p:nvGrpSpPr>
        <p:grpSpPr>
          <a:xfrm flipH="1">
            <a:off x="2426569" y="3020570"/>
            <a:ext cx="890271" cy="894542"/>
            <a:chOff x="5058555" y="1414394"/>
            <a:chExt cx="1233116" cy="1231103"/>
          </a:xfrm>
          <a:solidFill>
            <a:srgbClr val="013857"/>
          </a:solidFill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642F13D-BB26-CEBD-8A75-35E261E8A11C}"/>
                </a:ext>
              </a:extLst>
            </p:cNvPr>
            <p:cNvSpPr/>
            <p:nvPr/>
          </p:nvSpPr>
          <p:spPr>
            <a:xfrm>
              <a:off x="5119494" y="1950384"/>
              <a:ext cx="1164674" cy="695113"/>
            </a:xfrm>
            <a:custGeom>
              <a:avLst/>
              <a:gdLst>
                <a:gd name="connsiteX0" fmla="*/ 406321 w 1164674"/>
                <a:gd name="connsiteY0" fmla="*/ 695114 h 695113"/>
                <a:gd name="connsiteX1" fmla="*/ 405547 w 1164674"/>
                <a:gd name="connsiteY1" fmla="*/ 687629 h 695113"/>
                <a:gd name="connsiteX2" fmla="*/ 317270 w 1164674"/>
                <a:gd name="connsiteY2" fmla="*/ 592512 h 695113"/>
                <a:gd name="connsiteX3" fmla="*/ 217120 w 1164674"/>
                <a:gd name="connsiteY3" fmla="*/ 587737 h 695113"/>
                <a:gd name="connsiteX4" fmla="*/ 196471 w 1164674"/>
                <a:gd name="connsiteY4" fmla="*/ 584381 h 695113"/>
                <a:gd name="connsiteX5" fmla="*/ 106000 w 1164674"/>
                <a:gd name="connsiteY5" fmla="*/ 448094 h 695113"/>
                <a:gd name="connsiteX6" fmla="*/ 99418 w 1164674"/>
                <a:gd name="connsiteY6" fmla="*/ 404472 h 695113"/>
                <a:gd name="connsiteX7" fmla="*/ 93352 w 1164674"/>
                <a:gd name="connsiteY7" fmla="*/ 383436 h 695113"/>
                <a:gd name="connsiteX8" fmla="*/ 82253 w 1164674"/>
                <a:gd name="connsiteY8" fmla="*/ 330779 h 695113"/>
                <a:gd name="connsiteX9" fmla="*/ 78639 w 1164674"/>
                <a:gd name="connsiteY9" fmla="*/ 301483 h 695113"/>
                <a:gd name="connsiteX10" fmla="*/ 87415 w 1164674"/>
                <a:gd name="connsiteY10" fmla="*/ 249859 h 695113"/>
                <a:gd name="connsiteX11" fmla="*/ 45471 w 1164674"/>
                <a:gd name="connsiteY11" fmla="*/ 237727 h 695113"/>
                <a:gd name="connsiteX12" fmla="*/ 12303 w 1164674"/>
                <a:gd name="connsiteY12" fmla="*/ 220821 h 695113"/>
                <a:gd name="connsiteX13" fmla="*/ 171 w 1164674"/>
                <a:gd name="connsiteY13" fmla="*/ 190621 h 695113"/>
                <a:gd name="connsiteX14" fmla="*/ 53086 w 1164674"/>
                <a:gd name="connsiteY14" fmla="*/ 145192 h 695113"/>
                <a:gd name="connsiteX15" fmla="*/ 115809 w 1164674"/>
                <a:gd name="connsiteY15" fmla="*/ 145192 h 695113"/>
                <a:gd name="connsiteX16" fmla="*/ 231575 w 1164674"/>
                <a:gd name="connsiteY16" fmla="*/ 91890 h 695113"/>
                <a:gd name="connsiteX17" fmla="*/ 254031 w 1164674"/>
                <a:gd name="connsiteY17" fmla="*/ 80662 h 695113"/>
                <a:gd name="connsiteX18" fmla="*/ 333532 w 1164674"/>
                <a:gd name="connsiteY18" fmla="*/ 6066 h 695113"/>
                <a:gd name="connsiteX19" fmla="*/ 335726 w 1164674"/>
                <a:gd name="connsiteY19" fmla="*/ 0 h 695113"/>
                <a:gd name="connsiteX20" fmla="*/ 1164674 w 1164674"/>
                <a:gd name="connsiteY20" fmla="*/ 0 h 695113"/>
                <a:gd name="connsiteX21" fmla="*/ 1159641 w 1164674"/>
                <a:gd name="connsiteY21" fmla="*/ 20779 h 695113"/>
                <a:gd name="connsiteX22" fmla="*/ 1087368 w 1164674"/>
                <a:gd name="connsiteY22" fmla="*/ 147257 h 695113"/>
                <a:gd name="connsiteX23" fmla="*/ 978313 w 1164674"/>
                <a:gd name="connsiteY23" fmla="*/ 483715 h 695113"/>
                <a:gd name="connsiteX24" fmla="*/ 1014449 w 1164674"/>
                <a:gd name="connsiteY24" fmla="*/ 669560 h 695113"/>
                <a:gd name="connsiteX25" fmla="*/ 1023483 w 1164674"/>
                <a:gd name="connsiteY25" fmla="*/ 694856 h 695113"/>
                <a:gd name="connsiteX26" fmla="*/ 406321 w 1164674"/>
                <a:gd name="connsiteY26" fmla="*/ 695114 h 69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4674" h="695113">
                  <a:moveTo>
                    <a:pt x="406321" y="695114"/>
                  </a:moveTo>
                  <a:cubicBezTo>
                    <a:pt x="405934" y="691758"/>
                    <a:pt x="405289" y="689564"/>
                    <a:pt x="405547" y="687629"/>
                  </a:cubicBezTo>
                  <a:cubicBezTo>
                    <a:pt x="415872" y="629552"/>
                    <a:pt x="385156" y="594835"/>
                    <a:pt x="317270" y="592512"/>
                  </a:cubicBezTo>
                  <a:cubicBezTo>
                    <a:pt x="283844" y="591350"/>
                    <a:pt x="250418" y="589543"/>
                    <a:pt x="217120" y="587737"/>
                  </a:cubicBezTo>
                  <a:cubicBezTo>
                    <a:pt x="210151" y="587349"/>
                    <a:pt x="203311" y="585801"/>
                    <a:pt x="196471" y="584381"/>
                  </a:cubicBezTo>
                  <a:cubicBezTo>
                    <a:pt x="119680" y="568378"/>
                    <a:pt x="90513" y="525143"/>
                    <a:pt x="106000" y="448094"/>
                  </a:cubicBezTo>
                  <a:cubicBezTo>
                    <a:pt x="109226" y="431962"/>
                    <a:pt x="108839" y="418411"/>
                    <a:pt x="99418" y="404472"/>
                  </a:cubicBezTo>
                  <a:cubicBezTo>
                    <a:pt x="95417" y="398536"/>
                    <a:pt x="91545" y="389372"/>
                    <a:pt x="93352" y="383436"/>
                  </a:cubicBezTo>
                  <a:cubicBezTo>
                    <a:pt x="99289" y="363173"/>
                    <a:pt x="93352" y="347428"/>
                    <a:pt x="82253" y="330779"/>
                  </a:cubicBezTo>
                  <a:cubicBezTo>
                    <a:pt x="77349" y="323423"/>
                    <a:pt x="77736" y="311162"/>
                    <a:pt x="78639" y="301483"/>
                  </a:cubicBezTo>
                  <a:cubicBezTo>
                    <a:pt x="80188" y="284963"/>
                    <a:pt x="84060" y="268573"/>
                    <a:pt x="87415" y="249859"/>
                  </a:cubicBezTo>
                  <a:cubicBezTo>
                    <a:pt x="72961" y="245729"/>
                    <a:pt x="58893" y="242632"/>
                    <a:pt x="45471" y="237727"/>
                  </a:cubicBezTo>
                  <a:cubicBezTo>
                    <a:pt x="33856" y="233339"/>
                    <a:pt x="20821" y="229210"/>
                    <a:pt x="12303" y="220821"/>
                  </a:cubicBezTo>
                  <a:cubicBezTo>
                    <a:pt x="5076" y="213722"/>
                    <a:pt x="-1119" y="200300"/>
                    <a:pt x="171" y="190621"/>
                  </a:cubicBezTo>
                  <a:cubicBezTo>
                    <a:pt x="4688" y="155517"/>
                    <a:pt x="18369" y="145192"/>
                    <a:pt x="53086" y="145192"/>
                  </a:cubicBezTo>
                  <a:cubicBezTo>
                    <a:pt x="73993" y="145192"/>
                    <a:pt x="94901" y="145063"/>
                    <a:pt x="115809" y="145192"/>
                  </a:cubicBezTo>
                  <a:cubicBezTo>
                    <a:pt x="162786" y="145579"/>
                    <a:pt x="200601" y="126865"/>
                    <a:pt x="231575" y="91890"/>
                  </a:cubicBezTo>
                  <a:cubicBezTo>
                    <a:pt x="236737" y="85954"/>
                    <a:pt x="246288" y="81178"/>
                    <a:pt x="254031" y="80662"/>
                  </a:cubicBezTo>
                  <a:cubicBezTo>
                    <a:pt x="306558" y="77694"/>
                    <a:pt x="327595" y="58593"/>
                    <a:pt x="333532" y="6066"/>
                  </a:cubicBezTo>
                  <a:cubicBezTo>
                    <a:pt x="333790" y="4130"/>
                    <a:pt x="334951" y="2323"/>
                    <a:pt x="335726" y="0"/>
                  </a:cubicBezTo>
                  <a:cubicBezTo>
                    <a:pt x="611139" y="0"/>
                    <a:pt x="886422" y="0"/>
                    <a:pt x="1164674" y="0"/>
                  </a:cubicBezTo>
                  <a:cubicBezTo>
                    <a:pt x="1163126" y="6969"/>
                    <a:pt x="1162997" y="14713"/>
                    <a:pt x="1159641" y="20779"/>
                  </a:cubicBezTo>
                  <a:cubicBezTo>
                    <a:pt x="1136152" y="63239"/>
                    <a:pt x="1114986" y="107636"/>
                    <a:pt x="1087368" y="147257"/>
                  </a:cubicBezTo>
                  <a:cubicBezTo>
                    <a:pt x="1016643" y="248827"/>
                    <a:pt x="977280" y="359560"/>
                    <a:pt x="978313" y="483715"/>
                  </a:cubicBezTo>
                  <a:cubicBezTo>
                    <a:pt x="978829" y="547857"/>
                    <a:pt x="991864" y="609677"/>
                    <a:pt x="1014449" y="669560"/>
                  </a:cubicBezTo>
                  <a:cubicBezTo>
                    <a:pt x="1017418" y="677304"/>
                    <a:pt x="1019999" y="685047"/>
                    <a:pt x="1023483" y="694856"/>
                  </a:cubicBezTo>
                  <a:cubicBezTo>
                    <a:pt x="816472" y="695114"/>
                    <a:pt x="611397" y="695114"/>
                    <a:pt x="406321" y="695114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EA599381-EAC5-A724-9167-54B08BAD076D}"/>
                </a:ext>
              </a:extLst>
            </p:cNvPr>
            <p:cNvSpPr/>
            <p:nvPr/>
          </p:nvSpPr>
          <p:spPr>
            <a:xfrm>
              <a:off x="5316093" y="1414394"/>
              <a:ext cx="967687" cy="352080"/>
            </a:xfrm>
            <a:custGeom>
              <a:avLst/>
              <a:gdLst>
                <a:gd name="connsiteX0" fmla="*/ 967688 w 967687"/>
                <a:gd name="connsiteY0" fmla="*/ 352081 h 352080"/>
                <a:gd name="connsiteX1" fmla="*/ 136545 w 967687"/>
                <a:gd name="connsiteY1" fmla="*/ 352081 h 352080"/>
                <a:gd name="connsiteX2" fmla="*/ 136545 w 967687"/>
                <a:gd name="connsiteY2" fmla="*/ 311814 h 352080"/>
                <a:gd name="connsiteX3" fmla="*/ 63368 w 967687"/>
                <a:gd name="connsiteY3" fmla="*/ 235282 h 352080"/>
                <a:gd name="connsiteX4" fmla="*/ 37686 w 967687"/>
                <a:gd name="connsiteY4" fmla="*/ 222763 h 352080"/>
                <a:gd name="connsiteX5" fmla="*/ 0 w 967687"/>
                <a:gd name="connsiteY5" fmla="*/ 173979 h 352080"/>
                <a:gd name="connsiteX6" fmla="*/ 84276 w 967687"/>
                <a:gd name="connsiteY6" fmla="*/ 99125 h 352080"/>
                <a:gd name="connsiteX7" fmla="*/ 350913 w 967687"/>
                <a:gd name="connsiteY7" fmla="*/ 7621 h 352080"/>
                <a:gd name="connsiteX8" fmla="*/ 642974 w 967687"/>
                <a:gd name="connsiteY8" fmla="*/ 13042 h 352080"/>
                <a:gd name="connsiteX9" fmla="*/ 945231 w 967687"/>
                <a:gd name="connsiteY9" fmla="*/ 273226 h 352080"/>
                <a:gd name="connsiteX10" fmla="*/ 967688 w 967687"/>
                <a:gd name="connsiteY10" fmla="*/ 352081 h 3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687" h="352080">
                  <a:moveTo>
                    <a:pt x="967688" y="352081"/>
                  </a:moveTo>
                  <a:cubicBezTo>
                    <a:pt x="688661" y="352081"/>
                    <a:pt x="414668" y="352081"/>
                    <a:pt x="136545" y="352081"/>
                  </a:cubicBezTo>
                  <a:cubicBezTo>
                    <a:pt x="136545" y="338788"/>
                    <a:pt x="136674" y="325237"/>
                    <a:pt x="136545" y="311814"/>
                  </a:cubicBezTo>
                  <a:cubicBezTo>
                    <a:pt x="136158" y="264837"/>
                    <a:pt x="109572" y="237992"/>
                    <a:pt x="63368" y="235282"/>
                  </a:cubicBezTo>
                  <a:cubicBezTo>
                    <a:pt x="54463" y="234766"/>
                    <a:pt x="43881" y="229345"/>
                    <a:pt x="37686" y="222763"/>
                  </a:cubicBezTo>
                  <a:cubicBezTo>
                    <a:pt x="24522" y="208567"/>
                    <a:pt x="13681" y="192047"/>
                    <a:pt x="0" y="173979"/>
                  </a:cubicBezTo>
                  <a:cubicBezTo>
                    <a:pt x="19359" y="148941"/>
                    <a:pt x="50075" y="122097"/>
                    <a:pt x="84276" y="99125"/>
                  </a:cubicBezTo>
                  <a:cubicBezTo>
                    <a:pt x="164938" y="44791"/>
                    <a:pt x="255538" y="18979"/>
                    <a:pt x="350913" y="7621"/>
                  </a:cubicBezTo>
                  <a:cubicBezTo>
                    <a:pt x="448482" y="-3994"/>
                    <a:pt x="546438" y="-2445"/>
                    <a:pt x="642974" y="13042"/>
                  </a:cubicBezTo>
                  <a:cubicBezTo>
                    <a:pt x="795780" y="37563"/>
                    <a:pt x="893737" y="129583"/>
                    <a:pt x="945231" y="273226"/>
                  </a:cubicBezTo>
                  <a:cubicBezTo>
                    <a:pt x="954137" y="298005"/>
                    <a:pt x="959815" y="323817"/>
                    <a:pt x="967688" y="352081"/>
                  </a:cubicBezTo>
                  <a:close/>
                </a:path>
              </a:pathLst>
            </a:custGeom>
            <a:grpFill/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92B9CA3-7CD5-EA8B-DF9E-1AC3E451E96E}"/>
                </a:ext>
              </a:extLst>
            </p:cNvPr>
            <p:cNvSpPr/>
            <p:nvPr/>
          </p:nvSpPr>
          <p:spPr>
            <a:xfrm>
              <a:off x="5058555" y="1619315"/>
              <a:ext cx="1233116" cy="436853"/>
            </a:xfrm>
            <a:custGeom>
              <a:avLst/>
              <a:gdLst>
                <a:gd name="connsiteX0" fmla="*/ 353945 w 1233116"/>
                <a:gd name="connsiteY0" fmla="*/ 186394 h 436853"/>
                <a:gd name="connsiteX1" fmla="*/ 384920 w 1233116"/>
                <a:gd name="connsiteY1" fmla="*/ 186394 h 436853"/>
                <a:gd name="connsiteX2" fmla="*/ 1184314 w 1233116"/>
                <a:gd name="connsiteY2" fmla="*/ 186394 h 436853"/>
                <a:gd name="connsiteX3" fmla="*/ 1233099 w 1233116"/>
                <a:gd name="connsiteY3" fmla="*/ 234017 h 436853"/>
                <a:gd name="connsiteX4" fmla="*/ 1173989 w 1233116"/>
                <a:gd name="connsiteY4" fmla="*/ 292352 h 436853"/>
                <a:gd name="connsiteX5" fmla="*/ 362076 w 1233116"/>
                <a:gd name="connsiteY5" fmla="*/ 291836 h 436853"/>
                <a:gd name="connsiteX6" fmla="*/ 353945 w 1233116"/>
                <a:gd name="connsiteY6" fmla="*/ 293642 h 436853"/>
                <a:gd name="connsiteX7" fmla="*/ 353945 w 1233116"/>
                <a:gd name="connsiteY7" fmla="*/ 335458 h 436853"/>
                <a:gd name="connsiteX8" fmla="*/ 318970 w 1233116"/>
                <a:gd name="connsiteY8" fmla="*/ 371336 h 436853"/>
                <a:gd name="connsiteX9" fmla="*/ 295998 w 1233116"/>
                <a:gd name="connsiteY9" fmla="*/ 371207 h 436853"/>
                <a:gd name="connsiteX10" fmla="*/ 269154 w 1233116"/>
                <a:gd name="connsiteY10" fmla="*/ 385920 h 436853"/>
                <a:gd name="connsiteX11" fmla="*/ 176618 w 1233116"/>
                <a:gd name="connsiteY11" fmla="*/ 436769 h 436853"/>
                <a:gd name="connsiteX12" fmla="*/ 46913 w 1233116"/>
                <a:gd name="connsiteY12" fmla="*/ 436640 h 436853"/>
                <a:gd name="connsiteX13" fmla="*/ 194 w 1233116"/>
                <a:gd name="connsiteY13" fmla="*/ 390566 h 436853"/>
                <a:gd name="connsiteX14" fmla="*/ 194 w 1233116"/>
                <a:gd name="connsiteY14" fmla="*/ 47397 h 436853"/>
                <a:gd name="connsiteX15" fmla="*/ 46139 w 1233116"/>
                <a:gd name="connsiteY15" fmla="*/ 419 h 436853"/>
                <a:gd name="connsiteX16" fmla="*/ 180103 w 1233116"/>
                <a:gd name="connsiteY16" fmla="*/ 549 h 436853"/>
                <a:gd name="connsiteX17" fmla="*/ 270960 w 1233116"/>
                <a:gd name="connsiteY17" fmla="*/ 54366 h 436853"/>
                <a:gd name="connsiteX18" fmla="*/ 298579 w 1233116"/>
                <a:gd name="connsiteY18" fmla="*/ 70499 h 436853"/>
                <a:gd name="connsiteX19" fmla="*/ 319487 w 1233116"/>
                <a:gd name="connsiteY19" fmla="*/ 70370 h 436853"/>
                <a:gd name="connsiteX20" fmla="*/ 353945 w 1233116"/>
                <a:gd name="connsiteY20" fmla="*/ 105087 h 436853"/>
                <a:gd name="connsiteX21" fmla="*/ 353945 w 1233116"/>
                <a:gd name="connsiteY21" fmla="*/ 186394 h 43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3116" h="436853">
                  <a:moveTo>
                    <a:pt x="353945" y="186394"/>
                  </a:moveTo>
                  <a:cubicBezTo>
                    <a:pt x="366980" y="186394"/>
                    <a:pt x="375886" y="186394"/>
                    <a:pt x="384920" y="186394"/>
                  </a:cubicBezTo>
                  <a:cubicBezTo>
                    <a:pt x="651428" y="186394"/>
                    <a:pt x="917806" y="186394"/>
                    <a:pt x="1184314" y="186394"/>
                  </a:cubicBezTo>
                  <a:cubicBezTo>
                    <a:pt x="1227549" y="186394"/>
                    <a:pt x="1232840" y="191685"/>
                    <a:pt x="1233099" y="234017"/>
                  </a:cubicBezTo>
                  <a:cubicBezTo>
                    <a:pt x="1233356" y="290674"/>
                    <a:pt x="1231549" y="292352"/>
                    <a:pt x="1173989" y="292352"/>
                  </a:cubicBezTo>
                  <a:cubicBezTo>
                    <a:pt x="903351" y="292223"/>
                    <a:pt x="632714" y="291965"/>
                    <a:pt x="362076" y="291836"/>
                  </a:cubicBezTo>
                  <a:cubicBezTo>
                    <a:pt x="360786" y="291836"/>
                    <a:pt x="359366" y="292352"/>
                    <a:pt x="353945" y="293642"/>
                  </a:cubicBezTo>
                  <a:cubicBezTo>
                    <a:pt x="353945" y="306936"/>
                    <a:pt x="354075" y="321261"/>
                    <a:pt x="353945" y="335458"/>
                  </a:cubicBezTo>
                  <a:cubicBezTo>
                    <a:pt x="353558" y="362044"/>
                    <a:pt x="345040" y="370691"/>
                    <a:pt x="318970" y="371336"/>
                  </a:cubicBezTo>
                  <a:cubicBezTo>
                    <a:pt x="311356" y="371465"/>
                    <a:pt x="303612" y="371982"/>
                    <a:pt x="295998" y="371207"/>
                  </a:cubicBezTo>
                  <a:cubicBezTo>
                    <a:pt x="283479" y="369917"/>
                    <a:pt x="275994" y="374821"/>
                    <a:pt x="269154" y="385920"/>
                  </a:cubicBezTo>
                  <a:cubicBezTo>
                    <a:pt x="248246" y="420121"/>
                    <a:pt x="216756" y="436769"/>
                    <a:pt x="176618" y="436769"/>
                  </a:cubicBezTo>
                  <a:cubicBezTo>
                    <a:pt x="133383" y="436769"/>
                    <a:pt x="90148" y="437027"/>
                    <a:pt x="46913" y="436640"/>
                  </a:cubicBezTo>
                  <a:cubicBezTo>
                    <a:pt x="15552" y="436382"/>
                    <a:pt x="323" y="421540"/>
                    <a:pt x="194" y="390566"/>
                  </a:cubicBezTo>
                  <a:cubicBezTo>
                    <a:pt x="-65" y="276219"/>
                    <a:pt x="-65" y="161744"/>
                    <a:pt x="194" y="47397"/>
                  </a:cubicBezTo>
                  <a:cubicBezTo>
                    <a:pt x="194" y="16036"/>
                    <a:pt x="15035" y="807"/>
                    <a:pt x="46139" y="419"/>
                  </a:cubicBezTo>
                  <a:cubicBezTo>
                    <a:pt x="90793" y="-97"/>
                    <a:pt x="135448" y="-226"/>
                    <a:pt x="180103" y="549"/>
                  </a:cubicBezTo>
                  <a:cubicBezTo>
                    <a:pt x="220240" y="1323"/>
                    <a:pt x="251343" y="19391"/>
                    <a:pt x="270960" y="54366"/>
                  </a:cubicBezTo>
                  <a:cubicBezTo>
                    <a:pt x="277672" y="66498"/>
                    <a:pt x="284770" y="72306"/>
                    <a:pt x="298579" y="70499"/>
                  </a:cubicBezTo>
                  <a:cubicBezTo>
                    <a:pt x="305419" y="69595"/>
                    <a:pt x="312517" y="70112"/>
                    <a:pt x="319487" y="70370"/>
                  </a:cubicBezTo>
                  <a:cubicBezTo>
                    <a:pt x="344008" y="71273"/>
                    <a:pt x="353687" y="80823"/>
                    <a:pt x="353945" y="105087"/>
                  </a:cubicBezTo>
                  <a:cubicBezTo>
                    <a:pt x="354204" y="131415"/>
                    <a:pt x="353945" y="157743"/>
                    <a:pt x="353945" y="186394"/>
                  </a:cubicBezTo>
                  <a:close/>
                </a:path>
              </a:pathLst>
            </a:custGeom>
            <a:solidFill>
              <a:srgbClr val="33AAB9"/>
            </a:solidFill>
            <a:ln w="12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5B8F8A78-D748-4568-A838-9878AEB63FF2}"/>
              </a:ext>
            </a:extLst>
          </p:cNvPr>
          <p:cNvSpPr txBox="1">
            <a:spLocks/>
          </p:cNvSpPr>
          <p:nvPr/>
        </p:nvSpPr>
        <p:spPr>
          <a:xfrm>
            <a:off x="3978542" y="4377999"/>
            <a:ext cx="7232760" cy="111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sz="2400" dirty="0"/>
              <a:t>Este documento permitirá la creación de una ruta de formación que ayude a los docentes a trazar su camino para alcanzar las competencias por nivel.</a:t>
            </a:r>
            <a:endParaRPr lang="es-NI" sz="2400" dirty="0"/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4214148C-1986-49C9-8CD5-9711C8CDC0C6}"/>
              </a:ext>
            </a:extLst>
          </p:cNvPr>
          <p:cNvSpPr txBox="1"/>
          <p:nvPr/>
        </p:nvSpPr>
        <p:spPr>
          <a:xfrm>
            <a:off x="4017871" y="3439799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s-NI"/>
            </a:defPPr>
            <a:lvl1pPr>
              <a:defRPr sz="4000" b="1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defRPr>
            </a:lvl1pPr>
          </a:lstStyle>
          <a:p>
            <a:r>
              <a:rPr lang="es-ES" dirty="0"/>
              <a:t>Finalidad</a:t>
            </a:r>
            <a:endParaRPr lang="es-NI" dirty="0"/>
          </a:p>
        </p:txBody>
      </p:sp>
      <p:cxnSp>
        <p:nvCxnSpPr>
          <p:cNvPr id="22" name="直接连接符 9">
            <a:extLst>
              <a:ext uri="{FF2B5EF4-FFF2-40B4-BE49-F238E27FC236}">
                <a16:creationId xmlns:a16="http://schemas.microsoft.com/office/drawing/2014/main" id="{213EC539-7F23-9012-BA8D-7A8C7E78F2C8}"/>
              </a:ext>
            </a:extLst>
          </p:cNvPr>
          <p:cNvCxnSpPr/>
          <p:nvPr/>
        </p:nvCxnSpPr>
        <p:spPr>
          <a:xfrm>
            <a:off x="4017871" y="5491242"/>
            <a:ext cx="762000" cy="0"/>
          </a:xfrm>
          <a:prstGeom prst="line">
            <a:avLst/>
          </a:prstGeom>
          <a:noFill/>
          <a:ln w="38100" cap="flat" cmpd="sng" algn="ctr">
            <a:solidFill>
              <a:srgbClr val="41414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1520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¿Cómo está organizado?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51B590F-F4D6-3E79-3A75-67892182E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805371"/>
              </p:ext>
            </p:extLst>
          </p:nvPr>
        </p:nvGraphicFramePr>
        <p:xfrm>
          <a:off x="1797663" y="2422002"/>
          <a:ext cx="9315246" cy="371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54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04D6109-686C-4602-4DBD-CFB7B4F6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b="1" dirty="0"/>
              <a:t>Áreas del Conocimiento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336AFA6F-D8B2-82CE-6C66-C179552314DF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B25A4C8-3288-1365-094F-6241B90E88D9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0437980"/>
              <a:gd name="adj2" fmla="val 20578708"/>
              <a:gd name="adj3" fmla="val 1002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37F2-7408-1F20-7F32-661FC011603E}"/>
              </a:ext>
            </a:extLst>
          </p:cNvPr>
          <p:cNvSpPr txBox="1"/>
          <p:nvPr/>
        </p:nvSpPr>
        <p:spPr>
          <a:xfrm>
            <a:off x="7914844" y="1738312"/>
            <a:ext cx="25128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</a:pPr>
            <a:r>
              <a:rPr lang="es-NI" sz="2400" b="1" dirty="0">
                <a:solidFill>
                  <a:schemeClr val="tx1"/>
                </a:solidFill>
              </a:rPr>
              <a:t>Gestión de la información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3137A-943C-2FE5-DA45-F459825F4C49}"/>
              </a:ext>
            </a:extLst>
          </p:cNvPr>
          <p:cNvSpPr txBox="1"/>
          <p:nvPr/>
        </p:nvSpPr>
        <p:spPr>
          <a:xfrm>
            <a:off x="8883977" y="3441646"/>
            <a:ext cx="251283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</a:pPr>
            <a:r>
              <a:rPr lang="es-NI" sz="2400" b="1" dirty="0">
                <a:solidFill>
                  <a:schemeClr val="tx1"/>
                </a:solidFill>
              </a:rPr>
              <a:t>Ambientes virtuales de aprendizaje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18595-4E1A-10C8-DC2B-272E4799F46F}"/>
              </a:ext>
            </a:extLst>
          </p:cNvPr>
          <p:cNvSpPr txBox="1"/>
          <p:nvPr/>
        </p:nvSpPr>
        <p:spPr>
          <a:xfrm>
            <a:off x="8594024" y="4541873"/>
            <a:ext cx="251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400" b="1" dirty="0">
                <a:solidFill>
                  <a:schemeClr val="tx1"/>
                </a:solidFill>
              </a:rPr>
              <a:t>Seguridad digital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73657-42B8-6AB6-C660-AA1C2AC4E74A}"/>
              </a:ext>
            </a:extLst>
          </p:cNvPr>
          <p:cNvSpPr txBox="1"/>
          <p:nvPr/>
        </p:nvSpPr>
        <p:spPr>
          <a:xfrm>
            <a:off x="1524000" y="1738312"/>
            <a:ext cx="26008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NI" sz="2400" b="1" kern="1200" dirty="0">
                <a:solidFill>
                  <a:schemeClr val="tx1"/>
                </a:solidFill>
              </a:rPr>
              <a:t>Alfabetización tecnológica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483ECE-23EF-6819-206C-6394A34E6A41}"/>
              </a:ext>
            </a:extLst>
          </p:cNvPr>
          <p:cNvSpPr txBox="1"/>
          <p:nvPr/>
        </p:nvSpPr>
        <p:spPr>
          <a:xfrm>
            <a:off x="575509" y="2676996"/>
            <a:ext cx="247399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Symbol" panose="05050102010706020507" pitchFamily="18" charset="2"/>
              <a:buNone/>
            </a:pPr>
            <a:r>
              <a:rPr lang="es-NI" sz="2400" b="1" dirty="0">
                <a:solidFill>
                  <a:schemeClr val="tx1"/>
                </a:solidFill>
              </a:rPr>
              <a:t>Comunicación en medios digitales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12BF3-1A1F-7A2A-D5FD-4629E7A7A92E}"/>
              </a:ext>
            </a:extLst>
          </p:cNvPr>
          <p:cNvSpPr txBox="1"/>
          <p:nvPr/>
        </p:nvSpPr>
        <p:spPr>
          <a:xfrm>
            <a:off x="1032824" y="4780120"/>
            <a:ext cx="26008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Symbol" panose="05050102010706020507" pitchFamily="18" charset="2"/>
              <a:buNone/>
            </a:pPr>
            <a:r>
              <a:rPr lang="es-NI" sz="2400" b="1" dirty="0">
                <a:solidFill>
                  <a:schemeClr val="tx1"/>
                </a:solidFill>
              </a:rPr>
              <a:t>Creación de recursos educativos digitales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BBE2CF-5915-9033-F88A-1A55B37025F0}"/>
              </a:ext>
            </a:extLst>
          </p:cNvPr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09D98-A7EC-77D3-A2B9-3442EB9579B3}"/>
              </a:ext>
            </a:extLst>
          </p:cNvPr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E2BAD2BC-A1BC-DBE3-5774-375D7047566D}"/>
              </a:ext>
            </a:extLst>
          </p:cNvPr>
          <p:cNvCxnSpPr/>
          <p:nvPr/>
        </p:nvCxnSpPr>
        <p:spPr>
          <a:xfrm rot="10800000">
            <a:off x="3719651" y="4918230"/>
            <a:ext cx="777620" cy="265779"/>
          </a:xfrm>
          <a:prstGeom prst="bentConnector3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5E81827D-BE30-DE2A-1D3B-56E83F53CB35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1412A3D5-E56B-873E-E6DE-6C570FB999F1}"/>
              </a:ext>
            </a:extLst>
          </p:cNvPr>
          <p:cNvCxnSpPr/>
          <p:nvPr/>
        </p:nvCxnSpPr>
        <p:spPr>
          <a:xfrm flipH="1" flipV="1">
            <a:off x="2717745" y="3640862"/>
            <a:ext cx="1351177" cy="372892"/>
          </a:xfrm>
          <a:prstGeom prst="bentConnector2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2840037-8A1A-C9AF-3E38-2688991ACCAD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DB64BD-E380-888C-2FB6-B492D574767B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E1983-882E-9856-25EA-1F1CA9EF636F}"/>
              </a:ext>
            </a:extLst>
          </p:cNvPr>
          <p:cNvSpPr/>
          <p:nvPr/>
        </p:nvSpPr>
        <p:spPr>
          <a:xfrm>
            <a:off x="7492260" y="4766241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915F74-3587-F6EF-6ED0-74514E9D5EE8}"/>
              </a:ext>
            </a:extLst>
          </p:cNvPr>
          <p:cNvSpPr/>
          <p:nvPr/>
        </p:nvSpPr>
        <p:spPr>
          <a:xfrm>
            <a:off x="4426869" y="5004488"/>
            <a:ext cx="360040" cy="36004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1516FD-BC43-8E49-320E-93EBAEB0ECCD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0BBD45-9E01-5352-859C-088B3D66418E}"/>
              </a:ext>
            </a:extLst>
          </p:cNvPr>
          <p:cNvSpPr/>
          <p:nvPr/>
        </p:nvSpPr>
        <p:spPr>
          <a:xfrm>
            <a:off x="3927797" y="3819478"/>
            <a:ext cx="360040" cy="360040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4302F9EF-6DB7-5802-A1FD-621454A2480C}"/>
              </a:ext>
            </a:extLst>
          </p:cNvPr>
          <p:cNvCxnSpPr/>
          <p:nvPr/>
        </p:nvCxnSpPr>
        <p:spPr>
          <a:xfrm rot="10800000" flipH="1">
            <a:off x="7751561" y="4679982"/>
            <a:ext cx="777620" cy="265779"/>
          </a:xfrm>
          <a:prstGeom prst="bentConnector3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5876F7BB-B8D1-702E-1556-851E39F1F442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BCD4C0F6-25ED-F441-BB8B-2D03CC2F8856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2ED8D643-1AAF-26D3-C2A8-5177CECF5670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4614C162-C25A-6EF2-D7AE-56FA88505249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1284F1FE-BD49-2CA7-78D1-74307DEE993F}"/>
              </a:ext>
            </a:extLst>
          </p:cNvPr>
          <p:cNvGrpSpPr/>
          <p:nvPr/>
        </p:nvGrpSpPr>
        <p:grpSpPr>
          <a:xfrm>
            <a:off x="4927711" y="2724826"/>
            <a:ext cx="2065389" cy="2142239"/>
            <a:chOff x="1364736" y="1866292"/>
            <a:chExt cx="3666616" cy="3803046"/>
          </a:xfrm>
          <a:solidFill>
            <a:srgbClr val="013857"/>
          </a:solidFill>
        </p:grpSpPr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EA790AC-790C-B287-68B5-01667AB6B8CC}"/>
                </a:ext>
              </a:extLst>
            </p:cNvPr>
            <p:cNvSpPr/>
            <p:nvPr/>
          </p:nvSpPr>
          <p:spPr>
            <a:xfrm>
              <a:off x="1452544" y="1866482"/>
              <a:ext cx="3578808" cy="3802856"/>
            </a:xfrm>
            <a:custGeom>
              <a:avLst/>
              <a:gdLst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05997 w 3578808"/>
                <a:gd name="connsiteY102" fmla="*/ 145761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5369 w 3578808"/>
                <a:gd name="connsiteY42" fmla="*/ 3107156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43306 w 3578808"/>
                <a:gd name="connsiteY42" fmla="*/ 3156368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578808" h="3802856">
                  <a:moveTo>
                    <a:pt x="129647" y="3802856"/>
                  </a:moveTo>
                  <a:cubicBezTo>
                    <a:pt x="24110" y="3756565"/>
                    <a:pt x="-14180" y="3689318"/>
                    <a:pt x="4584" y="3576638"/>
                  </a:cubicBezTo>
                  <a:cubicBezTo>
                    <a:pt x="26777" y="3443954"/>
                    <a:pt x="50971" y="3311557"/>
                    <a:pt x="72307" y="3178778"/>
                  </a:cubicBezTo>
                  <a:cubicBezTo>
                    <a:pt x="102311" y="2991421"/>
                    <a:pt x="195179" y="2846642"/>
                    <a:pt x="359009" y="2749487"/>
                  </a:cubicBezTo>
                  <a:cubicBezTo>
                    <a:pt x="378536" y="2737866"/>
                    <a:pt x="385775" y="2725865"/>
                    <a:pt x="385775" y="2703100"/>
                  </a:cubicBezTo>
                  <a:cubicBezTo>
                    <a:pt x="385108" y="2221421"/>
                    <a:pt x="385298" y="1739741"/>
                    <a:pt x="385298" y="1258062"/>
                  </a:cubicBezTo>
                  <a:cubicBezTo>
                    <a:pt x="385298" y="1245680"/>
                    <a:pt x="385108" y="1233297"/>
                    <a:pt x="385679" y="1220915"/>
                  </a:cubicBezTo>
                  <a:cubicBezTo>
                    <a:pt x="389680" y="1135475"/>
                    <a:pt x="445877" y="1062800"/>
                    <a:pt x="529126" y="1043464"/>
                  </a:cubicBezTo>
                  <a:cubicBezTo>
                    <a:pt x="563892" y="1035368"/>
                    <a:pt x="601230" y="1036320"/>
                    <a:pt x="637330" y="1036320"/>
                  </a:cubicBezTo>
                  <a:cubicBezTo>
                    <a:pt x="658380" y="1036320"/>
                    <a:pt x="664000" y="1029462"/>
                    <a:pt x="663524" y="1009364"/>
                  </a:cubicBezTo>
                  <a:cubicBezTo>
                    <a:pt x="662381" y="958977"/>
                    <a:pt x="662476" y="908590"/>
                    <a:pt x="663428" y="858203"/>
                  </a:cubicBezTo>
                  <a:cubicBezTo>
                    <a:pt x="664571" y="800195"/>
                    <a:pt x="693527" y="755904"/>
                    <a:pt x="742486" y="741807"/>
                  </a:cubicBezTo>
                  <a:cubicBezTo>
                    <a:pt x="765060" y="735330"/>
                    <a:pt x="789730" y="735616"/>
                    <a:pt x="813542" y="734854"/>
                  </a:cubicBezTo>
                  <a:cubicBezTo>
                    <a:pt x="828020" y="734378"/>
                    <a:pt x="838212" y="731425"/>
                    <a:pt x="845642" y="717614"/>
                  </a:cubicBezTo>
                  <a:cubicBezTo>
                    <a:pt x="859167" y="692563"/>
                    <a:pt x="881265" y="677894"/>
                    <a:pt x="908507" y="669036"/>
                  </a:cubicBezTo>
                  <a:cubicBezTo>
                    <a:pt x="917174" y="666179"/>
                    <a:pt x="926604" y="656082"/>
                    <a:pt x="929462" y="647224"/>
                  </a:cubicBezTo>
                  <a:cubicBezTo>
                    <a:pt x="936129" y="626935"/>
                    <a:pt x="937939" y="605219"/>
                    <a:pt x="943463" y="584549"/>
                  </a:cubicBezTo>
                  <a:cubicBezTo>
                    <a:pt x="1014615" y="319659"/>
                    <a:pt x="1185589" y="146971"/>
                    <a:pt x="1440002" y="54864"/>
                  </a:cubicBezTo>
                  <a:cubicBezTo>
                    <a:pt x="1506296" y="30861"/>
                    <a:pt x="1576590" y="18002"/>
                    <a:pt x="1645075" y="0"/>
                  </a:cubicBezTo>
                  <a:lnTo>
                    <a:pt x="1937588" y="0"/>
                  </a:lnTo>
                  <a:lnTo>
                    <a:pt x="2040839" y="24003"/>
                  </a:lnTo>
                  <a:cubicBezTo>
                    <a:pt x="2244293" y="75152"/>
                    <a:pt x="2413838" y="177641"/>
                    <a:pt x="2533186" y="353854"/>
                  </a:cubicBezTo>
                  <a:cubicBezTo>
                    <a:pt x="2592717" y="441770"/>
                    <a:pt x="2630532" y="539115"/>
                    <a:pt x="2646724" y="644366"/>
                  </a:cubicBezTo>
                  <a:cubicBezTo>
                    <a:pt x="2649010" y="658844"/>
                    <a:pt x="2654820" y="666560"/>
                    <a:pt x="2668917" y="669608"/>
                  </a:cubicBezTo>
                  <a:cubicBezTo>
                    <a:pt x="2697111" y="675894"/>
                    <a:pt x="2718542" y="692468"/>
                    <a:pt x="2732163" y="717328"/>
                  </a:cubicBezTo>
                  <a:cubicBezTo>
                    <a:pt x="2739783" y="731330"/>
                    <a:pt x="2749975" y="733235"/>
                    <a:pt x="2764072" y="734949"/>
                  </a:cubicBezTo>
                  <a:cubicBezTo>
                    <a:pt x="2794742" y="738569"/>
                    <a:pt x="2827223" y="739997"/>
                    <a:pt x="2855036" y="751713"/>
                  </a:cubicBezTo>
                  <a:cubicBezTo>
                    <a:pt x="2893612" y="767906"/>
                    <a:pt x="2913424" y="803815"/>
                    <a:pt x="2913710" y="845249"/>
                  </a:cubicBezTo>
                  <a:cubicBezTo>
                    <a:pt x="2914948" y="1009650"/>
                    <a:pt x="2915043" y="1174147"/>
                    <a:pt x="2913805" y="1338548"/>
                  </a:cubicBezTo>
                  <a:cubicBezTo>
                    <a:pt x="2913329" y="1396270"/>
                    <a:pt x="2868657" y="1441133"/>
                    <a:pt x="2811411" y="1447800"/>
                  </a:cubicBezTo>
                  <a:cubicBezTo>
                    <a:pt x="2806458" y="1448372"/>
                    <a:pt x="2801505" y="1449419"/>
                    <a:pt x="2796647" y="1449134"/>
                  </a:cubicBezTo>
                  <a:cubicBezTo>
                    <a:pt x="2764453" y="1446848"/>
                    <a:pt x="2738450" y="1450277"/>
                    <a:pt x="2718161" y="1483614"/>
                  </a:cubicBezTo>
                  <a:cubicBezTo>
                    <a:pt x="2697778" y="1517142"/>
                    <a:pt x="2657106" y="1518952"/>
                    <a:pt x="2619483" y="1521047"/>
                  </a:cubicBezTo>
                  <a:cubicBezTo>
                    <a:pt x="2614244" y="1560195"/>
                    <a:pt x="2610148" y="1598676"/>
                    <a:pt x="2603957" y="1636681"/>
                  </a:cubicBezTo>
                  <a:cubicBezTo>
                    <a:pt x="2581097" y="1776032"/>
                    <a:pt x="2524899" y="1900523"/>
                    <a:pt x="2429363" y="2004822"/>
                  </a:cubicBezTo>
                  <a:cubicBezTo>
                    <a:pt x="2371451" y="2068068"/>
                    <a:pt x="2307824" y="2126171"/>
                    <a:pt x="2248007" y="2187702"/>
                  </a:cubicBezTo>
                  <a:cubicBezTo>
                    <a:pt x="2238863" y="2197132"/>
                    <a:pt x="2231720" y="2212562"/>
                    <a:pt x="2231243" y="2225421"/>
                  </a:cubicBezTo>
                  <a:cubicBezTo>
                    <a:pt x="2229338" y="2278285"/>
                    <a:pt x="2230291" y="2331149"/>
                    <a:pt x="2230481" y="2384012"/>
                  </a:cubicBezTo>
                  <a:cubicBezTo>
                    <a:pt x="2230767" y="2467356"/>
                    <a:pt x="2271820" y="2519267"/>
                    <a:pt x="2352592" y="2536508"/>
                  </a:cubicBezTo>
                  <a:lnTo>
                    <a:pt x="3030772" y="2679954"/>
                  </a:lnTo>
                  <a:cubicBezTo>
                    <a:pt x="3256610" y="2727675"/>
                    <a:pt x="3407391" y="2860643"/>
                    <a:pt x="3482924" y="3078671"/>
                  </a:cubicBezTo>
                  <a:cubicBezTo>
                    <a:pt x="3490449" y="3100388"/>
                    <a:pt x="3495020" y="3123248"/>
                    <a:pt x="3499974" y="3145822"/>
                  </a:cubicBezTo>
                  <a:cubicBezTo>
                    <a:pt x="3507022" y="3177635"/>
                    <a:pt x="3472643" y="3149034"/>
                    <a:pt x="3443306" y="3156368"/>
                  </a:cubicBezTo>
                  <a:cubicBezTo>
                    <a:pt x="3413017" y="3163893"/>
                    <a:pt x="3409646" y="3196840"/>
                    <a:pt x="3391198" y="3173540"/>
                  </a:cubicBezTo>
                  <a:cubicBezTo>
                    <a:pt x="3372750" y="3150240"/>
                    <a:pt x="3361956" y="3065526"/>
                    <a:pt x="3332619" y="3016568"/>
                  </a:cubicBezTo>
                  <a:cubicBezTo>
                    <a:pt x="3259182" y="2893981"/>
                    <a:pt x="3152120" y="2820543"/>
                    <a:pt x="3012579" y="2791873"/>
                  </a:cubicBezTo>
                  <a:lnTo>
                    <a:pt x="2608148" y="2706243"/>
                  </a:lnTo>
                  <a:cubicBezTo>
                    <a:pt x="2539568" y="2691670"/>
                    <a:pt x="2471083" y="2676239"/>
                    <a:pt x="2402122" y="2663762"/>
                  </a:cubicBezTo>
                  <a:cubicBezTo>
                    <a:pt x="2389835" y="2661571"/>
                    <a:pt x="2373833" y="2669381"/>
                    <a:pt x="2362117" y="2676716"/>
                  </a:cubicBezTo>
                  <a:cubicBezTo>
                    <a:pt x="2254675" y="2744057"/>
                    <a:pt x="2139422" y="2792349"/>
                    <a:pt x="2015407" y="2817590"/>
                  </a:cubicBezTo>
                  <a:cubicBezTo>
                    <a:pt x="1739182" y="2873788"/>
                    <a:pt x="1477721" y="2833402"/>
                    <a:pt x="1236357" y="2686336"/>
                  </a:cubicBezTo>
                  <a:cubicBezTo>
                    <a:pt x="1193209" y="2660047"/>
                    <a:pt x="1156728" y="2666048"/>
                    <a:pt x="1115104" y="2674906"/>
                  </a:cubicBezTo>
                  <a:lnTo>
                    <a:pt x="560558" y="2792540"/>
                  </a:lnTo>
                  <a:cubicBezTo>
                    <a:pt x="363962" y="2832830"/>
                    <a:pt x="217563" y="2986469"/>
                    <a:pt x="185750" y="3186208"/>
                  </a:cubicBezTo>
                  <a:cubicBezTo>
                    <a:pt x="163556" y="3325559"/>
                    <a:pt x="138791" y="3464528"/>
                    <a:pt x="114693" y="3603593"/>
                  </a:cubicBezTo>
                  <a:cubicBezTo>
                    <a:pt x="105454" y="3657029"/>
                    <a:pt x="131933" y="3690271"/>
                    <a:pt x="186988" y="3690461"/>
                  </a:cubicBezTo>
                  <a:lnTo>
                    <a:pt x="539032" y="3691033"/>
                  </a:lnTo>
                  <a:cubicBezTo>
                    <a:pt x="558939" y="3691223"/>
                    <a:pt x="566273" y="3684556"/>
                    <a:pt x="569226" y="3665601"/>
                  </a:cubicBezTo>
                  <a:cubicBezTo>
                    <a:pt x="584180" y="3569303"/>
                    <a:pt x="600087" y="3473292"/>
                    <a:pt x="615708" y="3377089"/>
                  </a:cubicBezTo>
                  <a:cubicBezTo>
                    <a:pt x="621423" y="3342037"/>
                    <a:pt x="626186" y="3306890"/>
                    <a:pt x="632758" y="3271933"/>
                  </a:cubicBezTo>
                  <a:cubicBezTo>
                    <a:pt x="641616" y="3224594"/>
                    <a:pt x="680002" y="3202305"/>
                    <a:pt x="716768" y="3222498"/>
                  </a:cubicBezTo>
                  <a:cubicBezTo>
                    <a:pt x="740962" y="3235833"/>
                    <a:pt x="748487" y="3257741"/>
                    <a:pt x="744677" y="3283458"/>
                  </a:cubicBezTo>
                  <a:cubicBezTo>
                    <a:pt x="736009" y="3342227"/>
                    <a:pt x="726389" y="3400901"/>
                    <a:pt x="717054" y="3459575"/>
                  </a:cubicBezTo>
                  <a:cubicBezTo>
                    <a:pt x="704957" y="3535204"/>
                    <a:pt x="692670" y="3610737"/>
                    <a:pt x="680192" y="3688461"/>
                  </a:cubicBezTo>
                  <a:lnTo>
                    <a:pt x="2898946" y="3688461"/>
                  </a:lnTo>
                  <a:cubicBezTo>
                    <a:pt x="2885230" y="3604165"/>
                    <a:pt x="2871800" y="3521964"/>
                    <a:pt x="2858369" y="3439763"/>
                  </a:cubicBezTo>
                  <a:cubicBezTo>
                    <a:pt x="2850083" y="3389281"/>
                    <a:pt x="2841225" y="3338894"/>
                    <a:pt x="2833700" y="3288221"/>
                  </a:cubicBezTo>
                  <a:cubicBezTo>
                    <a:pt x="2827985" y="3250025"/>
                    <a:pt x="2847416" y="3220974"/>
                    <a:pt x="2880372" y="3215640"/>
                  </a:cubicBezTo>
                  <a:cubicBezTo>
                    <a:pt x="2913234" y="3210306"/>
                    <a:pt x="2938951" y="3232500"/>
                    <a:pt x="2945428" y="3271552"/>
                  </a:cubicBezTo>
                  <a:lnTo>
                    <a:pt x="3011912" y="3674745"/>
                  </a:lnTo>
                  <a:cubicBezTo>
                    <a:pt x="3012579" y="3678746"/>
                    <a:pt x="3013627" y="3682746"/>
                    <a:pt x="3015056" y="3689033"/>
                  </a:cubicBezTo>
                  <a:cubicBezTo>
                    <a:pt x="3024581" y="3689509"/>
                    <a:pt x="3034296" y="3690366"/>
                    <a:pt x="3044012" y="3690366"/>
                  </a:cubicBezTo>
                  <a:lnTo>
                    <a:pt x="3383673" y="3690366"/>
                  </a:lnTo>
                  <a:cubicBezTo>
                    <a:pt x="3448443" y="3690271"/>
                    <a:pt x="3474351" y="3659981"/>
                    <a:pt x="3463493" y="3596735"/>
                  </a:cubicBezTo>
                  <a:cubicBezTo>
                    <a:pt x="3455016" y="3547110"/>
                    <a:pt x="3403866" y="3237548"/>
                    <a:pt x="3395103" y="3188018"/>
                  </a:cubicBezTo>
                  <a:cubicBezTo>
                    <a:pt x="3390150" y="3159824"/>
                    <a:pt x="3413461" y="3177545"/>
                    <a:pt x="3440131" y="3159543"/>
                  </a:cubicBezTo>
                  <a:cubicBezTo>
                    <a:pt x="3473183" y="3137159"/>
                    <a:pt x="3493592" y="3116390"/>
                    <a:pt x="3502069" y="3158300"/>
                  </a:cubicBezTo>
                  <a:cubicBezTo>
                    <a:pt x="3514928" y="3222212"/>
                    <a:pt x="3570744" y="3540824"/>
                    <a:pt x="3577507" y="3605498"/>
                  </a:cubicBezTo>
                  <a:cubicBezTo>
                    <a:pt x="3587032" y="3696748"/>
                    <a:pt x="3543979" y="3761423"/>
                    <a:pt x="3458730" y="3794475"/>
                  </a:cubicBezTo>
                  <a:moveTo>
                    <a:pt x="945368" y="777526"/>
                  </a:moveTo>
                  <a:cubicBezTo>
                    <a:pt x="944416" y="787337"/>
                    <a:pt x="943273" y="793718"/>
                    <a:pt x="943273" y="800195"/>
                  </a:cubicBezTo>
                  <a:cubicBezTo>
                    <a:pt x="943178" y="994315"/>
                    <a:pt x="943463" y="1188530"/>
                    <a:pt x="942797" y="1382649"/>
                  </a:cubicBezTo>
                  <a:cubicBezTo>
                    <a:pt x="942701" y="1403223"/>
                    <a:pt x="950702" y="1407128"/>
                    <a:pt x="969086" y="1406938"/>
                  </a:cubicBezTo>
                  <a:cubicBezTo>
                    <a:pt x="1041761" y="1406081"/>
                    <a:pt x="1114532" y="1406366"/>
                    <a:pt x="1187208" y="1406843"/>
                  </a:cubicBezTo>
                  <a:lnTo>
                    <a:pt x="1461147" y="1407128"/>
                  </a:lnTo>
                  <a:cubicBezTo>
                    <a:pt x="1500962" y="1406176"/>
                    <a:pt x="1448193" y="1442942"/>
                    <a:pt x="1443050" y="1468850"/>
                  </a:cubicBezTo>
                  <a:cubicBezTo>
                    <a:pt x="1438097" y="1493996"/>
                    <a:pt x="1480673" y="1515142"/>
                    <a:pt x="1451146" y="1516380"/>
                  </a:cubicBezTo>
                  <a:cubicBezTo>
                    <a:pt x="1416475" y="1517904"/>
                    <a:pt x="1131487" y="1519904"/>
                    <a:pt x="1096816" y="1519238"/>
                  </a:cubicBezTo>
                  <a:cubicBezTo>
                    <a:pt x="1080814" y="1518952"/>
                    <a:pt x="1074813" y="1523905"/>
                    <a:pt x="1075956" y="1540669"/>
                  </a:cubicBezTo>
                  <a:cubicBezTo>
                    <a:pt x="1086338" y="1687640"/>
                    <a:pt x="1133678" y="1820037"/>
                    <a:pt x="1233595" y="1930051"/>
                  </a:cubicBezTo>
                  <a:cubicBezTo>
                    <a:pt x="1324749" y="2030444"/>
                    <a:pt x="1425333" y="2120932"/>
                    <a:pt x="1528870" y="2208657"/>
                  </a:cubicBezTo>
                  <a:cubicBezTo>
                    <a:pt x="1604117" y="2272379"/>
                    <a:pt x="1688604" y="2302002"/>
                    <a:pt x="1785473" y="2301907"/>
                  </a:cubicBezTo>
                  <a:cubicBezTo>
                    <a:pt x="1877866" y="2301716"/>
                    <a:pt x="1964543" y="2283238"/>
                    <a:pt x="2035505" y="2219039"/>
                  </a:cubicBezTo>
                  <a:cubicBezTo>
                    <a:pt x="2126659" y="2136553"/>
                    <a:pt x="2219242" y="2055400"/>
                    <a:pt x="2307920" y="1970151"/>
                  </a:cubicBezTo>
                  <a:cubicBezTo>
                    <a:pt x="2410313" y="1871663"/>
                    <a:pt x="2472702" y="1750505"/>
                    <a:pt x="2494229" y="1609439"/>
                  </a:cubicBezTo>
                  <a:cubicBezTo>
                    <a:pt x="2498610" y="1580579"/>
                    <a:pt x="2500515" y="1551432"/>
                    <a:pt x="2503849" y="1519619"/>
                  </a:cubicBezTo>
                  <a:lnTo>
                    <a:pt x="2466987" y="1519619"/>
                  </a:lnTo>
                  <a:lnTo>
                    <a:pt x="2028266" y="1519619"/>
                  </a:lnTo>
                  <a:cubicBezTo>
                    <a:pt x="1977021" y="1519619"/>
                    <a:pt x="1928729" y="1509046"/>
                    <a:pt x="1883009" y="1484948"/>
                  </a:cubicBezTo>
                  <a:cubicBezTo>
                    <a:pt x="1862816" y="1474280"/>
                    <a:pt x="1840718" y="1466183"/>
                    <a:pt x="1818525" y="1460849"/>
                  </a:cubicBezTo>
                  <a:cubicBezTo>
                    <a:pt x="1771472" y="1449610"/>
                    <a:pt x="1729466" y="1466088"/>
                    <a:pt x="1688509" y="1487996"/>
                  </a:cubicBezTo>
                  <a:cubicBezTo>
                    <a:pt x="1613261" y="1528286"/>
                    <a:pt x="1482526" y="1520577"/>
                    <a:pt x="1451051" y="1516571"/>
                  </a:cubicBezTo>
                  <a:cubicBezTo>
                    <a:pt x="1419576" y="1512565"/>
                    <a:pt x="1496611" y="1491107"/>
                    <a:pt x="1499659" y="1463961"/>
                  </a:cubicBezTo>
                  <a:cubicBezTo>
                    <a:pt x="1502898" y="1435100"/>
                    <a:pt x="1455930" y="1416823"/>
                    <a:pt x="1461052" y="1407319"/>
                  </a:cubicBezTo>
                  <a:cubicBezTo>
                    <a:pt x="1466174" y="1397815"/>
                    <a:pt x="1507343" y="1406081"/>
                    <a:pt x="1530394" y="1406938"/>
                  </a:cubicBezTo>
                  <a:cubicBezTo>
                    <a:pt x="1576971" y="1408652"/>
                    <a:pt x="1619834" y="1397032"/>
                    <a:pt x="1661077" y="1375601"/>
                  </a:cubicBezTo>
                  <a:cubicBezTo>
                    <a:pt x="1746326" y="1331405"/>
                    <a:pt x="1832241" y="1331500"/>
                    <a:pt x="1917395" y="1375982"/>
                  </a:cubicBezTo>
                  <a:cubicBezTo>
                    <a:pt x="1957781" y="1397032"/>
                    <a:pt x="1999976" y="1407224"/>
                    <a:pt x="2045696" y="1407033"/>
                  </a:cubicBezTo>
                  <a:lnTo>
                    <a:pt x="2600909" y="1406747"/>
                  </a:lnTo>
                  <a:cubicBezTo>
                    <a:pt x="2635294" y="1406747"/>
                    <a:pt x="2635294" y="1406747"/>
                    <a:pt x="2635294" y="1373505"/>
                  </a:cubicBezTo>
                  <a:lnTo>
                    <a:pt x="2635294" y="810863"/>
                  </a:lnTo>
                  <a:cubicBezTo>
                    <a:pt x="2635294" y="777812"/>
                    <a:pt x="2635199" y="777716"/>
                    <a:pt x="2600909" y="777716"/>
                  </a:cubicBezTo>
                  <a:lnTo>
                    <a:pt x="974991" y="777716"/>
                  </a:lnTo>
                  <a:cubicBezTo>
                    <a:pt x="966133" y="777526"/>
                    <a:pt x="957179" y="777526"/>
                    <a:pt x="945368" y="777526"/>
                  </a:cubicBezTo>
                  <a:close/>
                  <a:moveTo>
                    <a:pt x="498265" y="2687860"/>
                  </a:moveTo>
                  <a:cubicBezTo>
                    <a:pt x="509028" y="2687003"/>
                    <a:pt x="515696" y="2687193"/>
                    <a:pt x="522077" y="2685860"/>
                  </a:cubicBezTo>
                  <a:lnTo>
                    <a:pt x="742391" y="2638901"/>
                  </a:lnTo>
                  <a:lnTo>
                    <a:pt x="1219212" y="2537079"/>
                  </a:lnTo>
                  <a:cubicBezTo>
                    <a:pt x="1246454" y="2531078"/>
                    <a:pt x="1275410" y="2520887"/>
                    <a:pt x="1297127" y="2504218"/>
                  </a:cubicBezTo>
                  <a:cubicBezTo>
                    <a:pt x="1333607" y="2476214"/>
                    <a:pt x="1347704" y="2434209"/>
                    <a:pt x="1347609" y="2388108"/>
                  </a:cubicBezTo>
                  <a:cubicBezTo>
                    <a:pt x="1347514" y="2333625"/>
                    <a:pt x="1348562" y="2279047"/>
                    <a:pt x="1346942" y="2224564"/>
                  </a:cubicBezTo>
                  <a:cubicBezTo>
                    <a:pt x="1346561" y="2212277"/>
                    <a:pt x="1339989" y="2197322"/>
                    <a:pt x="1331226" y="2188559"/>
                  </a:cubicBezTo>
                  <a:cubicBezTo>
                    <a:pt x="1291793" y="2148554"/>
                    <a:pt x="1249883" y="2111121"/>
                    <a:pt x="1210163" y="2071402"/>
                  </a:cubicBezTo>
                  <a:cubicBezTo>
                    <a:pt x="1133201" y="1994535"/>
                    <a:pt x="1066431" y="1910525"/>
                    <a:pt x="1024045" y="1808512"/>
                  </a:cubicBezTo>
                  <a:cubicBezTo>
                    <a:pt x="989374" y="1725168"/>
                    <a:pt x="969562" y="1639062"/>
                    <a:pt x="963847" y="1549527"/>
                  </a:cubicBezTo>
                  <a:cubicBezTo>
                    <a:pt x="962609" y="1529715"/>
                    <a:pt x="958608" y="1518476"/>
                    <a:pt x="934224" y="1518380"/>
                  </a:cubicBezTo>
                  <a:cubicBezTo>
                    <a:pt x="900696" y="1518285"/>
                    <a:pt x="868692" y="1505140"/>
                    <a:pt x="852023" y="1475423"/>
                  </a:cubicBezTo>
                  <a:cubicBezTo>
                    <a:pt x="838212" y="1450753"/>
                    <a:pt x="820686" y="1448943"/>
                    <a:pt x="797350" y="1449038"/>
                  </a:cubicBezTo>
                  <a:cubicBezTo>
                    <a:pt x="708482" y="1449324"/>
                    <a:pt x="663428" y="1403699"/>
                    <a:pt x="663143" y="1314640"/>
                  </a:cubicBezTo>
                  <a:cubicBezTo>
                    <a:pt x="662952" y="1266730"/>
                    <a:pt x="663143" y="1218819"/>
                    <a:pt x="663047" y="1170908"/>
                  </a:cubicBezTo>
                  <a:cubicBezTo>
                    <a:pt x="663047" y="1160240"/>
                    <a:pt x="664762" y="1148334"/>
                    <a:pt x="647998" y="1148620"/>
                  </a:cubicBezTo>
                  <a:lnTo>
                    <a:pt x="571322" y="1150144"/>
                  </a:lnTo>
                  <a:cubicBezTo>
                    <a:pt x="538556" y="1153573"/>
                    <a:pt x="513791" y="1170623"/>
                    <a:pt x="504361" y="1203770"/>
                  </a:cubicBezTo>
                  <a:cubicBezTo>
                    <a:pt x="500360" y="1217867"/>
                    <a:pt x="498646" y="1233011"/>
                    <a:pt x="498646" y="1247680"/>
                  </a:cubicBezTo>
                  <a:cubicBezTo>
                    <a:pt x="498360" y="1717739"/>
                    <a:pt x="498455" y="2187893"/>
                    <a:pt x="498360" y="2657951"/>
                  </a:cubicBezTo>
                  <a:cubicBezTo>
                    <a:pt x="498265" y="2666905"/>
                    <a:pt x="498265" y="2675763"/>
                    <a:pt x="498265" y="2687860"/>
                  </a:cubicBezTo>
                  <a:close/>
                  <a:moveTo>
                    <a:pt x="2534043" y="662464"/>
                  </a:moveTo>
                  <a:cubicBezTo>
                    <a:pt x="2524994" y="598742"/>
                    <a:pt x="2505468" y="540353"/>
                    <a:pt x="2477846" y="484918"/>
                  </a:cubicBezTo>
                  <a:cubicBezTo>
                    <a:pt x="2398979" y="326898"/>
                    <a:pt x="2271439" y="222599"/>
                    <a:pt x="2107799" y="163354"/>
                  </a:cubicBezTo>
                  <a:cubicBezTo>
                    <a:pt x="1872151" y="78010"/>
                    <a:pt x="1638407" y="85630"/>
                    <a:pt x="1409236" y="190024"/>
                  </a:cubicBezTo>
                  <a:cubicBezTo>
                    <a:pt x="1262741" y="256699"/>
                    <a:pt x="1154347" y="362426"/>
                    <a:pt x="1089863" y="510064"/>
                  </a:cubicBezTo>
                  <a:cubicBezTo>
                    <a:pt x="1069003" y="557784"/>
                    <a:pt x="1056525" y="609124"/>
                    <a:pt x="1038904" y="662464"/>
                  </a:cubicBezTo>
                  <a:lnTo>
                    <a:pt x="2534043" y="662464"/>
                  </a:lnTo>
                  <a:close/>
                  <a:moveTo>
                    <a:pt x="1344180" y="2614422"/>
                  </a:moveTo>
                  <a:cubicBezTo>
                    <a:pt x="1515630" y="2758345"/>
                    <a:pt x="2074557" y="2757964"/>
                    <a:pt x="2233530" y="2614613"/>
                  </a:cubicBezTo>
                  <a:cubicBezTo>
                    <a:pt x="2223909" y="2606802"/>
                    <a:pt x="2213717" y="2599658"/>
                    <a:pt x="2204859" y="2591181"/>
                  </a:cubicBezTo>
                  <a:cubicBezTo>
                    <a:pt x="2147519" y="2536698"/>
                    <a:pt x="2118372" y="2469642"/>
                    <a:pt x="2117420" y="2390585"/>
                  </a:cubicBezTo>
                  <a:cubicBezTo>
                    <a:pt x="2117134" y="2362295"/>
                    <a:pt x="2117324" y="2334006"/>
                    <a:pt x="2117324" y="2305145"/>
                  </a:cubicBezTo>
                  <a:cubicBezTo>
                    <a:pt x="1897678" y="2454783"/>
                    <a:pt x="1682127" y="2454688"/>
                    <a:pt x="1460099" y="2305050"/>
                  </a:cubicBezTo>
                  <a:cubicBezTo>
                    <a:pt x="1470196" y="2427827"/>
                    <a:pt x="1452003" y="2538984"/>
                    <a:pt x="1344180" y="2614422"/>
                  </a:cubicBezTo>
                  <a:close/>
                  <a:moveTo>
                    <a:pt x="830306" y="1092994"/>
                  </a:moveTo>
                  <a:cubicBezTo>
                    <a:pt x="830306" y="1020413"/>
                    <a:pt x="829735" y="947737"/>
                    <a:pt x="830687" y="875157"/>
                  </a:cubicBezTo>
                  <a:cubicBezTo>
                    <a:pt x="830973" y="855059"/>
                    <a:pt x="825258" y="847439"/>
                    <a:pt x="804303" y="847725"/>
                  </a:cubicBezTo>
                  <a:cubicBezTo>
                    <a:pt x="784777" y="848011"/>
                    <a:pt x="776585" y="852583"/>
                    <a:pt x="776681" y="874109"/>
                  </a:cubicBezTo>
                  <a:cubicBezTo>
                    <a:pt x="777443" y="1019366"/>
                    <a:pt x="777443" y="1164622"/>
                    <a:pt x="776681" y="1309878"/>
                  </a:cubicBezTo>
                  <a:cubicBezTo>
                    <a:pt x="776585" y="1331500"/>
                    <a:pt x="785063" y="1335786"/>
                    <a:pt x="804494" y="1336072"/>
                  </a:cubicBezTo>
                  <a:cubicBezTo>
                    <a:pt x="825639" y="1336453"/>
                    <a:pt x="830973" y="1328357"/>
                    <a:pt x="830687" y="1308449"/>
                  </a:cubicBezTo>
                  <a:cubicBezTo>
                    <a:pt x="829640" y="1236536"/>
                    <a:pt x="830306" y="1164717"/>
                    <a:pt x="830306" y="1092994"/>
                  </a:cubicBezTo>
                  <a:close/>
                  <a:moveTo>
                    <a:pt x="2801600" y="1090994"/>
                  </a:moveTo>
                  <a:cubicBezTo>
                    <a:pt x="2801600" y="1017556"/>
                    <a:pt x="2801029" y="944213"/>
                    <a:pt x="2801982" y="870871"/>
                  </a:cubicBezTo>
                  <a:cubicBezTo>
                    <a:pt x="2802267" y="850868"/>
                    <a:pt x="2793218" y="847725"/>
                    <a:pt x="2776550" y="848011"/>
                  </a:cubicBezTo>
                  <a:cubicBezTo>
                    <a:pt x="2759976" y="848297"/>
                    <a:pt x="2748832" y="848868"/>
                    <a:pt x="2749022" y="871252"/>
                  </a:cubicBezTo>
                  <a:cubicBezTo>
                    <a:pt x="2749880" y="1018032"/>
                    <a:pt x="2749880" y="1164812"/>
                    <a:pt x="2749022" y="1311593"/>
                  </a:cubicBezTo>
                  <a:cubicBezTo>
                    <a:pt x="2748927" y="1332738"/>
                    <a:pt x="2758071" y="1335786"/>
                    <a:pt x="2775788" y="1335881"/>
                  </a:cubicBezTo>
                  <a:cubicBezTo>
                    <a:pt x="2793885" y="1335881"/>
                    <a:pt x="2802458" y="1331976"/>
                    <a:pt x="2802077" y="1311211"/>
                  </a:cubicBezTo>
                  <a:cubicBezTo>
                    <a:pt x="2800838" y="1237774"/>
                    <a:pt x="2801600" y="1164336"/>
                    <a:pt x="2801600" y="1090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B7EBFC6-DA48-FB52-E1B0-E5239CA74EB1}"/>
                </a:ext>
              </a:extLst>
            </p:cNvPr>
            <p:cNvSpPr/>
            <p:nvPr/>
          </p:nvSpPr>
          <p:spPr>
            <a:xfrm>
              <a:off x="1364736" y="18662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6BE45D6-E46A-524E-65B0-CFF5D2574F29}"/>
                </a:ext>
              </a:extLst>
            </p:cNvPr>
            <p:cNvSpPr/>
            <p:nvPr/>
          </p:nvSpPr>
          <p:spPr>
            <a:xfrm>
              <a:off x="2784961" y="2748657"/>
              <a:ext cx="230922" cy="353100"/>
            </a:xfrm>
            <a:custGeom>
              <a:avLst/>
              <a:gdLst>
                <a:gd name="connsiteX0" fmla="*/ 169497 w 230922"/>
                <a:gd name="connsiteY0" fmla="*/ 198722 h 353100"/>
                <a:gd name="connsiteX1" fmla="*/ 224076 w 230922"/>
                <a:gd name="connsiteY1" fmla="*/ 301306 h 353100"/>
                <a:gd name="connsiteX2" fmla="*/ 211788 w 230922"/>
                <a:gd name="connsiteY2" fmla="*/ 348646 h 353100"/>
                <a:gd name="connsiteX3" fmla="*/ 167592 w 230922"/>
                <a:gd name="connsiteY3" fmla="*/ 331405 h 353100"/>
                <a:gd name="connsiteX4" fmla="*/ 117586 w 230922"/>
                <a:gd name="connsiteY4" fmla="*/ 234822 h 353100"/>
                <a:gd name="connsiteX5" fmla="*/ 65103 w 230922"/>
                <a:gd name="connsiteY5" fmla="*/ 211009 h 353100"/>
                <a:gd name="connsiteX6" fmla="*/ 65008 w 230922"/>
                <a:gd name="connsiteY6" fmla="*/ 313879 h 353100"/>
                <a:gd name="connsiteX7" fmla="*/ 33385 w 230922"/>
                <a:gd name="connsiteY7" fmla="*/ 350646 h 353100"/>
                <a:gd name="connsiteX8" fmla="*/ 143 w 230922"/>
                <a:gd name="connsiteY8" fmla="*/ 312832 h 353100"/>
                <a:gd name="connsiteX9" fmla="*/ 143 w 230922"/>
                <a:gd name="connsiteY9" fmla="*/ 40512 h 353100"/>
                <a:gd name="connsiteX10" fmla="*/ 40719 w 230922"/>
                <a:gd name="connsiteY10" fmla="*/ 30 h 353100"/>
                <a:gd name="connsiteX11" fmla="*/ 146828 w 230922"/>
                <a:gd name="connsiteY11" fmla="*/ 4222 h 353100"/>
                <a:gd name="connsiteX12" fmla="*/ 228171 w 230922"/>
                <a:gd name="connsiteY12" fmla="*/ 74707 h 353100"/>
                <a:gd name="connsiteX13" fmla="*/ 182356 w 230922"/>
                <a:gd name="connsiteY13" fmla="*/ 190816 h 353100"/>
                <a:gd name="connsiteX14" fmla="*/ 169497 w 230922"/>
                <a:gd name="connsiteY14" fmla="*/ 198722 h 353100"/>
                <a:gd name="connsiteX15" fmla="*/ 65199 w 230922"/>
                <a:gd name="connsiteY15" fmla="*/ 156241 h 353100"/>
                <a:gd name="connsiteX16" fmla="*/ 116253 w 230922"/>
                <a:gd name="connsiteY16" fmla="*/ 156145 h 353100"/>
                <a:gd name="connsiteX17" fmla="*/ 166354 w 230922"/>
                <a:gd name="connsiteY17" fmla="*/ 108425 h 353100"/>
                <a:gd name="connsiteX18" fmla="*/ 116919 w 230922"/>
                <a:gd name="connsiteY18" fmla="*/ 57562 h 353100"/>
                <a:gd name="connsiteX19" fmla="*/ 82629 w 230922"/>
                <a:gd name="connsiteY19" fmla="*/ 57752 h 353100"/>
                <a:gd name="connsiteX20" fmla="*/ 66151 w 230922"/>
                <a:gd name="connsiteY20" fmla="*/ 72325 h 353100"/>
                <a:gd name="connsiteX21" fmla="*/ 65199 w 230922"/>
                <a:gd name="connsiteY21" fmla="*/ 156241 h 3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922" h="353100">
                  <a:moveTo>
                    <a:pt x="169497" y="198722"/>
                  </a:moveTo>
                  <a:cubicBezTo>
                    <a:pt x="188547" y="234536"/>
                    <a:pt x="206454" y="267874"/>
                    <a:pt x="224076" y="301306"/>
                  </a:cubicBezTo>
                  <a:cubicBezTo>
                    <a:pt x="235791" y="323595"/>
                    <a:pt x="231696" y="338549"/>
                    <a:pt x="211788" y="348646"/>
                  </a:cubicBezTo>
                  <a:cubicBezTo>
                    <a:pt x="193405" y="357980"/>
                    <a:pt x="179022" y="352836"/>
                    <a:pt x="167592" y="331405"/>
                  </a:cubicBezTo>
                  <a:cubicBezTo>
                    <a:pt x="150543" y="299401"/>
                    <a:pt x="134064" y="267112"/>
                    <a:pt x="117586" y="234822"/>
                  </a:cubicBezTo>
                  <a:cubicBezTo>
                    <a:pt x="102156" y="204723"/>
                    <a:pt x="102251" y="204723"/>
                    <a:pt x="65103" y="211009"/>
                  </a:cubicBezTo>
                  <a:cubicBezTo>
                    <a:pt x="65103" y="244918"/>
                    <a:pt x="65294" y="279399"/>
                    <a:pt x="65008" y="313879"/>
                  </a:cubicBezTo>
                  <a:cubicBezTo>
                    <a:pt x="64818" y="341026"/>
                    <a:pt x="56721" y="350265"/>
                    <a:pt x="33385" y="350646"/>
                  </a:cubicBezTo>
                  <a:cubicBezTo>
                    <a:pt x="9096" y="351027"/>
                    <a:pt x="238" y="341311"/>
                    <a:pt x="143" y="312832"/>
                  </a:cubicBezTo>
                  <a:cubicBezTo>
                    <a:pt x="-48" y="222058"/>
                    <a:pt x="-48" y="131285"/>
                    <a:pt x="143" y="40512"/>
                  </a:cubicBezTo>
                  <a:cubicBezTo>
                    <a:pt x="238" y="6698"/>
                    <a:pt x="7096" y="-541"/>
                    <a:pt x="40719" y="30"/>
                  </a:cubicBezTo>
                  <a:cubicBezTo>
                    <a:pt x="76152" y="602"/>
                    <a:pt x="111776" y="316"/>
                    <a:pt x="146828" y="4222"/>
                  </a:cubicBezTo>
                  <a:cubicBezTo>
                    <a:pt x="193119" y="9270"/>
                    <a:pt x="219885" y="34416"/>
                    <a:pt x="228171" y="74707"/>
                  </a:cubicBezTo>
                  <a:cubicBezTo>
                    <a:pt x="238173" y="123379"/>
                    <a:pt x="220456" y="168147"/>
                    <a:pt x="182356" y="190816"/>
                  </a:cubicBezTo>
                  <a:cubicBezTo>
                    <a:pt x="179022" y="192912"/>
                    <a:pt x="175593" y="195007"/>
                    <a:pt x="169497" y="198722"/>
                  </a:cubicBezTo>
                  <a:close/>
                  <a:moveTo>
                    <a:pt x="65199" y="156241"/>
                  </a:moveTo>
                  <a:cubicBezTo>
                    <a:pt x="85106" y="156241"/>
                    <a:pt x="100727" y="156717"/>
                    <a:pt x="116253" y="156145"/>
                  </a:cubicBezTo>
                  <a:cubicBezTo>
                    <a:pt x="150162" y="154812"/>
                    <a:pt x="165402" y="140048"/>
                    <a:pt x="166354" y="108425"/>
                  </a:cubicBezTo>
                  <a:cubicBezTo>
                    <a:pt x="167307" y="76135"/>
                    <a:pt x="151876" y="60038"/>
                    <a:pt x="116919" y="57562"/>
                  </a:cubicBezTo>
                  <a:cubicBezTo>
                    <a:pt x="105489" y="56799"/>
                    <a:pt x="93583" y="55466"/>
                    <a:pt x="82629" y="57752"/>
                  </a:cubicBezTo>
                  <a:cubicBezTo>
                    <a:pt x="76152" y="59181"/>
                    <a:pt x="66437" y="66896"/>
                    <a:pt x="66151" y="72325"/>
                  </a:cubicBezTo>
                  <a:cubicBezTo>
                    <a:pt x="64341" y="99186"/>
                    <a:pt x="65199" y="126046"/>
                    <a:pt x="65199" y="156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3777E4F-3ED4-C737-EEDC-BD34E35C6249}"/>
                </a:ext>
              </a:extLst>
            </p:cNvPr>
            <p:cNvSpPr/>
            <p:nvPr/>
          </p:nvSpPr>
          <p:spPr>
            <a:xfrm>
              <a:off x="3499555" y="2749071"/>
              <a:ext cx="264725" cy="352327"/>
            </a:xfrm>
            <a:custGeom>
              <a:avLst/>
              <a:gdLst>
                <a:gd name="connsiteX0" fmla="*/ 136416 w 264725"/>
                <a:gd name="connsiteY0" fmla="*/ 254505 h 352327"/>
                <a:gd name="connsiteX1" fmla="*/ 190804 w 264725"/>
                <a:gd name="connsiteY1" fmla="*/ 62291 h 352327"/>
                <a:gd name="connsiteX2" fmla="*/ 199758 w 264725"/>
                <a:gd name="connsiteY2" fmla="*/ 28858 h 352327"/>
                <a:gd name="connsiteX3" fmla="*/ 239667 w 264725"/>
                <a:gd name="connsiteY3" fmla="*/ 2950 h 352327"/>
                <a:gd name="connsiteX4" fmla="*/ 260337 w 264725"/>
                <a:gd name="connsiteY4" fmla="*/ 47336 h 352327"/>
                <a:gd name="connsiteX5" fmla="*/ 177183 w 264725"/>
                <a:gd name="connsiteY5" fmla="*/ 321752 h 352327"/>
                <a:gd name="connsiteX6" fmla="*/ 132321 w 264725"/>
                <a:gd name="connsiteY6" fmla="*/ 352327 h 352327"/>
                <a:gd name="connsiteX7" fmla="*/ 87743 w 264725"/>
                <a:gd name="connsiteY7" fmla="*/ 321085 h 352327"/>
                <a:gd name="connsiteX8" fmla="*/ 3543 w 264725"/>
                <a:gd name="connsiteY8" fmla="*/ 44384 h 352327"/>
                <a:gd name="connsiteX9" fmla="*/ 25641 w 264725"/>
                <a:gd name="connsiteY9" fmla="*/ 2664 h 352327"/>
                <a:gd name="connsiteX10" fmla="*/ 64598 w 264725"/>
                <a:gd name="connsiteY10" fmla="*/ 26858 h 352327"/>
                <a:gd name="connsiteX11" fmla="*/ 124510 w 264725"/>
                <a:gd name="connsiteY11" fmla="*/ 238598 h 352327"/>
                <a:gd name="connsiteX12" fmla="*/ 130416 w 264725"/>
                <a:gd name="connsiteY12" fmla="*/ 253934 h 352327"/>
                <a:gd name="connsiteX13" fmla="*/ 136416 w 264725"/>
                <a:gd name="connsiteY13" fmla="*/ 254505 h 3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725" h="352327">
                  <a:moveTo>
                    <a:pt x="136416" y="254505"/>
                  </a:moveTo>
                  <a:cubicBezTo>
                    <a:pt x="154609" y="190402"/>
                    <a:pt x="172706" y="126394"/>
                    <a:pt x="190804" y="62291"/>
                  </a:cubicBezTo>
                  <a:cubicBezTo>
                    <a:pt x="193947" y="51146"/>
                    <a:pt x="196519" y="39907"/>
                    <a:pt x="199758" y="28858"/>
                  </a:cubicBezTo>
                  <a:cubicBezTo>
                    <a:pt x="207854" y="1140"/>
                    <a:pt x="216331" y="-4289"/>
                    <a:pt x="239667" y="2950"/>
                  </a:cubicBezTo>
                  <a:cubicBezTo>
                    <a:pt x="265766" y="11046"/>
                    <a:pt x="269195" y="18190"/>
                    <a:pt x="260337" y="47336"/>
                  </a:cubicBezTo>
                  <a:cubicBezTo>
                    <a:pt x="232619" y="138776"/>
                    <a:pt x="204330" y="230121"/>
                    <a:pt x="177183" y="321752"/>
                  </a:cubicBezTo>
                  <a:cubicBezTo>
                    <a:pt x="170135" y="345469"/>
                    <a:pt x="153466" y="352232"/>
                    <a:pt x="132321" y="352327"/>
                  </a:cubicBezTo>
                  <a:cubicBezTo>
                    <a:pt x="110889" y="352422"/>
                    <a:pt x="94697" y="344231"/>
                    <a:pt x="87743" y="321085"/>
                  </a:cubicBezTo>
                  <a:cubicBezTo>
                    <a:pt x="60121" y="228692"/>
                    <a:pt x="31546" y="136586"/>
                    <a:pt x="3543" y="44384"/>
                  </a:cubicBezTo>
                  <a:cubicBezTo>
                    <a:pt x="-4363" y="18380"/>
                    <a:pt x="114" y="10379"/>
                    <a:pt x="25641" y="2664"/>
                  </a:cubicBezTo>
                  <a:cubicBezTo>
                    <a:pt x="48024" y="-4099"/>
                    <a:pt x="57264" y="1331"/>
                    <a:pt x="64598" y="26858"/>
                  </a:cubicBezTo>
                  <a:cubicBezTo>
                    <a:pt x="84696" y="97438"/>
                    <a:pt x="104508" y="168018"/>
                    <a:pt x="124510" y="238598"/>
                  </a:cubicBezTo>
                  <a:cubicBezTo>
                    <a:pt x="126034" y="243837"/>
                    <a:pt x="128415" y="248885"/>
                    <a:pt x="130416" y="253934"/>
                  </a:cubicBezTo>
                  <a:cubicBezTo>
                    <a:pt x="132416" y="254124"/>
                    <a:pt x="134416" y="254315"/>
                    <a:pt x="136416" y="254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F56CAF97-ED9F-3E7E-9B58-A070C522277B}"/>
                </a:ext>
              </a:extLst>
            </p:cNvPr>
            <p:cNvSpPr/>
            <p:nvPr/>
          </p:nvSpPr>
          <p:spPr>
            <a:xfrm>
              <a:off x="2832100" y="3273425"/>
              <a:ext cx="183783" cy="1127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32F6645F-3163-77D7-3BE7-084B44419251}"/>
                </a:ext>
              </a:extLst>
            </p:cNvPr>
            <p:cNvSpPr/>
            <p:nvPr/>
          </p:nvSpPr>
          <p:spPr>
            <a:xfrm rot="20808920">
              <a:off x="4841156" y="4985499"/>
              <a:ext cx="112521" cy="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51" name="TextBox 15">
            <a:extLst>
              <a:ext uri="{FF2B5EF4-FFF2-40B4-BE49-F238E27FC236}">
                <a16:creationId xmlns:a16="http://schemas.microsoft.com/office/drawing/2014/main" id="{9845DF00-6D14-F49D-1908-D8232386D417}"/>
              </a:ext>
            </a:extLst>
          </p:cNvPr>
          <p:cNvSpPr txBox="1"/>
          <p:nvPr/>
        </p:nvSpPr>
        <p:spPr>
          <a:xfrm>
            <a:off x="3599597" y="5811788"/>
            <a:ext cx="251283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Symbol" panose="05050102010706020507" pitchFamily="18" charset="2"/>
              <a:buNone/>
            </a:pPr>
            <a:r>
              <a:rPr lang="es-NI" sz="2400" b="1" dirty="0">
                <a:solidFill>
                  <a:schemeClr val="tx1"/>
                </a:solidFill>
              </a:rPr>
              <a:t>Resolución de problemas</a:t>
            </a:r>
          </a:p>
        </p:txBody>
      </p:sp>
      <p:sp>
        <p:nvSpPr>
          <p:cNvPr id="52" name="Oval 32">
            <a:extLst>
              <a:ext uri="{FF2B5EF4-FFF2-40B4-BE49-F238E27FC236}">
                <a16:creationId xmlns:a16="http://schemas.microsoft.com/office/drawing/2014/main" id="{B47ED0B4-03B4-F161-0FAC-26325C8D048E}"/>
              </a:ext>
            </a:extLst>
          </p:cNvPr>
          <p:cNvSpPr/>
          <p:nvPr/>
        </p:nvSpPr>
        <p:spPr>
          <a:xfrm>
            <a:off x="6213019" y="5523430"/>
            <a:ext cx="360040" cy="360040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3" name="Elbow Connector 39">
            <a:extLst>
              <a:ext uri="{FF2B5EF4-FFF2-40B4-BE49-F238E27FC236}">
                <a16:creationId xmlns:a16="http://schemas.microsoft.com/office/drawing/2014/main" id="{4F547F0D-912A-F426-054E-1EDE37AB8F72}"/>
              </a:ext>
            </a:extLst>
          </p:cNvPr>
          <p:cNvCxnSpPr>
            <a:cxnSpLocks/>
            <a:stCxn id="52" idx="4"/>
          </p:cNvCxnSpPr>
          <p:nvPr/>
        </p:nvCxnSpPr>
        <p:spPr>
          <a:xfrm rot="5400000">
            <a:off x="5956224" y="5785041"/>
            <a:ext cx="338387" cy="535244"/>
          </a:xfrm>
          <a:prstGeom prst="bentConnector2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04D6109-686C-4602-4DBD-CFB7B4F6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11062" y="3032381"/>
            <a:ext cx="5740485" cy="1291162"/>
          </a:xfrm>
        </p:spPr>
        <p:txBody>
          <a:bodyPr/>
          <a:lstStyle/>
          <a:p>
            <a:r>
              <a:rPr lang="es-NI" b="1" dirty="0"/>
              <a:t>Áreas del Conocimiento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336AFA6F-D8B2-82CE-6C66-C179552314DF}"/>
              </a:ext>
            </a:extLst>
          </p:cNvPr>
          <p:cNvSpPr/>
          <p:nvPr/>
        </p:nvSpPr>
        <p:spPr>
          <a:xfrm rot="5400000">
            <a:off x="4037534" y="2725229"/>
            <a:ext cx="3448983" cy="3311223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DB25A4C8-3288-1365-094F-6241B90E88D9}"/>
              </a:ext>
            </a:extLst>
          </p:cNvPr>
          <p:cNvSpPr/>
          <p:nvPr/>
        </p:nvSpPr>
        <p:spPr>
          <a:xfrm rot="16200000">
            <a:off x="4060549" y="2702212"/>
            <a:ext cx="3448983" cy="3357253"/>
          </a:xfrm>
          <a:prstGeom prst="blockArc">
            <a:avLst>
              <a:gd name="adj1" fmla="val 10437980"/>
              <a:gd name="adj2" fmla="val 20578708"/>
              <a:gd name="adj3" fmla="val 1002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37F2-7408-1F20-7F32-661FC011603E}"/>
              </a:ext>
            </a:extLst>
          </p:cNvPr>
          <p:cNvSpPr txBox="1"/>
          <p:nvPr/>
        </p:nvSpPr>
        <p:spPr>
          <a:xfrm>
            <a:off x="7308392" y="2616242"/>
            <a:ext cx="21674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</a:pPr>
            <a:r>
              <a:rPr lang="es-NI" sz="1600" b="1" dirty="0">
                <a:solidFill>
                  <a:schemeClr val="tx1"/>
                </a:solidFill>
              </a:rPr>
              <a:t>Gestión de la información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3137A-943C-2FE5-DA45-F459825F4C49}"/>
              </a:ext>
            </a:extLst>
          </p:cNvPr>
          <p:cNvSpPr txBox="1"/>
          <p:nvPr/>
        </p:nvSpPr>
        <p:spPr>
          <a:xfrm>
            <a:off x="8914458" y="3843489"/>
            <a:ext cx="21674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</a:pPr>
            <a:r>
              <a:rPr lang="es-NI" sz="1600" b="1" dirty="0">
                <a:solidFill>
                  <a:schemeClr val="tx1"/>
                </a:solidFill>
              </a:rPr>
              <a:t>Ambientes virtuales de aprendizaje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18595-4E1A-10C8-DC2B-272E4799F46F}"/>
              </a:ext>
            </a:extLst>
          </p:cNvPr>
          <p:cNvSpPr txBox="1"/>
          <p:nvPr/>
        </p:nvSpPr>
        <p:spPr>
          <a:xfrm>
            <a:off x="7814602" y="5600746"/>
            <a:ext cx="216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600" b="1" dirty="0">
                <a:solidFill>
                  <a:schemeClr val="tx1"/>
                </a:solidFill>
              </a:rPr>
              <a:t>Seguridad digital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73657-42B8-6AB6-C660-AA1C2AC4E74A}"/>
              </a:ext>
            </a:extLst>
          </p:cNvPr>
          <p:cNvSpPr txBox="1"/>
          <p:nvPr/>
        </p:nvSpPr>
        <p:spPr>
          <a:xfrm>
            <a:off x="1817007" y="2412901"/>
            <a:ext cx="22433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NI" sz="1600" b="1" kern="1200" dirty="0">
                <a:solidFill>
                  <a:schemeClr val="tx1"/>
                </a:solidFill>
              </a:rPr>
              <a:t>Alfabetización tecnológica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483ECE-23EF-6819-206C-6394A34E6A41}"/>
              </a:ext>
            </a:extLst>
          </p:cNvPr>
          <p:cNvSpPr txBox="1"/>
          <p:nvPr/>
        </p:nvSpPr>
        <p:spPr>
          <a:xfrm>
            <a:off x="1081255" y="3836643"/>
            <a:ext cx="213392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Symbol" panose="05050102010706020507" pitchFamily="18" charset="2"/>
              <a:buNone/>
            </a:pPr>
            <a:r>
              <a:rPr lang="es-NI" sz="1600" b="1" dirty="0">
                <a:solidFill>
                  <a:schemeClr val="tx1"/>
                </a:solidFill>
              </a:rPr>
              <a:t>Comunicación en medios digitales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12BF3-1A1F-7A2A-D5FD-4629E7A7A92E}"/>
              </a:ext>
            </a:extLst>
          </p:cNvPr>
          <p:cNvSpPr txBox="1"/>
          <p:nvPr/>
        </p:nvSpPr>
        <p:spPr>
          <a:xfrm>
            <a:off x="1803963" y="5237738"/>
            <a:ext cx="22433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Symbol" panose="05050102010706020507" pitchFamily="18" charset="2"/>
              <a:buNone/>
            </a:pPr>
            <a:r>
              <a:rPr lang="es-NI" sz="1600" b="1" dirty="0">
                <a:solidFill>
                  <a:schemeClr val="tx1"/>
                </a:solidFill>
              </a:rPr>
              <a:t>Creación de recursos educativos digitales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BBE2CF-5915-9033-F88A-1A55B37025F0}"/>
              </a:ext>
            </a:extLst>
          </p:cNvPr>
          <p:cNvSpPr txBox="1"/>
          <p:nvPr/>
        </p:nvSpPr>
        <p:spPr>
          <a:xfrm>
            <a:off x="6150672" y="3667366"/>
            <a:ext cx="9851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09D98-A7EC-77D3-A2B9-3442EB9579B3}"/>
              </a:ext>
            </a:extLst>
          </p:cNvPr>
          <p:cNvSpPr txBox="1"/>
          <p:nvPr/>
        </p:nvSpPr>
        <p:spPr>
          <a:xfrm>
            <a:off x="4951887" y="4547802"/>
            <a:ext cx="98510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E2BAD2BC-A1BC-DBE3-5774-375D7047566D}"/>
              </a:ext>
            </a:extLst>
          </p:cNvPr>
          <p:cNvCxnSpPr>
            <a:cxnSpLocks/>
          </p:cNvCxnSpPr>
          <p:nvPr/>
        </p:nvCxnSpPr>
        <p:spPr>
          <a:xfrm rot="10800000">
            <a:off x="3788039" y="5524861"/>
            <a:ext cx="739712" cy="12700"/>
          </a:xfrm>
          <a:prstGeom prst="bentConnector3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5E81827D-BE30-DE2A-1D3B-56E83F53CB35}"/>
              </a:ext>
            </a:extLst>
          </p:cNvPr>
          <p:cNvCxnSpPr>
            <a:cxnSpLocks/>
          </p:cNvCxnSpPr>
          <p:nvPr/>
        </p:nvCxnSpPr>
        <p:spPr>
          <a:xfrm>
            <a:off x="7438225" y="4114782"/>
            <a:ext cx="1400708" cy="42973"/>
          </a:xfrm>
          <a:prstGeom prst="bentConnector3">
            <a:avLst>
              <a:gd name="adj1" fmla="val 50000"/>
            </a:avLst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1412A3D5-E56B-873E-E6DE-6C570FB999F1}"/>
              </a:ext>
            </a:extLst>
          </p:cNvPr>
          <p:cNvCxnSpPr>
            <a:cxnSpLocks/>
            <a:stCxn id="36" idx="2"/>
          </p:cNvCxnSpPr>
          <p:nvPr/>
        </p:nvCxnSpPr>
        <p:spPr>
          <a:xfrm rot="10800000">
            <a:off x="2938695" y="4005921"/>
            <a:ext cx="1019582" cy="354931"/>
          </a:xfrm>
          <a:prstGeom prst="bentConnector3">
            <a:avLst>
              <a:gd name="adj1" fmla="val 50000"/>
            </a:avLst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2840037-8A1A-C9AF-3E38-2688991ACCAD}"/>
              </a:ext>
            </a:extLst>
          </p:cNvPr>
          <p:cNvSpPr/>
          <p:nvPr/>
        </p:nvSpPr>
        <p:spPr>
          <a:xfrm>
            <a:off x="6706369" y="2836176"/>
            <a:ext cx="310550" cy="319035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DB64BD-E380-888C-2FB6-B492D574767B}"/>
              </a:ext>
            </a:extLst>
          </p:cNvPr>
          <p:cNvSpPr/>
          <p:nvPr/>
        </p:nvSpPr>
        <p:spPr>
          <a:xfrm>
            <a:off x="7308392" y="3951736"/>
            <a:ext cx="310550" cy="319035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E1983-882E-9856-25EA-1F1CA9EF636F}"/>
              </a:ext>
            </a:extLst>
          </p:cNvPr>
          <p:cNvSpPr/>
          <p:nvPr/>
        </p:nvSpPr>
        <p:spPr>
          <a:xfrm>
            <a:off x="7107088" y="5127095"/>
            <a:ext cx="310550" cy="319035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915F74-3587-F6EF-6ED0-74514E9D5EE8}"/>
              </a:ext>
            </a:extLst>
          </p:cNvPr>
          <p:cNvSpPr/>
          <p:nvPr/>
        </p:nvSpPr>
        <p:spPr>
          <a:xfrm>
            <a:off x="4457349" y="5386343"/>
            <a:ext cx="310550" cy="319035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1516FD-BC43-8E49-320E-93EBAEB0ECCD}"/>
              </a:ext>
            </a:extLst>
          </p:cNvPr>
          <p:cNvSpPr/>
          <p:nvPr/>
        </p:nvSpPr>
        <p:spPr>
          <a:xfrm>
            <a:off x="4948525" y="2362600"/>
            <a:ext cx="310550" cy="319035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0BBD45-9E01-5352-859C-088B3D66418E}"/>
              </a:ext>
            </a:extLst>
          </p:cNvPr>
          <p:cNvSpPr/>
          <p:nvPr/>
        </p:nvSpPr>
        <p:spPr>
          <a:xfrm>
            <a:off x="3958277" y="4201333"/>
            <a:ext cx="310550" cy="319035"/>
          </a:xfrm>
          <a:prstGeom prst="ellipse">
            <a:avLst/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4302F9EF-6DB7-5802-A1FD-621454A2480C}"/>
              </a:ext>
            </a:extLst>
          </p:cNvPr>
          <p:cNvCxnSpPr>
            <a:cxnSpLocks/>
          </p:cNvCxnSpPr>
          <p:nvPr/>
        </p:nvCxnSpPr>
        <p:spPr>
          <a:xfrm>
            <a:off x="7347531" y="5345462"/>
            <a:ext cx="437516" cy="427807"/>
          </a:xfrm>
          <a:prstGeom prst="bentConnector3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5876F7BB-B8D1-702E-1556-851E39F1F442}"/>
              </a:ext>
            </a:extLst>
          </p:cNvPr>
          <p:cNvCxnSpPr>
            <a:cxnSpLocks/>
          </p:cNvCxnSpPr>
          <p:nvPr/>
        </p:nvCxnSpPr>
        <p:spPr>
          <a:xfrm rot="10800000">
            <a:off x="3842886" y="2620164"/>
            <a:ext cx="966326" cy="30284"/>
          </a:xfrm>
          <a:prstGeom prst="bentConnector3">
            <a:avLst/>
          </a:prstGeom>
          <a:ln w="38100">
            <a:solidFill>
              <a:srgbClr val="013857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BCD4C0F6-25ED-F441-BB8B-2D03CC2F8856}"/>
              </a:ext>
            </a:extLst>
          </p:cNvPr>
          <p:cNvCxnSpPr>
            <a:cxnSpLocks/>
          </p:cNvCxnSpPr>
          <p:nvPr/>
        </p:nvCxnSpPr>
        <p:spPr>
          <a:xfrm flipV="1">
            <a:off x="6953627" y="2756127"/>
            <a:ext cx="670730" cy="235510"/>
          </a:xfrm>
          <a:prstGeom prst="bentConnector3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2ED8D643-1AAF-26D3-C2A8-5177CECF5670}"/>
              </a:ext>
            </a:extLst>
          </p:cNvPr>
          <p:cNvSpPr/>
          <p:nvPr/>
        </p:nvSpPr>
        <p:spPr>
          <a:xfrm>
            <a:off x="6026195" y="4543081"/>
            <a:ext cx="294483" cy="36162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4614C162-C25A-6EF2-D7AE-56FA88505249}"/>
              </a:ext>
            </a:extLst>
          </p:cNvPr>
          <p:cNvSpPr/>
          <p:nvPr/>
        </p:nvSpPr>
        <p:spPr>
          <a:xfrm>
            <a:off x="5689844" y="3681120"/>
            <a:ext cx="348581" cy="3581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solidFill>
                <a:schemeClr val="tx1"/>
              </a:solidFill>
            </a:endParaRP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1284F1FE-BD49-2CA7-78D1-74307DEE993F}"/>
              </a:ext>
            </a:extLst>
          </p:cNvPr>
          <p:cNvGrpSpPr/>
          <p:nvPr/>
        </p:nvGrpSpPr>
        <p:grpSpPr>
          <a:xfrm>
            <a:off x="4958192" y="3309657"/>
            <a:ext cx="1781486" cy="1898259"/>
            <a:chOff x="1364736" y="1866292"/>
            <a:chExt cx="3666616" cy="3803046"/>
          </a:xfrm>
          <a:solidFill>
            <a:srgbClr val="013857"/>
          </a:solidFill>
        </p:grpSpPr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EA790AC-790C-B287-68B5-01667AB6B8CC}"/>
                </a:ext>
              </a:extLst>
            </p:cNvPr>
            <p:cNvSpPr/>
            <p:nvPr/>
          </p:nvSpPr>
          <p:spPr>
            <a:xfrm>
              <a:off x="1452544" y="1866482"/>
              <a:ext cx="3578808" cy="3802856"/>
            </a:xfrm>
            <a:custGeom>
              <a:avLst/>
              <a:gdLst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05997 w 3578808"/>
                <a:gd name="connsiteY102" fmla="*/ 145761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84638 w 3578808"/>
                <a:gd name="connsiteY42" fmla="*/ 343576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5369 w 3578808"/>
                <a:gd name="connsiteY42" fmla="*/ 3107156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35775 w 3578808"/>
                <a:gd name="connsiteY75" fmla="*/ 3142107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36956 w 3578808"/>
                <a:gd name="connsiteY42" fmla="*/ 3140493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  <a:gd name="connsiteX0" fmla="*/ 129647 w 3578808"/>
                <a:gd name="connsiteY0" fmla="*/ 3802856 h 3802856"/>
                <a:gd name="connsiteX1" fmla="*/ 4584 w 3578808"/>
                <a:gd name="connsiteY1" fmla="*/ 3576638 h 3802856"/>
                <a:gd name="connsiteX2" fmla="*/ 72307 w 3578808"/>
                <a:gd name="connsiteY2" fmla="*/ 3178778 h 3802856"/>
                <a:gd name="connsiteX3" fmla="*/ 359009 w 3578808"/>
                <a:gd name="connsiteY3" fmla="*/ 2749487 h 3802856"/>
                <a:gd name="connsiteX4" fmla="*/ 385775 w 3578808"/>
                <a:gd name="connsiteY4" fmla="*/ 2703100 h 3802856"/>
                <a:gd name="connsiteX5" fmla="*/ 385298 w 3578808"/>
                <a:gd name="connsiteY5" fmla="*/ 1258062 h 3802856"/>
                <a:gd name="connsiteX6" fmla="*/ 385679 w 3578808"/>
                <a:gd name="connsiteY6" fmla="*/ 1220915 h 3802856"/>
                <a:gd name="connsiteX7" fmla="*/ 529126 w 3578808"/>
                <a:gd name="connsiteY7" fmla="*/ 1043464 h 3802856"/>
                <a:gd name="connsiteX8" fmla="*/ 637330 w 3578808"/>
                <a:gd name="connsiteY8" fmla="*/ 1036320 h 3802856"/>
                <a:gd name="connsiteX9" fmla="*/ 663524 w 3578808"/>
                <a:gd name="connsiteY9" fmla="*/ 1009364 h 3802856"/>
                <a:gd name="connsiteX10" fmla="*/ 663428 w 3578808"/>
                <a:gd name="connsiteY10" fmla="*/ 858203 h 3802856"/>
                <a:gd name="connsiteX11" fmla="*/ 742486 w 3578808"/>
                <a:gd name="connsiteY11" fmla="*/ 741807 h 3802856"/>
                <a:gd name="connsiteX12" fmla="*/ 813542 w 3578808"/>
                <a:gd name="connsiteY12" fmla="*/ 734854 h 3802856"/>
                <a:gd name="connsiteX13" fmla="*/ 845642 w 3578808"/>
                <a:gd name="connsiteY13" fmla="*/ 717614 h 3802856"/>
                <a:gd name="connsiteX14" fmla="*/ 908507 w 3578808"/>
                <a:gd name="connsiteY14" fmla="*/ 669036 h 3802856"/>
                <a:gd name="connsiteX15" fmla="*/ 929462 w 3578808"/>
                <a:gd name="connsiteY15" fmla="*/ 647224 h 3802856"/>
                <a:gd name="connsiteX16" fmla="*/ 943463 w 3578808"/>
                <a:gd name="connsiteY16" fmla="*/ 584549 h 3802856"/>
                <a:gd name="connsiteX17" fmla="*/ 1440002 w 3578808"/>
                <a:gd name="connsiteY17" fmla="*/ 54864 h 3802856"/>
                <a:gd name="connsiteX18" fmla="*/ 1645075 w 3578808"/>
                <a:gd name="connsiteY18" fmla="*/ 0 h 3802856"/>
                <a:gd name="connsiteX19" fmla="*/ 1937588 w 3578808"/>
                <a:gd name="connsiteY19" fmla="*/ 0 h 3802856"/>
                <a:gd name="connsiteX20" fmla="*/ 2040839 w 3578808"/>
                <a:gd name="connsiteY20" fmla="*/ 24003 h 3802856"/>
                <a:gd name="connsiteX21" fmla="*/ 2533186 w 3578808"/>
                <a:gd name="connsiteY21" fmla="*/ 353854 h 3802856"/>
                <a:gd name="connsiteX22" fmla="*/ 2646724 w 3578808"/>
                <a:gd name="connsiteY22" fmla="*/ 644366 h 3802856"/>
                <a:gd name="connsiteX23" fmla="*/ 2668917 w 3578808"/>
                <a:gd name="connsiteY23" fmla="*/ 669608 h 3802856"/>
                <a:gd name="connsiteX24" fmla="*/ 2732163 w 3578808"/>
                <a:gd name="connsiteY24" fmla="*/ 717328 h 3802856"/>
                <a:gd name="connsiteX25" fmla="*/ 2764072 w 3578808"/>
                <a:gd name="connsiteY25" fmla="*/ 734949 h 3802856"/>
                <a:gd name="connsiteX26" fmla="*/ 2855036 w 3578808"/>
                <a:gd name="connsiteY26" fmla="*/ 751713 h 3802856"/>
                <a:gd name="connsiteX27" fmla="*/ 2913710 w 3578808"/>
                <a:gd name="connsiteY27" fmla="*/ 845249 h 3802856"/>
                <a:gd name="connsiteX28" fmla="*/ 2913805 w 3578808"/>
                <a:gd name="connsiteY28" fmla="*/ 1338548 h 3802856"/>
                <a:gd name="connsiteX29" fmla="*/ 2811411 w 3578808"/>
                <a:gd name="connsiteY29" fmla="*/ 1447800 h 3802856"/>
                <a:gd name="connsiteX30" fmla="*/ 2796647 w 3578808"/>
                <a:gd name="connsiteY30" fmla="*/ 1449134 h 3802856"/>
                <a:gd name="connsiteX31" fmla="*/ 2718161 w 3578808"/>
                <a:gd name="connsiteY31" fmla="*/ 1483614 h 3802856"/>
                <a:gd name="connsiteX32" fmla="*/ 2619483 w 3578808"/>
                <a:gd name="connsiteY32" fmla="*/ 1521047 h 3802856"/>
                <a:gd name="connsiteX33" fmla="*/ 2603957 w 3578808"/>
                <a:gd name="connsiteY33" fmla="*/ 1636681 h 3802856"/>
                <a:gd name="connsiteX34" fmla="*/ 2429363 w 3578808"/>
                <a:gd name="connsiteY34" fmla="*/ 2004822 h 3802856"/>
                <a:gd name="connsiteX35" fmla="*/ 2248007 w 3578808"/>
                <a:gd name="connsiteY35" fmla="*/ 2187702 h 3802856"/>
                <a:gd name="connsiteX36" fmla="*/ 2231243 w 3578808"/>
                <a:gd name="connsiteY36" fmla="*/ 2225421 h 3802856"/>
                <a:gd name="connsiteX37" fmla="*/ 2230481 w 3578808"/>
                <a:gd name="connsiteY37" fmla="*/ 2384012 h 3802856"/>
                <a:gd name="connsiteX38" fmla="*/ 2352592 w 3578808"/>
                <a:gd name="connsiteY38" fmla="*/ 2536508 h 3802856"/>
                <a:gd name="connsiteX39" fmla="*/ 3030772 w 3578808"/>
                <a:gd name="connsiteY39" fmla="*/ 2679954 h 3802856"/>
                <a:gd name="connsiteX40" fmla="*/ 3482924 w 3578808"/>
                <a:gd name="connsiteY40" fmla="*/ 3078671 h 3802856"/>
                <a:gd name="connsiteX41" fmla="*/ 3499974 w 3578808"/>
                <a:gd name="connsiteY41" fmla="*/ 3145822 h 3802856"/>
                <a:gd name="connsiteX42" fmla="*/ 3443306 w 3578808"/>
                <a:gd name="connsiteY42" fmla="*/ 3156368 h 3802856"/>
                <a:gd name="connsiteX43" fmla="*/ 3391198 w 3578808"/>
                <a:gd name="connsiteY43" fmla="*/ 3173540 h 3802856"/>
                <a:gd name="connsiteX44" fmla="*/ 3332619 w 3578808"/>
                <a:gd name="connsiteY44" fmla="*/ 3016568 h 3802856"/>
                <a:gd name="connsiteX45" fmla="*/ 3012579 w 3578808"/>
                <a:gd name="connsiteY45" fmla="*/ 2791873 h 3802856"/>
                <a:gd name="connsiteX46" fmla="*/ 2608148 w 3578808"/>
                <a:gd name="connsiteY46" fmla="*/ 2706243 h 3802856"/>
                <a:gd name="connsiteX47" fmla="*/ 2402122 w 3578808"/>
                <a:gd name="connsiteY47" fmla="*/ 2663762 h 3802856"/>
                <a:gd name="connsiteX48" fmla="*/ 2362117 w 3578808"/>
                <a:gd name="connsiteY48" fmla="*/ 2676716 h 3802856"/>
                <a:gd name="connsiteX49" fmla="*/ 2015407 w 3578808"/>
                <a:gd name="connsiteY49" fmla="*/ 2817590 h 3802856"/>
                <a:gd name="connsiteX50" fmla="*/ 1236357 w 3578808"/>
                <a:gd name="connsiteY50" fmla="*/ 2686336 h 3802856"/>
                <a:gd name="connsiteX51" fmla="*/ 1115104 w 3578808"/>
                <a:gd name="connsiteY51" fmla="*/ 2674906 h 3802856"/>
                <a:gd name="connsiteX52" fmla="*/ 560558 w 3578808"/>
                <a:gd name="connsiteY52" fmla="*/ 2792540 h 3802856"/>
                <a:gd name="connsiteX53" fmla="*/ 185750 w 3578808"/>
                <a:gd name="connsiteY53" fmla="*/ 3186208 h 3802856"/>
                <a:gd name="connsiteX54" fmla="*/ 114693 w 3578808"/>
                <a:gd name="connsiteY54" fmla="*/ 3603593 h 3802856"/>
                <a:gd name="connsiteX55" fmla="*/ 186988 w 3578808"/>
                <a:gd name="connsiteY55" fmla="*/ 3690461 h 3802856"/>
                <a:gd name="connsiteX56" fmla="*/ 539032 w 3578808"/>
                <a:gd name="connsiteY56" fmla="*/ 3691033 h 3802856"/>
                <a:gd name="connsiteX57" fmla="*/ 569226 w 3578808"/>
                <a:gd name="connsiteY57" fmla="*/ 3665601 h 3802856"/>
                <a:gd name="connsiteX58" fmla="*/ 615708 w 3578808"/>
                <a:gd name="connsiteY58" fmla="*/ 3377089 h 3802856"/>
                <a:gd name="connsiteX59" fmla="*/ 632758 w 3578808"/>
                <a:gd name="connsiteY59" fmla="*/ 3271933 h 3802856"/>
                <a:gd name="connsiteX60" fmla="*/ 716768 w 3578808"/>
                <a:gd name="connsiteY60" fmla="*/ 3222498 h 3802856"/>
                <a:gd name="connsiteX61" fmla="*/ 744677 w 3578808"/>
                <a:gd name="connsiteY61" fmla="*/ 3283458 h 3802856"/>
                <a:gd name="connsiteX62" fmla="*/ 717054 w 3578808"/>
                <a:gd name="connsiteY62" fmla="*/ 3459575 h 3802856"/>
                <a:gd name="connsiteX63" fmla="*/ 680192 w 3578808"/>
                <a:gd name="connsiteY63" fmla="*/ 3688461 h 3802856"/>
                <a:gd name="connsiteX64" fmla="*/ 2898946 w 3578808"/>
                <a:gd name="connsiteY64" fmla="*/ 3688461 h 3802856"/>
                <a:gd name="connsiteX65" fmla="*/ 2858369 w 3578808"/>
                <a:gd name="connsiteY65" fmla="*/ 3439763 h 3802856"/>
                <a:gd name="connsiteX66" fmla="*/ 2833700 w 3578808"/>
                <a:gd name="connsiteY66" fmla="*/ 3288221 h 3802856"/>
                <a:gd name="connsiteX67" fmla="*/ 2880372 w 3578808"/>
                <a:gd name="connsiteY67" fmla="*/ 3215640 h 3802856"/>
                <a:gd name="connsiteX68" fmla="*/ 2945428 w 3578808"/>
                <a:gd name="connsiteY68" fmla="*/ 3271552 h 3802856"/>
                <a:gd name="connsiteX69" fmla="*/ 3011912 w 3578808"/>
                <a:gd name="connsiteY69" fmla="*/ 3674745 h 3802856"/>
                <a:gd name="connsiteX70" fmla="*/ 3015056 w 3578808"/>
                <a:gd name="connsiteY70" fmla="*/ 3689033 h 3802856"/>
                <a:gd name="connsiteX71" fmla="*/ 3044012 w 3578808"/>
                <a:gd name="connsiteY71" fmla="*/ 3690366 h 3802856"/>
                <a:gd name="connsiteX72" fmla="*/ 3383673 w 3578808"/>
                <a:gd name="connsiteY72" fmla="*/ 3690366 h 3802856"/>
                <a:gd name="connsiteX73" fmla="*/ 3463493 w 3578808"/>
                <a:gd name="connsiteY73" fmla="*/ 3596735 h 3802856"/>
                <a:gd name="connsiteX74" fmla="*/ 3395103 w 3578808"/>
                <a:gd name="connsiteY74" fmla="*/ 3188018 h 3802856"/>
                <a:gd name="connsiteX75" fmla="*/ 3440131 w 3578808"/>
                <a:gd name="connsiteY75" fmla="*/ 3159543 h 3802856"/>
                <a:gd name="connsiteX76" fmla="*/ 3502069 w 3578808"/>
                <a:gd name="connsiteY76" fmla="*/ 3158300 h 3802856"/>
                <a:gd name="connsiteX77" fmla="*/ 3577507 w 3578808"/>
                <a:gd name="connsiteY77" fmla="*/ 3605498 h 3802856"/>
                <a:gd name="connsiteX78" fmla="*/ 3458730 w 3578808"/>
                <a:gd name="connsiteY78" fmla="*/ 3794475 h 3802856"/>
                <a:gd name="connsiteX79" fmla="*/ 945368 w 3578808"/>
                <a:gd name="connsiteY79" fmla="*/ 777526 h 3802856"/>
                <a:gd name="connsiteX80" fmla="*/ 943273 w 3578808"/>
                <a:gd name="connsiteY80" fmla="*/ 800195 h 3802856"/>
                <a:gd name="connsiteX81" fmla="*/ 942797 w 3578808"/>
                <a:gd name="connsiteY81" fmla="*/ 1382649 h 3802856"/>
                <a:gd name="connsiteX82" fmla="*/ 969086 w 3578808"/>
                <a:gd name="connsiteY82" fmla="*/ 1406938 h 3802856"/>
                <a:gd name="connsiteX83" fmla="*/ 1187208 w 3578808"/>
                <a:gd name="connsiteY83" fmla="*/ 1406843 h 3802856"/>
                <a:gd name="connsiteX84" fmla="*/ 1461147 w 3578808"/>
                <a:gd name="connsiteY84" fmla="*/ 1407128 h 3802856"/>
                <a:gd name="connsiteX85" fmla="*/ 1443050 w 3578808"/>
                <a:gd name="connsiteY85" fmla="*/ 1468850 h 3802856"/>
                <a:gd name="connsiteX86" fmla="*/ 1451146 w 3578808"/>
                <a:gd name="connsiteY86" fmla="*/ 1516380 h 3802856"/>
                <a:gd name="connsiteX87" fmla="*/ 1096816 w 3578808"/>
                <a:gd name="connsiteY87" fmla="*/ 1519238 h 3802856"/>
                <a:gd name="connsiteX88" fmla="*/ 1075956 w 3578808"/>
                <a:gd name="connsiteY88" fmla="*/ 1540669 h 3802856"/>
                <a:gd name="connsiteX89" fmla="*/ 1233595 w 3578808"/>
                <a:gd name="connsiteY89" fmla="*/ 1930051 h 3802856"/>
                <a:gd name="connsiteX90" fmla="*/ 1528870 w 3578808"/>
                <a:gd name="connsiteY90" fmla="*/ 2208657 h 3802856"/>
                <a:gd name="connsiteX91" fmla="*/ 1785473 w 3578808"/>
                <a:gd name="connsiteY91" fmla="*/ 2301907 h 3802856"/>
                <a:gd name="connsiteX92" fmla="*/ 2035505 w 3578808"/>
                <a:gd name="connsiteY92" fmla="*/ 2219039 h 3802856"/>
                <a:gd name="connsiteX93" fmla="*/ 2307920 w 3578808"/>
                <a:gd name="connsiteY93" fmla="*/ 1970151 h 3802856"/>
                <a:gd name="connsiteX94" fmla="*/ 2494229 w 3578808"/>
                <a:gd name="connsiteY94" fmla="*/ 1609439 h 3802856"/>
                <a:gd name="connsiteX95" fmla="*/ 2503849 w 3578808"/>
                <a:gd name="connsiteY95" fmla="*/ 1519619 h 3802856"/>
                <a:gd name="connsiteX96" fmla="*/ 2466987 w 3578808"/>
                <a:gd name="connsiteY96" fmla="*/ 1519619 h 3802856"/>
                <a:gd name="connsiteX97" fmla="*/ 2028266 w 3578808"/>
                <a:gd name="connsiteY97" fmla="*/ 1519619 h 3802856"/>
                <a:gd name="connsiteX98" fmla="*/ 1883009 w 3578808"/>
                <a:gd name="connsiteY98" fmla="*/ 1484948 h 3802856"/>
                <a:gd name="connsiteX99" fmla="*/ 1818525 w 3578808"/>
                <a:gd name="connsiteY99" fmla="*/ 1460849 h 3802856"/>
                <a:gd name="connsiteX100" fmla="*/ 1688509 w 3578808"/>
                <a:gd name="connsiteY100" fmla="*/ 1487996 h 3802856"/>
                <a:gd name="connsiteX101" fmla="*/ 1451051 w 3578808"/>
                <a:gd name="connsiteY101" fmla="*/ 1516571 h 3802856"/>
                <a:gd name="connsiteX102" fmla="*/ 1499659 w 3578808"/>
                <a:gd name="connsiteY102" fmla="*/ 1463961 h 3802856"/>
                <a:gd name="connsiteX103" fmla="*/ 1461052 w 3578808"/>
                <a:gd name="connsiteY103" fmla="*/ 1407319 h 3802856"/>
                <a:gd name="connsiteX104" fmla="*/ 1530394 w 3578808"/>
                <a:gd name="connsiteY104" fmla="*/ 1406938 h 3802856"/>
                <a:gd name="connsiteX105" fmla="*/ 1661077 w 3578808"/>
                <a:gd name="connsiteY105" fmla="*/ 1375601 h 3802856"/>
                <a:gd name="connsiteX106" fmla="*/ 1917395 w 3578808"/>
                <a:gd name="connsiteY106" fmla="*/ 1375982 h 3802856"/>
                <a:gd name="connsiteX107" fmla="*/ 2045696 w 3578808"/>
                <a:gd name="connsiteY107" fmla="*/ 1407033 h 3802856"/>
                <a:gd name="connsiteX108" fmla="*/ 2600909 w 3578808"/>
                <a:gd name="connsiteY108" fmla="*/ 1406747 h 3802856"/>
                <a:gd name="connsiteX109" fmla="*/ 2635294 w 3578808"/>
                <a:gd name="connsiteY109" fmla="*/ 1373505 h 3802856"/>
                <a:gd name="connsiteX110" fmla="*/ 2635294 w 3578808"/>
                <a:gd name="connsiteY110" fmla="*/ 810863 h 3802856"/>
                <a:gd name="connsiteX111" fmla="*/ 2600909 w 3578808"/>
                <a:gd name="connsiteY111" fmla="*/ 777716 h 3802856"/>
                <a:gd name="connsiteX112" fmla="*/ 974991 w 3578808"/>
                <a:gd name="connsiteY112" fmla="*/ 777716 h 3802856"/>
                <a:gd name="connsiteX113" fmla="*/ 945368 w 3578808"/>
                <a:gd name="connsiteY113" fmla="*/ 777526 h 3802856"/>
                <a:gd name="connsiteX114" fmla="*/ 498265 w 3578808"/>
                <a:gd name="connsiteY114" fmla="*/ 2687860 h 3802856"/>
                <a:gd name="connsiteX115" fmla="*/ 522077 w 3578808"/>
                <a:gd name="connsiteY115" fmla="*/ 2685860 h 3802856"/>
                <a:gd name="connsiteX116" fmla="*/ 742391 w 3578808"/>
                <a:gd name="connsiteY116" fmla="*/ 2638901 h 3802856"/>
                <a:gd name="connsiteX117" fmla="*/ 1219212 w 3578808"/>
                <a:gd name="connsiteY117" fmla="*/ 2537079 h 3802856"/>
                <a:gd name="connsiteX118" fmla="*/ 1297127 w 3578808"/>
                <a:gd name="connsiteY118" fmla="*/ 2504218 h 3802856"/>
                <a:gd name="connsiteX119" fmla="*/ 1347609 w 3578808"/>
                <a:gd name="connsiteY119" fmla="*/ 2388108 h 3802856"/>
                <a:gd name="connsiteX120" fmla="*/ 1346942 w 3578808"/>
                <a:gd name="connsiteY120" fmla="*/ 2224564 h 3802856"/>
                <a:gd name="connsiteX121" fmla="*/ 1331226 w 3578808"/>
                <a:gd name="connsiteY121" fmla="*/ 2188559 h 3802856"/>
                <a:gd name="connsiteX122" fmla="*/ 1210163 w 3578808"/>
                <a:gd name="connsiteY122" fmla="*/ 2071402 h 3802856"/>
                <a:gd name="connsiteX123" fmla="*/ 1024045 w 3578808"/>
                <a:gd name="connsiteY123" fmla="*/ 1808512 h 3802856"/>
                <a:gd name="connsiteX124" fmla="*/ 963847 w 3578808"/>
                <a:gd name="connsiteY124" fmla="*/ 1549527 h 3802856"/>
                <a:gd name="connsiteX125" fmla="*/ 934224 w 3578808"/>
                <a:gd name="connsiteY125" fmla="*/ 1518380 h 3802856"/>
                <a:gd name="connsiteX126" fmla="*/ 852023 w 3578808"/>
                <a:gd name="connsiteY126" fmla="*/ 1475423 h 3802856"/>
                <a:gd name="connsiteX127" fmla="*/ 797350 w 3578808"/>
                <a:gd name="connsiteY127" fmla="*/ 1449038 h 3802856"/>
                <a:gd name="connsiteX128" fmla="*/ 663143 w 3578808"/>
                <a:gd name="connsiteY128" fmla="*/ 1314640 h 3802856"/>
                <a:gd name="connsiteX129" fmla="*/ 663047 w 3578808"/>
                <a:gd name="connsiteY129" fmla="*/ 1170908 h 3802856"/>
                <a:gd name="connsiteX130" fmla="*/ 647998 w 3578808"/>
                <a:gd name="connsiteY130" fmla="*/ 1148620 h 3802856"/>
                <a:gd name="connsiteX131" fmla="*/ 571322 w 3578808"/>
                <a:gd name="connsiteY131" fmla="*/ 1150144 h 3802856"/>
                <a:gd name="connsiteX132" fmla="*/ 504361 w 3578808"/>
                <a:gd name="connsiteY132" fmla="*/ 1203770 h 3802856"/>
                <a:gd name="connsiteX133" fmla="*/ 498646 w 3578808"/>
                <a:gd name="connsiteY133" fmla="*/ 1247680 h 3802856"/>
                <a:gd name="connsiteX134" fmla="*/ 498360 w 3578808"/>
                <a:gd name="connsiteY134" fmla="*/ 2657951 h 3802856"/>
                <a:gd name="connsiteX135" fmla="*/ 498265 w 3578808"/>
                <a:gd name="connsiteY135" fmla="*/ 2687860 h 3802856"/>
                <a:gd name="connsiteX136" fmla="*/ 2534043 w 3578808"/>
                <a:gd name="connsiteY136" fmla="*/ 662464 h 3802856"/>
                <a:gd name="connsiteX137" fmla="*/ 2477846 w 3578808"/>
                <a:gd name="connsiteY137" fmla="*/ 484918 h 3802856"/>
                <a:gd name="connsiteX138" fmla="*/ 2107799 w 3578808"/>
                <a:gd name="connsiteY138" fmla="*/ 163354 h 3802856"/>
                <a:gd name="connsiteX139" fmla="*/ 1409236 w 3578808"/>
                <a:gd name="connsiteY139" fmla="*/ 190024 h 3802856"/>
                <a:gd name="connsiteX140" fmla="*/ 1089863 w 3578808"/>
                <a:gd name="connsiteY140" fmla="*/ 510064 h 3802856"/>
                <a:gd name="connsiteX141" fmla="*/ 1038904 w 3578808"/>
                <a:gd name="connsiteY141" fmla="*/ 662464 h 3802856"/>
                <a:gd name="connsiteX142" fmla="*/ 2534043 w 3578808"/>
                <a:gd name="connsiteY142" fmla="*/ 662464 h 3802856"/>
                <a:gd name="connsiteX143" fmla="*/ 1344180 w 3578808"/>
                <a:gd name="connsiteY143" fmla="*/ 2614422 h 3802856"/>
                <a:gd name="connsiteX144" fmla="*/ 2233530 w 3578808"/>
                <a:gd name="connsiteY144" fmla="*/ 2614613 h 3802856"/>
                <a:gd name="connsiteX145" fmla="*/ 2204859 w 3578808"/>
                <a:gd name="connsiteY145" fmla="*/ 2591181 h 3802856"/>
                <a:gd name="connsiteX146" fmla="*/ 2117420 w 3578808"/>
                <a:gd name="connsiteY146" fmla="*/ 2390585 h 3802856"/>
                <a:gd name="connsiteX147" fmla="*/ 2117324 w 3578808"/>
                <a:gd name="connsiteY147" fmla="*/ 2305145 h 3802856"/>
                <a:gd name="connsiteX148" fmla="*/ 1460099 w 3578808"/>
                <a:gd name="connsiteY148" fmla="*/ 2305050 h 3802856"/>
                <a:gd name="connsiteX149" fmla="*/ 1344180 w 3578808"/>
                <a:gd name="connsiteY149" fmla="*/ 2614422 h 3802856"/>
                <a:gd name="connsiteX150" fmla="*/ 830306 w 3578808"/>
                <a:gd name="connsiteY150" fmla="*/ 1092994 h 3802856"/>
                <a:gd name="connsiteX151" fmla="*/ 830687 w 3578808"/>
                <a:gd name="connsiteY151" fmla="*/ 875157 h 3802856"/>
                <a:gd name="connsiteX152" fmla="*/ 804303 w 3578808"/>
                <a:gd name="connsiteY152" fmla="*/ 847725 h 3802856"/>
                <a:gd name="connsiteX153" fmla="*/ 776681 w 3578808"/>
                <a:gd name="connsiteY153" fmla="*/ 874109 h 3802856"/>
                <a:gd name="connsiteX154" fmla="*/ 776681 w 3578808"/>
                <a:gd name="connsiteY154" fmla="*/ 1309878 h 3802856"/>
                <a:gd name="connsiteX155" fmla="*/ 804494 w 3578808"/>
                <a:gd name="connsiteY155" fmla="*/ 1336072 h 3802856"/>
                <a:gd name="connsiteX156" fmla="*/ 830687 w 3578808"/>
                <a:gd name="connsiteY156" fmla="*/ 1308449 h 3802856"/>
                <a:gd name="connsiteX157" fmla="*/ 830306 w 3578808"/>
                <a:gd name="connsiteY157" fmla="*/ 1092994 h 3802856"/>
                <a:gd name="connsiteX158" fmla="*/ 2801600 w 3578808"/>
                <a:gd name="connsiteY158" fmla="*/ 1090994 h 3802856"/>
                <a:gd name="connsiteX159" fmla="*/ 2801982 w 3578808"/>
                <a:gd name="connsiteY159" fmla="*/ 870871 h 3802856"/>
                <a:gd name="connsiteX160" fmla="*/ 2776550 w 3578808"/>
                <a:gd name="connsiteY160" fmla="*/ 848011 h 3802856"/>
                <a:gd name="connsiteX161" fmla="*/ 2749022 w 3578808"/>
                <a:gd name="connsiteY161" fmla="*/ 871252 h 3802856"/>
                <a:gd name="connsiteX162" fmla="*/ 2749022 w 3578808"/>
                <a:gd name="connsiteY162" fmla="*/ 1311593 h 3802856"/>
                <a:gd name="connsiteX163" fmla="*/ 2775788 w 3578808"/>
                <a:gd name="connsiteY163" fmla="*/ 1335881 h 3802856"/>
                <a:gd name="connsiteX164" fmla="*/ 2802077 w 3578808"/>
                <a:gd name="connsiteY164" fmla="*/ 1311211 h 3802856"/>
                <a:gd name="connsiteX165" fmla="*/ 2801600 w 3578808"/>
                <a:gd name="connsiteY165" fmla="*/ 1090994 h 380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3578808" h="3802856">
                  <a:moveTo>
                    <a:pt x="129647" y="3802856"/>
                  </a:moveTo>
                  <a:cubicBezTo>
                    <a:pt x="24110" y="3756565"/>
                    <a:pt x="-14180" y="3689318"/>
                    <a:pt x="4584" y="3576638"/>
                  </a:cubicBezTo>
                  <a:cubicBezTo>
                    <a:pt x="26777" y="3443954"/>
                    <a:pt x="50971" y="3311557"/>
                    <a:pt x="72307" y="3178778"/>
                  </a:cubicBezTo>
                  <a:cubicBezTo>
                    <a:pt x="102311" y="2991421"/>
                    <a:pt x="195179" y="2846642"/>
                    <a:pt x="359009" y="2749487"/>
                  </a:cubicBezTo>
                  <a:cubicBezTo>
                    <a:pt x="378536" y="2737866"/>
                    <a:pt x="385775" y="2725865"/>
                    <a:pt x="385775" y="2703100"/>
                  </a:cubicBezTo>
                  <a:cubicBezTo>
                    <a:pt x="385108" y="2221421"/>
                    <a:pt x="385298" y="1739741"/>
                    <a:pt x="385298" y="1258062"/>
                  </a:cubicBezTo>
                  <a:cubicBezTo>
                    <a:pt x="385298" y="1245680"/>
                    <a:pt x="385108" y="1233297"/>
                    <a:pt x="385679" y="1220915"/>
                  </a:cubicBezTo>
                  <a:cubicBezTo>
                    <a:pt x="389680" y="1135475"/>
                    <a:pt x="445877" y="1062800"/>
                    <a:pt x="529126" y="1043464"/>
                  </a:cubicBezTo>
                  <a:cubicBezTo>
                    <a:pt x="563892" y="1035368"/>
                    <a:pt x="601230" y="1036320"/>
                    <a:pt x="637330" y="1036320"/>
                  </a:cubicBezTo>
                  <a:cubicBezTo>
                    <a:pt x="658380" y="1036320"/>
                    <a:pt x="664000" y="1029462"/>
                    <a:pt x="663524" y="1009364"/>
                  </a:cubicBezTo>
                  <a:cubicBezTo>
                    <a:pt x="662381" y="958977"/>
                    <a:pt x="662476" y="908590"/>
                    <a:pt x="663428" y="858203"/>
                  </a:cubicBezTo>
                  <a:cubicBezTo>
                    <a:pt x="664571" y="800195"/>
                    <a:pt x="693527" y="755904"/>
                    <a:pt x="742486" y="741807"/>
                  </a:cubicBezTo>
                  <a:cubicBezTo>
                    <a:pt x="765060" y="735330"/>
                    <a:pt x="789730" y="735616"/>
                    <a:pt x="813542" y="734854"/>
                  </a:cubicBezTo>
                  <a:cubicBezTo>
                    <a:pt x="828020" y="734378"/>
                    <a:pt x="838212" y="731425"/>
                    <a:pt x="845642" y="717614"/>
                  </a:cubicBezTo>
                  <a:cubicBezTo>
                    <a:pt x="859167" y="692563"/>
                    <a:pt x="881265" y="677894"/>
                    <a:pt x="908507" y="669036"/>
                  </a:cubicBezTo>
                  <a:cubicBezTo>
                    <a:pt x="917174" y="666179"/>
                    <a:pt x="926604" y="656082"/>
                    <a:pt x="929462" y="647224"/>
                  </a:cubicBezTo>
                  <a:cubicBezTo>
                    <a:pt x="936129" y="626935"/>
                    <a:pt x="937939" y="605219"/>
                    <a:pt x="943463" y="584549"/>
                  </a:cubicBezTo>
                  <a:cubicBezTo>
                    <a:pt x="1014615" y="319659"/>
                    <a:pt x="1185589" y="146971"/>
                    <a:pt x="1440002" y="54864"/>
                  </a:cubicBezTo>
                  <a:cubicBezTo>
                    <a:pt x="1506296" y="30861"/>
                    <a:pt x="1576590" y="18002"/>
                    <a:pt x="1645075" y="0"/>
                  </a:cubicBezTo>
                  <a:lnTo>
                    <a:pt x="1937588" y="0"/>
                  </a:lnTo>
                  <a:lnTo>
                    <a:pt x="2040839" y="24003"/>
                  </a:lnTo>
                  <a:cubicBezTo>
                    <a:pt x="2244293" y="75152"/>
                    <a:pt x="2413838" y="177641"/>
                    <a:pt x="2533186" y="353854"/>
                  </a:cubicBezTo>
                  <a:cubicBezTo>
                    <a:pt x="2592717" y="441770"/>
                    <a:pt x="2630532" y="539115"/>
                    <a:pt x="2646724" y="644366"/>
                  </a:cubicBezTo>
                  <a:cubicBezTo>
                    <a:pt x="2649010" y="658844"/>
                    <a:pt x="2654820" y="666560"/>
                    <a:pt x="2668917" y="669608"/>
                  </a:cubicBezTo>
                  <a:cubicBezTo>
                    <a:pt x="2697111" y="675894"/>
                    <a:pt x="2718542" y="692468"/>
                    <a:pt x="2732163" y="717328"/>
                  </a:cubicBezTo>
                  <a:cubicBezTo>
                    <a:pt x="2739783" y="731330"/>
                    <a:pt x="2749975" y="733235"/>
                    <a:pt x="2764072" y="734949"/>
                  </a:cubicBezTo>
                  <a:cubicBezTo>
                    <a:pt x="2794742" y="738569"/>
                    <a:pt x="2827223" y="739997"/>
                    <a:pt x="2855036" y="751713"/>
                  </a:cubicBezTo>
                  <a:cubicBezTo>
                    <a:pt x="2893612" y="767906"/>
                    <a:pt x="2913424" y="803815"/>
                    <a:pt x="2913710" y="845249"/>
                  </a:cubicBezTo>
                  <a:cubicBezTo>
                    <a:pt x="2914948" y="1009650"/>
                    <a:pt x="2915043" y="1174147"/>
                    <a:pt x="2913805" y="1338548"/>
                  </a:cubicBezTo>
                  <a:cubicBezTo>
                    <a:pt x="2913329" y="1396270"/>
                    <a:pt x="2868657" y="1441133"/>
                    <a:pt x="2811411" y="1447800"/>
                  </a:cubicBezTo>
                  <a:cubicBezTo>
                    <a:pt x="2806458" y="1448372"/>
                    <a:pt x="2801505" y="1449419"/>
                    <a:pt x="2796647" y="1449134"/>
                  </a:cubicBezTo>
                  <a:cubicBezTo>
                    <a:pt x="2764453" y="1446848"/>
                    <a:pt x="2738450" y="1450277"/>
                    <a:pt x="2718161" y="1483614"/>
                  </a:cubicBezTo>
                  <a:cubicBezTo>
                    <a:pt x="2697778" y="1517142"/>
                    <a:pt x="2657106" y="1518952"/>
                    <a:pt x="2619483" y="1521047"/>
                  </a:cubicBezTo>
                  <a:cubicBezTo>
                    <a:pt x="2614244" y="1560195"/>
                    <a:pt x="2610148" y="1598676"/>
                    <a:pt x="2603957" y="1636681"/>
                  </a:cubicBezTo>
                  <a:cubicBezTo>
                    <a:pt x="2581097" y="1776032"/>
                    <a:pt x="2524899" y="1900523"/>
                    <a:pt x="2429363" y="2004822"/>
                  </a:cubicBezTo>
                  <a:cubicBezTo>
                    <a:pt x="2371451" y="2068068"/>
                    <a:pt x="2307824" y="2126171"/>
                    <a:pt x="2248007" y="2187702"/>
                  </a:cubicBezTo>
                  <a:cubicBezTo>
                    <a:pt x="2238863" y="2197132"/>
                    <a:pt x="2231720" y="2212562"/>
                    <a:pt x="2231243" y="2225421"/>
                  </a:cubicBezTo>
                  <a:cubicBezTo>
                    <a:pt x="2229338" y="2278285"/>
                    <a:pt x="2230291" y="2331149"/>
                    <a:pt x="2230481" y="2384012"/>
                  </a:cubicBezTo>
                  <a:cubicBezTo>
                    <a:pt x="2230767" y="2467356"/>
                    <a:pt x="2271820" y="2519267"/>
                    <a:pt x="2352592" y="2536508"/>
                  </a:cubicBezTo>
                  <a:lnTo>
                    <a:pt x="3030772" y="2679954"/>
                  </a:lnTo>
                  <a:cubicBezTo>
                    <a:pt x="3256610" y="2727675"/>
                    <a:pt x="3407391" y="2860643"/>
                    <a:pt x="3482924" y="3078671"/>
                  </a:cubicBezTo>
                  <a:cubicBezTo>
                    <a:pt x="3490449" y="3100388"/>
                    <a:pt x="3495020" y="3123248"/>
                    <a:pt x="3499974" y="3145822"/>
                  </a:cubicBezTo>
                  <a:cubicBezTo>
                    <a:pt x="3507022" y="3177635"/>
                    <a:pt x="3472643" y="3149034"/>
                    <a:pt x="3443306" y="3156368"/>
                  </a:cubicBezTo>
                  <a:cubicBezTo>
                    <a:pt x="3413017" y="3163893"/>
                    <a:pt x="3409646" y="3196840"/>
                    <a:pt x="3391198" y="3173540"/>
                  </a:cubicBezTo>
                  <a:cubicBezTo>
                    <a:pt x="3372750" y="3150240"/>
                    <a:pt x="3361956" y="3065526"/>
                    <a:pt x="3332619" y="3016568"/>
                  </a:cubicBezTo>
                  <a:cubicBezTo>
                    <a:pt x="3259182" y="2893981"/>
                    <a:pt x="3152120" y="2820543"/>
                    <a:pt x="3012579" y="2791873"/>
                  </a:cubicBezTo>
                  <a:lnTo>
                    <a:pt x="2608148" y="2706243"/>
                  </a:lnTo>
                  <a:cubicBezTo>
                    <a:pt x="2539568" y="2691670"/>
                    <a:pt x="2471083" y="2676239"/>
                    <a:pt x="2402122" y="2663762"/>
                  </a:cubicBezTo>
                  <a:cubicBezTo>
                    <a:pt x="2389835" y="2661571"/>
                    <a:pt x="2373833" y="2669381"/>
                    <a:pt x="2362117" y="2676716"/>
                  </a:cubicBezTo>
                  <a:cubicBezTo>
                    <a:pt x="2254675" y="2744057"/>
                    <a:pt x="2139422" y="2792349"/>
                    <a:pt x="2015407" y="2817590"/>
                  </a:cubicBezTo>
                  <a:cubicBezTo>
                    <a:pt x="1739182" y="2873788"/>
                    <a:pt x="1477721" y="2833402"/>
                    <a:pt x="1236357" y="2686336"/>
                  </a:cubicBezTo>
                  <a:cubicBezTo>
                    <a:pt x="1193209" y="2660047"/>
                    <a:pt x="1156728" y="2666048"/>
                    <a:pt x="1115104" y="2674906"/>
                  </a:cubicBezTo>
                  <a:lnTo>
                    <a:pt x="560558" y="2792540"/>
                  </a:lnTo>
                  <a:cubicBezTo>
                    <a:pt x="363962" y="2832830"/>
                    <a:pt x="217563" y="2986469"/>
                    <a:pt x="185750" y="3186208"/>
                  </a:cubicBezTo>
                  <a:cubicBezTo>
                    <a:pt x="163556" y="3325559"/>
                    <a:pt x="138791" y="3464528"/>
                    <a:pt x="114693" y="3603593"/>
                  </a:cubicBezTo>
                  <a:cubicBezTo>
                    <a:pt x="105454" y="3657029"/>
                    <a:pt x="131933" y="3690271"/>
                    <a:pt x="186988" y="3690461"/>
                  </a:cubicBezTo>
                  <a:lnTo>
                    <a:pt x="539032" y="3691033"/>
                  </a:lnTo>
                  <a:cubicBezTo>
                    <a:pt x="558939" y="3691223"/>
                    <a:pt x="566273" y="3684556"/>
                    <a:pt x="569226" y="3665601"/>
                  </a:cubicBezTo>
                  <a:cubicBezTo>
                    <a:pt x="584180" y="3569303"/>
                    <a:pt x="600087" y="3473292"/>
                    <a:pt x="615708" y="3377089"/>
                  </a:cubicBezTo>
                  <a:cubicBezTo>
                    <a:pt x="621423" y="3342037"/>
                    <a:pt x="626186" y="3306890"/>
                    <a:pt x="632758" y="3271933"/>
                  </a:cubicBezTo>
                  <a:cubicBezTo>
                    <a:pt x="641616" y="3224594"/>
                    <a:pt x="680002" y="3202305"/>
                    <a:pt x="716768" y="3222498"/>
                  </a:cubicBezTo>
                  <a:cubicBezTo>
                    <a:pt x="740962" y="3235833"/>
                    <a:pt x="748487" y="3257741"/>
                    <a:pt x="744677" y="3283458"/>
                  </a:cubicBezTo>
                  <a:cubicBezTo>
                    <a:pt x="736009" y="3342227"/>
                    <a:pt x="726389" y="3400901"/>
                    <a:pt x="717054" y="3459575"/>
                  </a:cubicBezTo>
                  <a:cubicBezTo>
                    <a:pt x="704957" y="3535204"/>
                    <a:pt x="692670" y="3610737"/>
                    <a:pt x="680192" y="3688461"/>
                  </a:cubicBezTo>
                  <a:lnTo>
                    <a:pt x="2898946" y="3688461"/>
                  </a:lnTo>
                  <a:cubicBezTo>
                    <a:pt x="2885230" y="3604165"/>
                    <a:pt x="2871800" y="3521964"/>
                    <a:pt x="2858369" y="3439763"/>
                  </a:cubicBezTo>
                  <a:cubicBezTo>
                    <a:pt x="2850083" y="3389281"/>
                    <a:pt x="2841225" y="3338894"/>
                    <a:pt x="2833700" y="3288221"/>
                  </a:cubicBezTo>
                  <a:cubicBezTo>
                    <a:pt x="2827985" y="3250025"/>
                    <a:pt x="2847416" y="3220974"/>
                    <a:pt x="2880372" y="3215640"/>
                  </a:cubicBezTo>
                  <a:cubicBezTo>
                    <a:pt x="2913234" y="3210306"/>
                    <a:pt x="2938951" y="3232500"/>
                    <a:pt x="2945428" y="3271552"/>
                  </a:cubicBezTo>
                  <a:lnTo>
                    <a:pt x="3011912" y="3674745"/>
                  </a:lnTo>
                  <a:cubicBezTo>
                    <a:pt x="3012579" y="3678746"/>
                    <a:pt x="3013627" y="3682746"/>
                    <a:pt x="3015056" y="3689033"/>
                  </a:cubicBezTo>
                  <a:cubicBezTo>
                    <a:pt x="3024581" y="3689509"/>
                    <a:pt x="3034296" y="3690366"/>
                    <a:pt x="3044012" y="3690366"/>
                  </a:cubicBezTo>
                  <a:lnTo>
                    <a:pt x="3383673" y="3690366"/>
                  </a:lnTo>
                  <a:cubicBezTo>
                    <a:pt x="3448443" y="3690271"/>
                    <a:pt x="3474351" y="3659981"/>
                    <a:pt x="3463493" y="3596735"/>
                  </a:cubicBezTo>
                  <a:cubicBezTo>
                    <a:pt x="3455016" y="3547110"/>
                    <a:pt x="3403866" y="3237548"/>
                    <a:pt x="3395103" y="3188018"/>
                  </a:cubicBezTo>
                  <a:cubicBezTo>
                    <a:pt x="3390150" y="3159824"/>
                    <a:pt x="3413461" y="3177545"/>
                    <a:pt x="3440131" y="3159543"/>
                  </a:cubicBezTo>
                  <a:cubicBezTo>
                    <a:pt x="3473183" y="3137159"/>
                    <a:pt x="3493592" y="3116390"/>
                    <a:pt x="3502069" y="3158300"/>
                  </a:cubicBezTo>
                  <a:cubicBezTo>
                    <a:pt x="3514928" y="3222212"/>
                    <a:pt x="3570744" y="3540824"/>
                    <a:pt x="3577507" y="3605498"/>
                  </a:cubicBezTo>
                  <a:cubicBezTo>
                    <a:pt x="3587032" y="3696748"/>
                    <a:pt x="3543979" y="3761423"/>
                    <a:pt x="3458730" y="3794475"/>
                  </a:cubicBezTo>
                  <a:moveTo>
                    <a:pt x="945368" y="777526"/>
                  </a:moveTo>
                  <a:cubicBezTo>
                    <a:pt x="944416" y="787337"/>
                    <a:pt x="943273" y="793718"/>
                    <a:pt x="943273" y="800195"/>
                  </a:cubicBezTo>
                  <a:cubicBezTo>
                    <a:pt x="943178" y="994315"/>
                    <a:pt x="943463" y="1188530"/>
                    <a:pt x="942797" y="1382649"/>
                  </a:cubicBezTo>
                  <a:cubicBezTo>
                    <a:pt x="942701" y="1403223"/>
                    <a:pt x="950702" y="1407128"/>
                    <a:pt x="969086" y="1406938"/>
                  </a:cubicBezTo>
                  <a:cubicBezTo>
                    <a:pt x="1041761" y="1406081"/>
                    <a:pt x="1114532" y="1406366"/>
                    <a:pt x="1187208" y="1406843"/>
                  </a:cubicBezTo>
                  <a:lnTo>
                    <a:pt x="1461147" y="1407128"/>
                  </a:lnTo>
                  <a:cubicBezTo>
                    <a:pt x="1500962" y="1406176"/>
                    <a:pt x="1448193" y="1442942"/>
                    <a:pt x="1443050" y="1468850"/>
                  </a:cubicBezTo>
                  <a:cubicBezTo>
                    <a:pt x="1438097" y="1493996"/>
                    <a:pt x="1480673" y="1515142"/>
                    <a:pt x="1451146" y="1516380"/>
                  </a:cubicBezTo>
                  <a:cubicBezTo>
                    <a:pt x="1416475" y="1517904"/>
                    <a:pt x="1131487" y="1519904"/>
                    <a:pt x="1096816" y="1519238"/>
                  </a:cubicBezTo>
                  <a:cubicBezTo>
                    <a:pt x="1080814" y="1518952"/>
                    <a:pt x="1074813" y="1523905"/>
                    <a:pt x="1075956" y="1540669"/>
                  </a:cubicBezTo>
                  <a:cubicBezTo>
                    <a:pt x="1086338" y="1687640"/>
                    <a:pt x="1133678" y="1820037"/>
                    <a:pt x="1233595" y="1930051"/>
                  </a:cubicBezTo>
                  <a:cubicBezTo>
                    <a:pt x="1324749" y="2030444"/>
                    <a:pt x="1425333" y="2120932"/>
                    <a:pt x="1528870" y="2208657"/>
                  </a:cubicBezTo>
                  <a:cubicBezTo>
                    <a:pt x="1604117" y="2272379"/>
                    <a:pt x="1688604" y="2302002"/>
                    <a:pt x="1785473" y="2301907"/>
                  </a:cubicBezTo>
                  <a:cubicBezTo>
                    <a:pt x="1877866" y="2301716"/>
                    <a:pt x="1964543" y="2283238"/>
                    <a:pt x="2035505" y="2219039"/>
                  </a:cubicBezTo>
                  <a:cubicBezTo>
                    <a:pt x="2126659" y="2136553"/>
                    <a:pt x="2219242" y="2055400"/>
                    <a:pt x="2307920" y="1970151"/>
                  </a:cubicBezTo>
                  <a:cubicBezTo>
                    <a:pt x="2410313" y="1871663"/>
                    <a:pt x="2472702" y="1750505"/>
                    <a:pt x="2494229" y="1609439"/>
                  </a:cubicBezTo>
                  <a:cubicBezTo>
                    <a:pt x="2498610" y="1580579"/>
                    <a:pt x="2500515" y="1551432"/>
                    <a:pt x="2503849" y="1519619"/>
                  </a:cubicBezTo>
                  <a:lnTo>
                    <a:pt x="2466987" y="1519619"/>
                  </a:lnTo>
                  <a:lnTo>
                    <a:pt x="2028266" y="1519619"/>
                  </a:lnTo>
                  <a:cubicBezTo>
                    <a:pt x="1977021" y="1519619"/>
                    <a:pt x="1928729" y="1509046"/>
                    <a:pt x="1883009" y="1484948"/>
                  </a:cubicBezTo>
                  <a:cubicBezTo>
                    <a:pt x="1862816" y="1474280"/>
                    <a:pt x="1840718" y="1466183"/>
                    <a:pt x="1818525" y="1460849"/>
                  </a:cubicBezTo>
                  <a:cubicBezTo>
                    <a:pt x="1771472" y="1449610"/>
                    <a:pt x="1729466" y="1466088"/>
                    <a:pt x="1688509" y="1487996"/>
                  </a:cubicBezTo>
                  <a:cubicBezTo>
                    <a:pt x="1613261" y="1528286"/>
                    <a:pt x="1482526" y="1520577"/>
                    <a:pt x="1451051" y="1516571"/>
                  </a:cubicBezTo>
                  <a:cubicBezTo>
                    <a:pt x="1419576" y="1512565"/>
                    <a:pt x="1496611" y="1491107"/>
                    <a:pt x="1499659" y="1463961"/>
                  </a:cubicBezTo>
                  <a:cubicBezTo>
                    <a:pt x="1502898" y="1435100"/>
                    <a:pt x="1455930" y="1416823"/>
                    <a:pt x="1461052" y="1407319"/>
                  </a:cubicBezTo>
                  <a:cubicBezTo>
                    <a:pt x="1466174" y="1397815"/>
                    <a:pt x="1507343" y="1406081"/>
                    <a:pt x="1530394" y="1406938"/>
                  </a:cubicBezTo>
                  <a:cubicBezTo>
                    <a:pt x="1576971" y="1408652"/>
                    <a:pt x="1619834" y="1397032"/>
                    <a:pt x="1661077" y="1375601"/>
                  </a:cubicBezTo>
                  <a:cubicBezTo>
                    <a:pt x="1746326" y="1331405"/>
                    <a:pt x="1832241" y="1331500"/>
                    <a:pt x="1917395" y="1375982"/>
                  </a:cubicBezTo>
                  <a:cubicBezTo>
                    <a:pt x="1957781" y="1397032"/>
                    <a:pt x="1999976" y="1407224"/>
                    <a:pt x="2045696" y="1407033"/>
                  </a:cubicBezTo>
                  <a:lnTo>
                    <a:pt x="2600909" y="1406747"/>
                  </a:lnTo>
                  <a:cubicBezTo>
                    <a:pt x="2635294" y="1406747"/>
                    <a:pt x="2635294" y="1406747"/>
                    <a:pt x="2635294" y="1373505"/>
                  </a:cubicBezTo>
                  <a:lnTo>
                    <a:pt x="2635294" y="810863"/>
                  </a:lnTo>
                  <a:cubicBezTo>
                    <a:pt x="2635294" y="777812"/>
                    <a:pt x="2635199" y="777716"/>
                    <a:pt x="2600909" y="777716"/>
                  </a:cubicBezTo>
                  <a:lnTo>
                    <a:pt x="974991" y="777716"/>
                  </a:lnTo>
                  <a:cubicBezTo>
                    <a:pt x="966133" y="777526"/>
                    <a:pt x="957179" y="777526"/>
                    <a:pt x="945368" y="777526"/>
                  </a:cubicBezTo>
                  <a:close/>
                  <a:moveTo>
                    <a:pt x="498265" y="2687860"/>
                  </a:moveTo>
                  <a:cubicBezTo>
                    <a:pt x="509028" y="2687003"/>
                    <a:pt x="515696" y="2687193"/>
                    <a:pt x="522077" y="2685860"/>
                  </a:cubicBezTo>
                  <a:lnTo>
                    <a:pt x="742391" y="2638901"/>
                  </a:lnTo>
                  <a:lnTo>
                    <a:pt x="1219212" y="2537079"/>
                  </a:lnTo>
                  <a:cubicBezTo>
                    <a:pt x="1246454" y="2531078"/>
                    <a:pt x="1275410" y="2520887"/>
                    <a:pt x="1297127" y="2504218"/>
                  </a:cubicBezTo>
                  <a:cubicBezTo>
                    <a:pt x="1333607" y="2476214"/>
                    <a:pt x="1347704" y="2434209"/>
                    <a:pt x="1347609" y="2388108"/>
                  </a:cubicBezTo>
                  <a:cubicBezTo>
                    <a:pt x="1347514" y="2333625"/>
                    <a:pt x="1348562" y="2279047"/>
                    <a:pt x="1346942" y="2224564"/>
                  </a:cubicBezTo>
                  <a:cubicBezTo>
                    <a:pt x="1346561" y="2212277"/>
                    <a:pt x="1339989" y="2197322"/>
                    <a:pt x="1331226" y="2188559"/>
                  </a:cubicBezTo>
                  <a:cubicBezTo>
                    <a:pt x="1291793" y="2148554"/>
                    <a:pt x="1249883" y="2111121"/>
                    <a:pt x="1210163" y="2071402"/>
                  </a:cubicBezTo>
                  <a:cubicBezTo>
                    <a:pt x="1133201" y="1994535"/>
                    <a:pt x="1066431" y="1910525"/>
                    <a:pt x="1024045" y="1808512"/>
                  </a:cubicBezTo>
                  <a:cubicBezTo>
                    <a:pt x="989374" y="1725168"/>
                    <a:pt x="969562" y="1639062"/>
                    <a:pt x="963847" y="1549527"/>
                  </a:cubicBezTo>
                  <a:cubicBezTo>
                    <a:pt x="962609" y="1529715"/>
                    <a:pt x="958608" y="1518476"/>
                    <a:pt x="934224" y="1518380"/>
                  </a:cubicBezTo>
                  <a:cubicBezTo>
                    <a:pt x="900696" y="1518285"/>
                    <a:pt x="868692" y="1505140"/>
                    <a:pt x="852023" y="1475423"/>
                  </a:cubicBezTo>
                  <a:cubicBezTo>
                    <a:pt x="838212" y="1450753"/>
                    <a:pt x="820686" y="1448943"/>
                    <a:pt x="797350" y="1449038"/>
                  </a:cubicBezTo>
                  <a:cubicBezTo>
                    <a:pt x="708482" y="1449324"/>
                    <a:pt x="663428" y="1403699"/>
                    <a:pt x="663143" y="1314640"/>
                  </a:cubicBezTo>
                  <a:cubicBezTo>
                    <a:pt x="662952" y="1266730"/>
                    <a:pt x="663143" y="1218819"/>
                    <a:pt x="663047" y="1170908"/>
                  </a:cubicBezTo>
                  <a:cubicBezTo>
                    <a:pt x="663047" y="1160240"/>
                    <a:pt x="664762" y="1148334"/>
                    <a:pt x="647998" y="1148620"/>
                  </a:cubicBezTo>
                  <a:lnTo>
                    <a:pt x="571322" y="1150144"/>
                  </a:lnTo>
                  <a:cubicBezTo>
                    <a:pt x="538556" y="1153573"/>
                    <a:pt x="513791" y="1170623"/>
                    <a:pt x="504361" y="1203770"/>
                  </a:cubicBezTo>
                  <a:cubicBezTo>
                    <a:pt x="500360" y="1217867"/>
                    <a:pt x="498646" y="1233011"/>
                    <a:pt x="498646" y="1247680"/>
                  </a:cubicBezTo>
                  <a:cubicBezTo>
                    <a:pt x="498360" y="1717739"/>
                    <a:pt x="498455" y="2187893"/>
                    <a:pt x="498360" y="2657951"/>
                  </a:cubicBezTo>
                  <a:cubicBezTo>
                    <a:pt x="498265" y="2666905"/>
                    <a:pt x="498265" y="2675763"/>
                    <a:pt x="498265" y="2687860"/>
                  </a:cubicBezTo>
                  <a:close/>
                  <a:moveTo>
                    <a:pt x="2534043" y="662464"/>
                  </a:moveTo>
                  <a:cubicBezTo>
                    <a:pt x="2524994" y="598742"/>
                    <a:pt x="2505468" y="540353"/>
                    <a:pt x="2477846" y="484918"/>
                  </a:cubicBezTo>
                  <a:cubicBezTo>
                    <a:pt x="2398979" y="326898"/>
                    <a:pt x="2271439" y="222599"/>
                    <a:pt x="2107799" y="163354"/>
                  </a:cubicBezTo>
                  <a:cubicBezTo>
                    <a:pt x="1872151" y="78010"/>
                    <a:pt x="1638407" y="85630"/>
                    <a:pt x="1409236" y="190024"/>
                  </a:cubicBezTo>
                  <a:cubicBezTo>
                    <a:pt x="1262741" y="256699"/>
                    <a:pt x="1154347" y="362426"/>
                    <a:pt x="1089863" y="510064"/>
                  </a:cubicBezTo>
                  <a:cubicBezTo>
                    <a:pt x="1069003" y="557784"/>
                    <a:pt x="1056525" y="609124"/>
                    <a:pt x="1038904" y="662464"/>
                  </a:cubicBezTo>
                  <a:lnTo>
                    <a:pt x="2534043" y="662464"/>
                  </a:lnTo>
                  <a:close/>
                  <a:moveTo>
                    <a:pt x="1344180" y="2614422"/>
                  </a:moveTo>
                  <a:cubicBezTo>
                    <a:pt x="1515630" y="2758345"/>
                    <a:pt x="2074557" y="2757964"/>
                    <a:pt x="2233530" y="2614613"/>
                  </a:cubicBezTo>
                  <a:cubicBezTo>
                    <a:pt x="2223909" y="2606802"/>
                    <a:pt x="2213717" y="2599658"/>
                    <a:pt x="2204859" y="2591181"/>
                  </a:cubicBezTo>
                  <a:cubicBezTo>
                    <a:pt x="2147519" y="2536698"/>
                    <a:pt x="2118372" y="2469642"/>
                    <a:pt x="2117420" y="2390585"/>
                  </a:cubicBezTo>
                  <a:cubicBezTo>
                    <a:pt x="2117134" y="2362295"/>
                    <a:pt x="2117324" y="2334006"/>
                    <a:pt x="2117324" y="2305145"/>
                  </a:cubicBezTo>
                  <a:cubicBezTo>
                    <a:pt x="1897678" y="2454783"/>
                    <a:pt x="1682127" y="2454688"/>
                    <a:pt x="1460099" y="2305050"/>
                  </a:cubicBezTo>
                  <a:cubicBezTo>
                    <a:pt x="1470196" y="2427827"/>
                    <a:pt x="1452003" y="2538984"/>
                    <a:pt x="1344180" y="2614422"/>
                  </a:cubicBezTo>
                  <a:close/>
                  <a:moveTo>
                    <a:pt x="830306" y="1092994"/>
                  </a:moveTo>
                  <a:cubicBezTo>
                    <a:pt x="830306" y="1020413"/>
                    <a:pt x="829735" y="947737"/>
                    <a:pt x="830687" y="875157"/>
                  </a:cubicBezTo>
                  <a:cubicBezTo>
                    <a:pt x="830973" y="855059"/>
                    <a:pt x="825258" y="847439"/>
                    <a:pt x="804303" y="847725"/>
                  </a:cubicBezTo>
                  <a:cubicBezTo>
                    <a:pt x="784777" y="848011"/>
                    <a:pt x="776585" y="852583"/>
                    <a:pt x="776681" y="874109"/>
                  </a:cubicBezTo>
                  <a:cubicBezTo>
                    <a:pt x="777443" y="1019366"/>
                    <a:pt x="777443" y="1164622"/>
                    <a:pt x="776681" y="1309878"/>
                  </a:cubicBezTo>
                  <a:cubicBezTo>
                    <a:pt x="776585" y="1331500"/>
                    <a:pt x="785063" y="1335786"/>
                    <a:pt x="804494" y="1336072"/>
                  </a:cubicBezTo>
                  <a:cubicBezTo>
                    <a:pt x="825639" y="1336453"/>
                    <a:pt x="830973" y="1328357"/>
                    <a:pt x="830687" y="1308449"/>
                  </a:cubicBezTo>
                  <a:cubicBezTo>
                    <a:pt x="829640" y="1236536"/>
                    <a:pt x="830306" y="1164717"/>
                    <a:pt x="830306" y="1092994"/>
                  </a:cubicBezTo>
                  <a:close/>
                  <a:moveTo>
                    <a:pt x="2801600" y="1090994"/>
                  </a:moveTo>
                  <a:cubicBezTo>
                    <a:pt x="2801600" y="1017556"/>
                    <a:pt x="2801029" y="944213"/>
                    <a:pt x="2801982" y="870871"/>
                  </a:cubicBezTo>
                  <a:cubicBezTo>
                    <a:pt x="2802267" y="850868"/>
                    <a:pt x="2793218" y="847725"/>
                    <a:pt x="2776550" y="848011"/>
                  </a:cubicBezTo>
                  <a:cubicBezTo>
                    <a:pt x="2759976" y="848297"/>
                    <a:pt x="2748832" y="848868"/>
                    <a:pt x="2749022" y="871252"/>
                  </a:cubicBezTo>
                  <a:cubicBezTo>
                    <a:pt x="2749880" y="1018032"/>
                    <a:pt x="2749880" y="1164812"/>
                    <a:pt x="2749022" y="1311593"/>
                  </a:cubicBezTo>
                  <a:cubicBezTo>
                    <a:pt x="2748927" y="1332738"/>
                    <a:pt x="2758071" y="1335786"/>
                    <a:pt x="2775788" y="1335881"/>
                  </a:cubicBezTo>
                  <a:cubicBezTo>
                    <a:pt x="2793885" y="1335881"/>
                    <a:pt x="2802458" y="1331976"/>
                    <a:pt x="2802077" y="1311211"/>
                  </a:cubicBezTo>
                  <a:cubicBezTo>
                    <a:pt x="2800838" y="1237774"/>
                    <a:pt x="2801600" y="1164336"/>
                    <a:pt x="2801600" y="1090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60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B7EBFC6-DA48-FB52-E1B0-E5239CA74EB1}"/>
                </a:ext>
              </a:extLst>
            </p:cNvPr>
            <p:cNvSpPr/>
            <p:nvPr/>
          </p:nvSpPr>
          <p:spPr>
            <a:xfrm>
              <a:off x="1364736" y="186629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60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6BE45D6-E46A-524E-65B0-CFF5D2574F29}"/>
                </a:ext>
              </a:extLst>
            </p:cNvPr>
            <p:cNvSpPr/>
            <p:nvPr/>
          </p:nvSpPr>
          <p:spPr>
            <a:xfrm>
              <a:off x="2784961" y="2748657"/>
              <a:ext cx="230922" cy="353100"/>
            </a:xfrm>
            <a:custGeom>
              <a:avLst/>
              <a:gdLst>
                <a:gd name="connsiteX0" fmla="*/ 169497 w 230922"/>
                <a:gd name="connsiteY0" fmla="*/ 198722 h 353100"/>
                <a:gd name="connsiteX1" fmla="*/ 224076 w 230922"/>
                <a:gd name="connsiteY1" fmla="*/ 301306 h 353100"/>
                <a:gd name="connsiteX2" fmla="*/ 211788 w 230922"/>
                <a:gd name="connsiteY2" fmla="*/ 348646 h 353100"/>
                <a:gd name="connsiteX3" fmla="*/ 167592 w 230922"/>
                <a:gd name="connsiteY3" fmla="*/ 331405 h 353100"/>
                <a:gd name="connsiteX4" fmla="*/ 117586 w 230922"/>
                <a:gd name="connsiteY4" fmla="*/ 234822 h 353100"/>
                <a:gd name="connsiteX5" fmla="*/ 65103 w 230922"/>
                <a:gd name="connsiteY5" fmla="*/ 211009 h 353100"/>
                <a:gd name="connsiteX6" fmla="*/ 65008 w 230922"/>
                <a:gd name="connsiteY6" fmla="*/ 313879 h 353100"/>
                <a:gd name="connsiteX7" fmla="*/ 33385 w 230922"/>
                <a:gd name="connsiteY7" fmla="*/ 350646 h 353100"/>
                <a:gd name="connsiteX8" fmla="*/ 143 w 230922"/>
                <a:gd name="connsiteY8" fmla="*/ 312832 h 353100"/>
                <a:gd name="connsiteX9" fmla="*/ 143 w 230922"/>
                <a:gd name="connsiteY9" fmla="*/ 40512 h 353100"/>
                <a:gd name="connsiteX10" fmla="*/ 40719 w 230922"/>
                <a:gd name="connsiteY10" fmla="*/ 30 h 353100"/>
                <a:gd name="connsiteX11" fmla="*/ 146828 w 230922"/>
                <a:gd name="connsiteY11" fmla="*/ 4222 h 353100"/>
                <a:gd name="connsiteX12" fmla="*/ 228171 w 230922"/>
                <a:gd name="connsiteY12" fmla="*/ 74707 h 353100"/>
                <a:gd name="connsiteX13" fmla="*/ 182356 w 230922"/>
                <a:gd name="connsiteY13" fmla="*/ 190816 h 353100"/>
                <a:gd name="connsiteX14" fmla="*/ 169497 w 230922"/>
                <a:gd name="connsiteY14" fmla="*/ 198722 h 353100"/>
                <a:gd name="connsiteX15" fmla="*/ 65199 w 230922"/>
                <a:gd name="connsiteY15" fmla="*/ 156241 h 353100"/>
                <a:gd name="connsiteX16" fmla="*/ 116253 w 230922"/>
                <a:gd name="connsiteY16" fmla="*/ 156145 h 353100"/>
                <a:gd name="connsiteX17" fmla="*/ 166354 w 230922"/>
                <a:gd name="connsiteY17" fmla="*/ 108425 h 353100"/>
                <a:gd name="connsiteX18" fmla="*/ 116919 w 230922"/>
                <a:gd name="connsiteY18" fmla="*/ 57562 h 353100"/>
                <a:gd name="connsiteX19" fmla="*/ 82629 w 230922"/>
                <a:gd name="connsiteY19" fmla="*/ 57752 h 353100"/>
                <a:gd name="connsiteX20" fmla="*/ 66151 w 230922"/>
                <a:gd name="connsiteY20" fmla="*/ 72325 h 353100"/>
                <a:gd name="connsiteX21" fmla="*/ 65199 w 230922"/>
                <a:gd name="connsiteY21" fmla="*/ 156241 h 35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0922" h="353100">
                  <a:moveTo>
                    <a:pt x="169497" y="198722"/>
                  </a:moveTo>
                  <a:cubicBezTo>
                    <a:pt x="188547" y="234536"/>
                    <a:pt x="206454" y="267874"/>
                    <a:pt x="224076" y="301306"/>
                  </a:cubicBezTo>
                  <a:cubicBezTo>
                    <a:pt x="235791" y="323595"/>
                    <a:pt x="231696" y="338549"/>
                    <a:pt x="211788" y="348646"/>
                  </a:cubicBezTo>
                  <a:cubicBezTo>
                    <a:pt x="193405" y="357980"/>
                    <a:pt x="179022" y="352836"/>
                    <a:pt x="167592" y="331405"/>
                  </a:cubicBezTo>
                  <a:cubicBezTo>
                    <a:pt x="150543" y="299401"/>
                    <a:pt x="134064" y="267112"/>
                    <a:pt x="117586" y="234822"/>
                  </a:cubicBezTo>
                  <a:cubicBezTo>
                    <a:pt x="102156" y="204723"/>
                    <a:pt x="102251" y="204723"/>
                    <a:pt x="65103" y="211009"/>
                  </a:cubicBezTo>
                  <a:cubicBezTo>
                    <a:pt x="65103" y="244918"/>
                    <a:pt x="65294" y="279399"/>
                    <a:pt x="65008" y="313879"/>
                  </a:cubicBezTo>
                  <a:cubicBezTo>
                    <a:pt x="64818" y="341026"/>
                    <a:pt x="56721" y="350265"/>
                    <a:pt x="33385" y="350646"/>
                  </a:cubicBezTo>
                  <a:cubicBezTo>
                    <a:pt x="9096" y="351027"/>
                    <a:pt x="238" y="341311"/>
                    <a:pt x="143" y="312832"/>
                  </a:cubicBezTo>
                  <a:cubicBezTo>
                    <a:pt x="-48" y="222058"/>
                    <a:pt x="-48" y="131285"/>
                    <a:pt x="143" y="40512"/>
                  </a:cubicBezTo>
                  <a:cubicBezTo>
                    <a:pt x="238" y="6698"/>
                    <a:pt x="7096" y="-541"/>
                    <a:pt x="40719" y="30"/>
                  </a:cubicBezTo>
                  <a:cubicBezTo>
                    <a:pt x="76152" y="602"/>
                    <a:pt x="111776" y="316"/>
                    <a:pt x="146828" y="4222"/>
                  </a:cubicBezTo>
                  <a:cubicBezTo>
                    <a:pt x="193119" y="9270"/>
                    <a:pt x="219885" y="34416"/>
                    <a:pt x="228171" y="74707"/>
                  </a:cubicBezTo>
                  <a:cubicBezTo>
                    <a:pt x="238173" y="123379"/>
                    <a:pt x="220456" y="168147"/>
                    <a:pt x="182356" y="190816"/>
                  </a:cubicBezTo>
                  <a:cubicBezTo>
                    <a:pt x="179022" y="192912"/>
                    <a:pt x="175593" y="195007"/>
                    <a:pt x="169497" y="198722"/>
                  </a:cubicBezTo>
                  <a:close/>
                  <a:moveTo>
                    <a:pt x="65199" y="156241"/>
                  </a:moveTo>
                  <a:cubicBezTo>
                    <a:pt x="85106" y="156241"/>
                    <a:pt x="100727" y="156717"/>
                    <a:pt x="116253" y="156145"/>
                  </a:cubicBezTo>
                  <a:cubicBezTo>
                    <a:pt x="150162" y="154812"/>
                    <a:pt x="165402" y="140048"/>
                    <a:pt x="166354" y="108425"/>
                  </a:cubicBezTo>
                  <a:cubicBezTo>
                    <a:pt x="167307" y="76135"/>
                    <a:pt x="151876" y="60038"/>
                    <a:pt x="116919" y="57562"/>
                  </a:cubicBezTo>
                  <a:cubicBezTo>
                    <a:pt x="105489" y="56799"/>
                    <a:pt x="93583" y="55466"/>
                    <a:pt x="82629" y="57752"/>
                  </a:cubicBezTo>
                  <a:cubicBezTo>
                    <a:pt x="76152" y="59181"/>
                    <a:pt x="66437" y="66896"/>
                    <a:pt x="66151" y="72325"/>
                  </a:cubicBezTo>
                  <a:cubicBezTo>
                    <a:pt x="64341" y="99186"/>
                    <a:pt x="65199" y="126046"/>
                    <a:pt x="65199" y="156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60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3777E4F-3ED4-C737-EEDC-BD34E35C6249}"/>
                </a:ext>
              </a:extLst>
            </p:cNvPr>
            <p:cNvSpPr/>
            <p:nvPr/>
          </p:nvSpPr>
          <p:spPr>
            <a:xfrm>
              <a:off x="3499555" y="2749071"/>
              <a:ext cx="264725" cy="352327"/>
            </a:xfrm>
            <a:custGeom>
              <a:avLst/>
              <a:gdLst>
                <a:gd name="connsiteX0" fmla="*/ 136416 w 264725"/>
                <a:gd name="connsiteY0" fmla="*/ 254505 h 352327"/>
                <a:gd name="connsiteX1" fmla="*/ 190804 w 264725"/>
                <a:gd name="connsiteY1" fmla="*/ 62291 h 352327"/>
                <a:gd name="connsiteX2" fmla="*/ 199758 w 264725"/>
                <a:gd name="connsiteY2" fmla="*/ 28858 h 352327"/>
                <a:gd name="connsiteX3" fmla="*/ 239667 w 264725"/>
                <a:gd name="connsiteY3" fmla="*/ 2950 h 352327"/>
                <a:gd name="connsiteX4" fmla="*/ 260337 w 264725"/>
                <a:gd name="connsiteY4" fmla="*/ 47336 h 352327"/>
                <a:gd name="connsiteX5" fmla="*/ 177183 w 264725"/>
                <a:gd name="connsiteY5" fmla="*/ 321752 h 352327"/>
                <a:gd name="connsiteX6" fmla="*/ 132321 w 264725"/>
                <a:gd name="connsiteY6" fmla="*/ 352327 h 352327"/>
                <a:gd name="connsiteX7" fmla="*/ 87743 w 264725"/>
                <a:gd name="connsiteY7" fmla="*/ 321085 h 352327"/>
                <a:gd name="connsiteX8" fmla="*/ 3543 w 264725"/>
                <a:gd name="connsiteY8" fmla="*/ 44384 h 352327"/>
                <a:gd name="connsiteX9" fmla="*/ 25641 w 264725"/>
                <a:gd name="connsiteY9" fmla="*/ 2664 h 352327"/>
                <a:gd name="connsiteX10" fmla="*/ 64598 w 264725"/>
                <a:gd name="connsiteY10" fmla="*/ 26858 h 352327"/>
                <a:gd name="connsiteX11" fmla="*/ 124510 w 264725"/>
                <a:gd name="connsiteY11" fmla="*/ 238598 h 352327"/>
                <a:gd name="connsiteX12" fmla="*/ 130416 w 264725"/>
                <a:gd name="connsiteY12" fmla="*/ 253934 h 352327"/>
                <a:gd name="connsiteX13" fmla="*/ 136416 w 264725"/>
                <a:gd name="connsiteY13" fmla="*/ 254505 h 35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4725" h="352327">
                  <a:moveTo>
                    <a:pt x="136416" y="254505"/>
                  </a:moveTo>
                  <a:cubicBezTo>
                    <a:pt x="154609" y="190402"/>
                    <a:pt x="172706" y="126394"/>
                    <a:pt x="190804" y="62291"/>
                  </a:cubicBezTo>
                  <a:cubicBezTo>
                    <a:pt x="193947" y="51146"/>
                    <a:pt x="196519" y="39907"/>
                    <a:pt x="199758" y="28858"/>
                  </a:cubicBezTo>
                  <a:cubicBezTo>
                    <a:pt x="207854" y="1140"/>
                    <a:pt x="216331" y="-4289"/>
                    <a:pt x="239667" y="2950"/>
                  </a:cubicBezTo>
                  <a:cubicBezTo>
                    <a:pt x="265766" y="11046"/>
                    <a:pt x="269195" y="18190"/>
                    <a:pt x="260337" y="47336"/>
                  </a:cubicBezTo>
                  <a:cubicBezTo>
                    <a:pt x="232619" y="138776"/>
                    <a:pt x="204330" y="230121"/>
                    <a:pt x="177183" y="321752"/>
                  </a:cubicBezTo>
                  <a:cubicBezTo>
                    <a:pt x="170135" y="345469"/>
                    <a:pt x="153466" y="352232"/>
                    <a:pt x="132321" y="352327"/>
                  </a:cubicBezTo>
                  <a:cubicBezTo>
                    <a:pt x="110889" y="352422"/>
                    <a:pt x="94697" y="344231"/>
                    <a:pt x="87743" y="321085"/>
                  </a:cubicBezTo>
                  <a:cubicBezTo>
                    <a:pt x="60121" y="228692"/>
                    <a:pt x="31546" y="136586"/>
                    <a:pt x="3543" y="44384"/>
                  </a:cubicBezTo>
                  <a:cubicBezTo>
                    <a:pt x="-4363" y="18380"/>
                    <a:pt x="114" y="10379"/>
                    <a:pt x="25641" y="2664"/>
                  </a:cubicBezTo>
                  <a:cubicBezTo>
                    <a:pt x="48024" y="-4099"/>
                    <a:pt x="57264" y="1331"/>
                    <a:pt x="64598" y="26858"/>
                  </a:cubicBezTo>
                  <a:cubicBezTo>
                    <a:pt x="84696" y="97438"/>
                    <a:pt x="104508" y="168018"/>
                    <a:pt x="124510" y="238598"/>
                  </a:cubicBezTo>
                  <a:cubicBezTo>
                    <a:pt x="126034" y="243837"/>
                    <a:pt x="128415" y="248885"/>
                    <a:pt x="130416" y="253934"/>
                  </a:cubicBezTo>
                  <a:cubicBezTo>
                    <a:pt x="132416" y="254124"/>
                    <a:pt x="134416" y="254315"/>
                    <a:pt x="136416" y="254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600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F56CAF97-ED9F-3E7E-9B58-A070C522277B}"/>
                </a:ext>
              </a:extLst>
            </p:cNvPr>
            <p:cNvSpPr/>
            <p:nvPr/>
          </p:nvSpPr>
          <p:spPr>
            <a:xfrm>
              <a:off x="2832100" y="3273425"/>
              <a:ext cx="183783" cy="1127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32F6645F-3163-77D7-3BE7-084B44419251}"/>
                </a:ext>
              </a:extLst>
            </p:cNvPr>
            <p:cNvSpPr/>
            <p:nvPr/>
          </p:nvSpPr>
          <p:spPr>
            <a:xfrm rot="20808920">
              <a:off x="4841156" y="4985499"/>
              <a:ext cx="112521" cy="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600"/>
            </a:p>
          </p:txBody>
        </p:sp>
      </p:grpSp>
      <p:sp>
        <p:nvSpPr>
          <p:cNvPr id="51" name="TextBox 15">
            <a:extLst>
              <a:ext uri="{FF2B5EF4-FFF2-40B4-BE49-F238E27FC236}">
                <a16:creationId xmlns:a16="http://schemas.microsoft.com/office/drawing/2014/main" id="{9845DF00-6D14-F49D-1908-D8232386D417}"/>
              </a:ext>
            </a:extLst>
          </p:cNvPr>
          <p:cNvSpPr txBox="1"/>
          <p:nvPr/>
        </p:nvSpPr>
        <p:spPr>
          <a:xfrm>
            <a:off x="3630078" y="6188393"/>
            <a:ext cx="21674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ts val="1000"/>
              <a:buFont typeface="Symbol" panose="05050102010706020507" pitchFamily="18" charset="2"/>
              <a:buNone/>
            </a:pPr>
            <a:r>
              <a:rPr lang="es-NI" sz="1600" b="1" dirty="0">
                <a:solidFill>
                  <a:schemeClr val="tx1"/>
                </a:solidFill>
              </a:rPr>
              <a:t>Resolución de problemas</a:t>
            </a:r>
          </a:p>
        </p:txBody>
      </p:sp>
      <p:sp>
        <p:nvSpPr>
          <p:cNvPr id="52" name="Oval 32">
            <a:extLst>
              <a:ext uri="{FF2B5EF4-FFF2-40B4-BE49-F238E27FC236}">
                <a16:creationId xmlns:a16="http://schemas.microsoft.com/office/drawing/2014/main" id="{B47ED0B4-03B4-F161-0FAC-26325C8D048E}"/>
              </a:ext>
            </a:extLst>
          </p:cNvPr>
          <p:cNvSpPr/>
          <p:nvPr/>
        </p:nvSpPr>
        <p:spPr>
          <a:xfrm>
            <a:off x="6243499" y="5905285"/>
            <a:ext cx="310550" cy="319035"/>
          </a:xfrm>
          <a:prstGeom prst="ellipse">
            <a:avLst/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cxnSp>
        <p:nvCxnSpPr>
          <p:cNvPr id="53" name="Elbow Connector 39">
            <a:extLst>
              <a:ext uri="{FF2B5EF4-FFF2-40B4-BE49-F238E27FC236}">
                <a16:creationId xmlns:a16="http://schemas.microsoft.com/office/drawing/2014/main" id="{4F547F0D-912A-F426-054E-1EDE37AB8F72}"/>
              </a:ext>
            </a:extLst>
          </p:cNvPr>
          <p:cNvCxnSpPr>
            <a:cxnSpLocks/>
            <a:stCxn id="52" idx="4"/>
          </p:cNvCxnSpPr>
          <p:nvPr/>
        </p:nvCxnSpPr>
        <p:spPr>
          <a:xfrm rot="5400000">
            <a:off x="5740138" y="5818064"/>
            <a:ext cx="252380" cy="1064893"/>
          </a:xfrm>
          <a:prstGeom prst="bentConnector2">
            <a:avLst/>
          </a:prstGeom>
          <a:ln w="38100">
            <a:solidFill>
              <a:srgbClr val="33AAB9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ntagon 49">
            <a:extLst>
              <a:ext uri="{FF2B5EF4-FFF2-40B4-BE49-F238E27FC236}">
                <a16:creationId xmlns:a16="http://schemas.microsoft.com/office/drawing/2014/main" id="{0B0614EE-2669-DB09-1220-3028BB3315A8}"/>
              </a:ext>
            </a:extLst>
          </p:cNvPr>
          <p:cNvSpPr/>
          <p:nvPr/>
        </p:nvSpPr>
        <p:spPr>
          <a:xfrm rot="5400000">
            <a:off x="2640666" y="307778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Pentagon 50">
            <a:extLst>
              <a:ext uri="{FF2B5EF4-FFF2-40B4-BE49-F238E27FC236}">
                <a16:creationId xmlns:a16="http://schemas.microsoft.com/office/drawing/2014/main" id="{6B4029CD-326C-9D09-18F1-5790938C7815}"/>
              </a:ext>
            </a:extLst>
          </p:cNvPr>
          <p:cNvSpPr/>
          <p:nvPr/>
        </p:nvSpPr>
        <p:spPr>
          <a:xfrm rot="5400000">
            <a:off x="5351378" y="307598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Pentagon 51">
            <a:extLst>
              <a:ext uri="{FF2B5EF4-FFF2-40B4-BE49-F238E27FC236}">
                <a16:creationId xmlns:a16="http://schemas.microsoft.com/office/drawing/2014/main" id="{7E604B80-0302-7204-CF96-3FF2E16235C4}"/>
              </a:ext>
            </a:extLst>
          </p:cNvPr>
          <p:cNvSpPr/>
          <p:nvPr/>
        </p:nvSpPr>
        <p:spPr>
          <a:xfrm rot="5400000">
            <a:off x="8062090" y="307418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C5D4EDB5-779B-AFA7-155F-9A8B076ECC92}"/>
              </a:ext>
            </a:extLst>
          </p:cNvPr>
          <p:cNvSpPr>
            <a:spLocks noChangeAspect="1"/>
          </p:cNvSpPr>
          <p:nvPr/>
        </p:nvSpPr>
        <p:spPr>
          <a:xfrm>
            <a:off x="5926497" y="1657471"/>
            <a:ext cx="196715" cy="333112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Trapezoid 1">
            <a:extLst>
              <a:ext uri="{FF2B5EF4-FFF2-40B4-BE49-F238E27FC236}">
                <a16:creationId xmlns:a16="http://schemas.microsoft.com/office/drawing/2014/main" id="{779AA578-3DEE-590B-BA23-61FF0BA8AD96}"/>
              </a:ext>
            </a:extLst>
          </p:cNvPr>
          <p:cNvSpPr>
            <a:spLocks noChangeAspect="1"/>
          </p:cNvSpPr>
          <p:nvPr/>
        </p:nvSpPr>
        <p:spPr>
          <a:xfrm rot="10800000">
            <a:off x="3121524" y="1681199"/>
            <a:ext cx="385238" cy="294770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6FD8694D-EE42-841F-E94F-781E8047B79F}"/>
              </a:ext>
            </a:extLst>
          </p:cNvPr>
          <p:cNvSpPr>
            <a:spLocks noChangeAspect="1"/>
          </p:cNvSpPr>
          <p:nvPr/>
        </p:nvSpPr>
        <p:spPr>
          <a:xfrm rot="10800000">
            <a:off x="8542948" y="1689280"/>
            <a:ext cx="385237" cy="281717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8E35623F-79AD-BD54-8134-11B2D52943F0}"/>
              </a:ext>
            </a:extLst>
          </p:cNvPr>
          <p:cNvSpPr txBox="1"/>
          <p:nvPr/>
        </p:nvSpPr>
        <p:spPr>
          <a:xfrm>
            <a:off x="2023519" y="1002753"/>
            <a:ext cx="23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Básico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6276613A-39E5-0171-53E8-42532B18EA4B}"/>
              </a:ext>
            </a:extLst>
          </p:cNvPr>
          <p:cNvSpPr txBox="1"/>
          <p:nvPr/>
        </p:nvSpPr>
        <p:spPr>
          <a:xfrm>
            <a:off x="4734231" y="1002753"/>
            <a:ext cx="23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A2B64D4-F452-6C14-84A2-55D39183D5D0}"/>
              </a:ext>
            </a:extLst>
          </p:cNvPr>
          <p:cNvSpPr txBox="1"/>
          <p:nvPr/>
        </p:nvSpPr>
        <p:spPr>
          <a:xfrm>
            <a:off x="7444943" y="1002753"/>
            <a:ext cx="23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Avanzado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ítulo 4">
            <a:extLst>
              <a:ext uri="{FF2B5EF4-FFF2-40B4-BE49-F238E27FC236}">
                <a16:creationId xmlns:a16="http://schemas.microsoft.com/office/drawing/2014/main" id="{BE512AF9-86C2-4A5F-A45D-F8D25DA7C313}"/>
              </a:ext>
            </a:extLst>
          </p:cNvPr>
          <p:cNvSpPr txBox="1">
            <a:spLocks/>
          </p:cNvSpPr>
          <p:nvPr/>
        </p:nvSpPr>
        <p:spPr>
          <a:xfrm>
            <a:off x="4713791" y="14960"/>
            <a:ext cx="2749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NI" sz="3200" b="1" dirty="0">
                <a:solidFill>
                  <a:srgbClr val="013857"/>
                </a:solidFill>
                <a:latin typeface="Arial" pitchFamily="34" charset="0"/>
                <a:ea typeface="+mn-ea"/>
                <a:cs typeface="Arial" pitchFamily="34" charset="0"/>
              </a:rPr>
              <a:t>NIVELES</a:t>
            </a:r>
          </a:p>
        </p:txBody>
      </p:sp>
    </p:spTree>
    <p:extLst>
      <p:ext uri="{BB962C8B-B14F-4D97-AF65-F5344CB8AC3E}">
        <p14:creationId xmlns:p14="http://schemas.microsoft.com/office/powerpoint/2010/main" val="393928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49">
            <a:extLst>
              <a:ext uri="{FF2B5EF4-FFF2-40B4-BE49-F238E27FC236}">
                <a16:creationId xmlns:a16="http://schemas.microsoft.com/office/drawing/2014/main" id="{0B0614EE-2669-DB09-1220-3028BB3315A8}"/>
              </a:ext>
            </a:extLst>
          </p:cNvPr>
          <p:cNvSpPr/>
          <p:nvPr/>
        </p:nvSpPr>
        <p:spPr>
          <a:xfrm rot="5400000">
            <a:off x="2691623" y="1383325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Pentagon 50">
            <a:extLst>
              <a:ext uri="{FF2B5EF4-FFF2-40B4-BE49-F238E27FC236}">
                <a16:creationId xmlns:a16="http://schemas.microsoft.com/office/drawing/2014/main" id="{6B4029CD-326C-9D09-18F1-5790938C7815}"/>
              </a:ext>
            </a:extLst>
          </p:cNvPr>
          <p:cNvSpPr/>
          <p:nvPr/>
        </p:nvSpPr>
        <p:spPr>
          <a:xfrm rot="5400000">
            <a:off x="5402335" y="1383145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Pentagon 51">
            <a:extLst>
              <a:ext uri="{FF2B5EF4-FFF2-40B4-BE49-F238E27FC236}">
                <a16:creationId xmlns:a16="http://schemas.microsoft.com/office/drawing/2014/main" id="{7E604B80-0302-7204-CF96-3FF2E16235C4}"/>
              </a:ext>
            </a:extLst>
          </p:cNvPr>
          <p:cNvSpPr/>
          <p:nvPr/>
        </p:nvSpPr>
        <p:spPr>
          <a:xfrm rot="5400000">
            <a:off x="8113047" y="1382965"/>
            <a:ext cx="1346950" cy="2592000"/>
          </a:xfrm>
          <a:prstGeom prst="homePlate">
            <a:avLst>
              <a:gd name="adj" fmla="val 34833"/>
            </a:avLst>
          </a:pr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C5D4EDB5-779B-AFA7-155F-9A8B076ECC92}"/>
              </a:ext>
            </a:extLst>
          </p:cNvPr>
          <p:cNvSpPr>
            <a:spLocks noChangeAspect="1"/>
          </p:cNvSpPr>
          <p:nvPr/>
        </p:nvSpPr>
        <p:spPr>
          <a:xfrm>
            <a:off x="5977454" y="2733018"/>
            <a:ext cx="196715" cy="333112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Trapezoid 1">
            <a:extLst>
              <a:ext uri="{FF2B5EF4-FFF2-40B4-BE49-F238E27FC236}">
                <a16:creationId xmlns:a16="http://schemas.microsoft.com/office/drawing/2014/main" id="{779AA578-3DEE-590B-BA23-61FF0BA8AD96}"/>
              </a:ext>
            </a:extLst>
          </p:cNvPr>
          <p:cNvSpPr>
            <a:spLocks noChangeAspect="1"/>
          </p:cNvSpPr>
          <p:nvPr/>
        </p:nvSpPr>
        <p:spPr>
          <a:xfrm rot="10800000">
            <a:off x="3172481" y="2756746"/>
            <a:ext cx="385238" cy="294770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6FD8694D-EE42-841F-E94F-781E8047B79F}"/>
              </a:ext>
            </a:extLst>
          </p:cNvPr>
          <p:cNvSpPr>
            <a:spLocks noChangeAspect="1"/>
          </p:cNvSpPr>
          <p:nvPr/>
        </p:nvSpPr>
        <p:spPr>
          <a:xfrm rot="10800000">
            <a:off x="8593905" y="2764827"/>
            <a:ext cx="385237" cy="281717"/>
          </a:xfrm>
          <a:custGeom>
            <a:avLst/>
            <a:gdLst/>
            <a:ahLst/>
            <a:cxnLst/>
            <a:rect l="l" t="t" r="r" b="b"/>
            <a:pathLst>
              <a:path w="3741783" h="2736305">
                <a:moveTo>
                  <a:pt x="2292227" y="684001"/>
                </a:moveTo>
                <a:lnTo>
                  <a:pt x="2040227" y="684001"/>
                </a:lnTo>
                <a:lnTo>
                  <a:pt x="2040227" y="1"/>
                </a:lnTo>
                <a:lnTo>
                  <a:pt x="2292227" y="1"/>
                </a:lnTo>
                <a:close/>
                <a:moveTo>
                  <a:pt x="1884182" y="1044001"/>
                </a:moveTo>
                <a:lnTo>
                  <a:pt x="1632182" y="1044001"/>
                </a:lnTo>
                <a:lnTo>
                  <a:pt x="1632182" y="1"/>
                </a:lnTo>
                <a:lnTo>
                  <a:pt x="1884182" y="1"/>
                </a:lnTo>
                <a:close/>
                <a:moveTo>
                  <a:pt x="1476137" y="1476000"/>
                </a:moveTo>
                <a:lnTo>
                  <a:pt x="1224137" y="1476000"/>
                </a:lnTo>
                <a:lnTo>
                  <a:pt x="1224137" y="0"/>
                </a:lnTo>
                <a:lnTo>
                  <a:pt x="1476137" y="0"/>
                </a:lnTo>
                <a:close/>
                <a:moveTo>
                  <a:pt x="1068092" y="1944000"/>
                </a:moveTo>
                <a:lnTo>
                  <a:pt x="816092" y="1944000"/>
                </a:lnTo>
                <a:lnTo>
                  <a:pt x="816092" y="0"/>
                </a:lnTo>
                <a:lnTo>
                  <a:pt x="1068092" y="0"/>
                </a:lnTo>
                <a:close/>
                <a:moveTo>
                  <a:pt x="660047" y="2376000"/>
                </a:moveTo>
                <a:lnTo>
                  <a:pt x="408047" y="2376000"/>
                </a:lnTo>
                <a:lnTo>
                  <a:pt x="408047" y="0"/>
                </a:lnTo>
                <a:lnTo>
                  <a:pt x="660047" y="0"/>
                </a:lnTo>
                <a:close/>
                <a:moveTo>
                  <a:pt x="2448272" y="2484305"/>
                </a:moveTo>
                <a:lnTo>
                  <a:pt x="2448272" y="2072574"/>
                </a:lnTo>
                <a:lnTo>
                  <a:pt x="2036540" y="2484305"/>
                </a:lnTo>
                <a:close/>
                <a:moveTo>
                  <a:pt x="3139352" y="2484305"/>
                </a:moveTo>
                <a:lnTo>
                  <a:pt x="2700272" y="2045225"/>
                </a:lnTo>
                <a:lnTo>
                  <a:pt x="2700272" y="2484305"/>
                </a:lnTo>
                <a:close/>
                <a:moveTo>
                  <a:pt x="252000" y="2736304"/>
                </a:moveTo>
                <a:lnTo>
                  <a:pt x="0" y="2736304"/>
                </a:lnTo>
                <a:lnTo>
                  <a:pt x="0" y="0"/>
                </a:lnTo>
                <a:lnTo>
                  <a:pt x="252000" y="0"/>
                </a:lnTo>
                <a:close/>
                <a:moveTo>
                  <a:pt x="3741783" y="2736305"/>
                </a:moveTo>
                <a:lnTo>
                  <a:pt x="1437783" y="2736305"/>
                </a:lnTo>
                <a:lnTo>
                  <a:pt x="1575142" y="2594187"/>
                </a:lnTo>
                <a:lnTo>
                  <a:pt x="1570358" y="2594105"/>
                </a:lnTo>
                <a:lnTo>
                  <a:pt x="2448272" y="1716192"/>
                </a:lnTo>
                <a:lnTo>
                  <a:pt x="2448272" y="0"/>
                </a:lnTo>
                <a:lnTo>
                  <a:pt x="2700272" y="0"/>
                </a:lnTo>
                <a:lnTo>
                  <a:pt x="2700272" y="1688843"/>
                </a:lnTo>
                <a:lnTo>
                  <a:pt x="3495734" y="2484305"/>
                </a:lnTo>
                <a:lnTo>
                  <a:pt x="3498222" y="2484305"/>
                </a:lnTo>
                <a:lnTo>
                  <a:pt x="3570029" y="2558600"/>
                </a:lnTo>
                <a:lnTo>
                  <a:pt x="3646606" y="2635177"/>
                </a:lnTo>
                <a:lnTo>
                  <a:pt x="3644083" y="2635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TextBox 10">
            <a:extLst>
              <a:ext uri="{FF2B5EF4-FFF2-40B4-BE49-F238E27FC236}">
                <a16:creationId xmlns:a16="http://schemas.microsoft.com/office/drawing/2014/main" id="{8E35623F-79AD-BD54-8134-11B2D52943F0}"/>
              </a:ext>
            </a:extLst>
          </p:cNvPr>
          <p:cNvSpPr txBox="1"/>
          <p:nvPr/>
        </p:nvSpPr>
        <p:spPr>
          <a:xfrm>
            <a:off x="2074476" y="2078300"/>
            <a:ext cx="23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Básico</a:t>
            </a:r>
          </a:p>
        </p:txBody>
      </p:sp>
      <p:sp>
        <p:nvSpPr>
          <p:cNvPr id="59" name="TextBox 13">
            <a:extLst>
              <a:ext uri="{FF2B5EF4-FFF2-40B4-BE49-F238E27FC236}">
                <a16:creationId xmlns:a16="http://schemas.microsoft.com/office/drawing/2014/main" id="{6276613A-39E5-0171-53E8-42532B18EA4B}"/>
              </a:ext>
            </a:extLst>
          </p:cNvPr>
          <p:cNvSpPr txBox="1"/>
          <p:nvPr/>
        </p:nvSpPr>
        <p:spPr>
          <a:xfrm>
            <a:off x="4785188" y="2078300"/>
            <a:ext cx="23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AA2B64D4-F452-6C14-84A2-55D39183D5D0}"/>
              </a:ext>
            </a:extLst>
          </p:cNvPr>
          <p:cNvSpPr txBox="1"/>
          <p:nvPr/>
        </p:nvSpPr>
        <p:spPr>
          <a:xfrm>
            <a:off x="7495900" y="2078300"/>
            <a:ext cx="23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Avanzado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8E007259-7208-C78B-B9B4-58B23EB25769}"/>
              </a:ext>
            </a:extLst>
          </p:cNvPr>
          <p:cNvSpPr/>
          <p:nvPr/>
        </p:nvSpPr>
        <p:spPr>
          <a:xfrm>
            <a:off x="1548569" y="3429000"/>
            <a:ext cx="1691408" cy="1280028"/>
          </a:xfrm>
          <a:custGeom>
            <a:avLst/>
            <a:gdLst>
              <a:gd name="connsiteX0" fmla="*/ 0 w 1518398"/>
              <a:gd name="connsiteY0" fmla="*/ 0 h 607359"/>
              <a:gd name="connsiteX1" fmla="*/ 1214719 w 1518398"/>
              <a:gd name="connsiteY1" fmla="*/ 0 h 607359"/>
              <a:gd name="connsiteX2" fmla="*/ 1518398 w 1518398"/>
              <a:gd name="connsiteY2" fmla="*/ 303680 h 607359"/>
              <a:gd name="connsiteX3" fmla="*/ 1214719 w 1518398"/>
              <a:gd name="connsiteY3" fmla="*/ 607359 h 607359"/>
              <a:gd name="connsiteX4" fmla="*/ 0 w 1518398"/>
              <a:gd name="connsiteY4" fmla="*/ 607359 h 607359"/>
              <a:gd name="connsiteX5" fmla="*/ 303680 w 1518398"/>
              <a:gd name="connsiteY5" fmla="*/ 303680 h 607359"/>
              <a:gd name="connsiteX6" fmla="*/ 0 w 1518398"/>
              <a:gd name="connsiteY6" fmla="*/ 0 h 6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98" h="607359">
                <a:moveTo>
                  <a:pt x="0" y="0"/>
                </a:moveTo>
                <a:lnTo>
                  <a:pt x="1214719" y="0"/>
                </a:lnTo>
                <a:lnTo>
                  <a:pt x="1518398" y="303680"/>
                </a:lnTo>
                <a:lnTo>
                  <a:pt x="1214719" y="607359"/>
                </a:lnTo>
                <a:lnTo>
                  <a:pt x="0" y="607359"/>
                </a:lnTo>
                <a:lnTo>
                  <a:pt x="303680" y="303680"/>
                </a:lnTo>
                <a:lnTo>
                  <a:pt x="0" y="0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700" dirty="0">
                <a:solidFill>
                  <a:schemeClr val="bg1"/>
                </a:solidFill>
              </a:rPr>
              <a:t>A1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D42A831E-DC4F-2304-D22B-A192ED58B840}"/>
              </a:ext>
            </a:extLst>
          </p:cNvPr>
          <p:cNvSpPr/>
          <p:nvPr/>
        </p:nvSpPr>
        <p:spPr>
          <a:xfrm>
            <a:off x="3003180" y="3429000"/>
            <a:ext cx="1691408" cy="1280028"/>
          </a:xfrm>
          <a:custGeom>
            <a:avLst/>
            <a:gdLst>
              <a:gd name="connsiteX0" fmla="*/ 0 w 1518398"/>
              <a:gd name="connsiteY0" fmla="*/ 0 h 607359"/>
              <a:gd name="connsiteX1" fmla="*/ 1214719 w 1518398"/>
              <a:gd name="connsiteY1" fmla="*/ 0 h 607359"/>
              <a:gd name="connsiteX2" fmla="*/ 1518398 w 1518398"/>
              <a:gd name="connsiteY2" fmla="*/ 303680 h 607359"/>
              <a:gd name="connsiteX3" fmla="*/ 1214719 w 1518398"/>
              <a:gd name="connsiteY3" fmla="*/ 607359 h 607359"/>
              <a:gd name="connsiteX4" fmla="*/ 0 w 1518398"/>
              <a:gd name="connsiteY4" fmla="*/ 607359 h 607359"/>
              <a:gd name="connsiteX5" fmla="*/ 303680 w 1518398"/>
              <a:gd name="connsiteY5" fmla="*/ 303680 h 607359"/>
              <a:gd name="connsiteX6" fmla="*/ 0 w 1518398"/>
              <a:gd name="connsiteY6" fmla="*/ 0 h 6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98" h="607359">
                <a:moveTo>
                  <a:pt x="0" y="0"/>
                </a:moveTo>
                <a:lnTo>
                  <a:pt x="1214719" y="0"/>
                </a:lnTo>
                <a:lnTo>
                  <a:pt x="1518398" y="303680"/>
                </a:lnTo>
                <a:lnTo>
                  <a:pt x="1214719" y="607359"/>
                </a:lnTo>
                <a:lnTo>
                  <a:pt x="0" y="607359"/>
                </a:lnTo>
                <a:lnTo>
                  <a:pt x="303680" y="303680"/>
                </a:lnTo>
                <a:lnTo>
                  <a:pt x="0" y="0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700" dirty="0">
                <a:solidFill>
                  <a:schemeClr val="bg1"/>
                </a:solidFill>
              </a:rPr>
              <a:t>A2</a:t>
            </a: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E4151691-9E10-2595-27B7-7D294F6F4559}"/>
              </a:ext>
            </a:extLst>
          </p:cNvPr>
          <p:cNvSpPr/>
          <p:nvPr/>
        </p:nvSpPr>
        <p:spPr>
          <a:xfrm>
            <a:off x="4457792" y="3429000"/>
            <a:ext cx="1691408" cy="1280028"/>
          </a:xfrm>
          <a:custGeom>
            <a:avLst/>
            <a:gdLst>
              <a:gd name="connsiteX0" fmla="*/ 0 w 1518398"/>
              <a:gd name="connsiteY0" fmla="*/ 0 h 607359"/>
              <a:gd name="connsiteX1" fmla="*/ 1214719 w 1518398"/>
              <a:gd name="connsiteY1" fmla="*/ 0 h 607359"/>
              <a:gd name="connsiteX2" fmla="*/ 1518398 w 1518398"/>
              <a:gd name="connsiteY2" fmla="*/ 303680 h 607359"/>
              <a:gd name="connsiteX3" fmla="*/ 1214719 w 1518398"/>
              <a:gd name="connsiteY3" fmla="*/ 607359 h 607359"/>
              <a:gd name="connsiteX4" fmla="*/ 0 w 1518398"/>
              <a:gd name="connsiteY4" fmla="*/ 607359 h 607359"/>
              <a:gd name="connsiteX5" fmla="*/ 303680 w 1518398"/>
              <a:gd name="connsiteY5" fmla="*/ 303680 h 607359"/>
              <a:gd name="connsiteX6" fmla="*/ 0 w 1518398"/>
              <a:gd name="connsiteY6" fmla="*/ 0 h 6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98" h="607359">
                <a:moveTo>
                  <a:pt x="0" y="0"/>
                </a:moveTo>
                <a:lnTo>
                  <a:pt x="1214719" y="0"/>
                </a:lnTo>
                <a:lnTo>
                  <a:pt x="1518398" y="303680"/>
                </a:lnTo>
                <a:lnTo>
                  <a:pt x="1214719" y="607359"/>
                </a:lnTo>
                <a:lnTo>
                  <a:pt x="0" y="607359"/>
                </a:lnTo>
                <a:lnTo>
                  <a:pt x="303680" y="303680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700" dirty="0">
                <a:solidFill>
                  <a:schemeClr val="lt1"/>
                </a:solidFill>
              </a:rPr>
              <a:t>B1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F42D41EE-85AB-4447-4590-F531AC1D42B0}"/>
              </a:ext>
            </a:extLst>
          </p:cNvPr>
          <p:cNvSpPr/>
          <p:nvPr/>
        </p:nvSpPr>
        <p:spPr>
          <a:xfrm>
            <a:off x="5912403" y="3429000"/>
            <a:ext cx="1691408" cy="1280028"/>
          </a:xfrm>
          <a:custGeom>
            <a:avLst/>
            <a:gdLst>
              <a:gd name="connsiteX0" fmla="*/ 0 w 1518398"/>
              <a:gd name="connsiteY0" fmla="*/ 0 h 607359"/>
              <a:gd name="connsiteX1" fmla="*/ 1214719 w 1518398"/>
              <a:gd name="connsiteY1" fmla="*/ 0 h 607359"/>
              <a:gd name="connsiteX2" fmla="*/ 1518398 w 1518398"/>
              <a:gd name="connsiteY2" fmla="*/ 303680 h 607359"/>
              <a:gd name="connsiteX3" fmla="*/ 1214719 w 1518398"/>
              <a:gd name="connsiteY3" fmla="*/ 607359 h 607359"/>
              <a:gd name="connsiteX4" fmla="*/ 0 w 1518398"/>
              <a:gd name="connsiteY4" fmla="*/ 607359 h 607359"/>
              <a:gd name="connsiteX5" fmla="*/ 303680 w 1518398"/>
              <a:gd name="connsiteY5" fmla="*/ 303680 h 607359"/>
              <a:gd name="connsiteX6" fmla="*/ 0 w 1518398"/>
              <a:gd name="connsiteY6" fmla="*/ 0 h 6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98" h="607359">
                <a:moveTo>
                  <a:pt x="0" y="0"/>
                </a:moveTo>
                <a:lnTo>
                  <a:pt x="1214719" y="0"/>
                </a:lnTo>
                <a:lnTo>
                  <a:pt x="1518398" y="303680"/>
                </a:lnTo>
                <a:lnTo>
                  <a:pt x="1214719" y="607359"/>
                </a:lnTo>
                <a:lnTo>
                  <a:pt x="0" y="607359"/>
                </a:lnTo>
                <a:lnTo>
                  <a:pt x="303680" y="303680"/>
                </a:lnTo>
                <a:lnTo>
                  <a:pt x="0" y="0"/>
                </a:lnTo>
                <a:close/>
              </a:path>
            </a:pathLst>
          </a:custGeom>
          <a:solidFill>
            <a:srgbClr val="33A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700" dirty="0">
                <a:solidFill>
                  <a:schemeClr val="lt1"/>
                </a:solidFill>
              </a:rPr>
              <a:t>B2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6B94166D-FD4F-401E-9B0F-EC675B0D61ED}"/>
              </a:ext>
            </a:extLst>
          </p:cNvPr>
          <p:cNvSpPr/>
          <p:nvPr/>
        </p:nvSpPr>
        <p:spPr>
          <a:xfrm>
            <a:off x="7367015" y="3429000"/>
            <a:ext cx="1691408" cy="1280028"/>
          </a:xfrm>
          <a:custGeom>
            <a:avLst/>
            <a:gdLst>
              <a:gd name="connsiteX0" fmla="*/ 0 w 1518398"/>
              <a:gd name="connsiteY0" fmla="*/ 0 h 607359"/>
              <a:gd name="connsiteX1" fmla="*/ 1214719 w 1518398"/>
              <a:gd name="connsiteY1" fmla="*/ 0 h 607359"/>
              <a:gd name="connsiteX2" fmla="*/ 1518398 w 1518398"/>
              <a:gd name="connsiteY2" fmla="*/ 303680 h 607359"/>
              <a:gd name="connsiteX3" fmla="*/ 1214719 w 1518398"/>
              <a:gd name="connsiteY3" fmla="*/ 607359 h 607359"/>
              <a:gd name="connsiteX4" fmla="*/ 0 w 1518398"/>
              <a:gd name="connsiteY4" fmla="*/ 607359 h 607359"/>
              <a:gd name="connsiteX5" fmla="*/ 303680 w 1518398"/>
              <a:gd name="connsiteY5" fmla="*/ 303680 h 607359"/>
              <a:gd name="connsiteX6" fmla="*/ 0 w 1518398"/>
              <a:gd name="connsiteY6" fmla="*/ 0 h 6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98" h="607359">
                <a:moveTo>
                  <a:pt x="0" y="0"/>
                </a:moveTo>
                <a:lnTo>
                  <a:pt x="1214719" y="0"/>
                </a:lnTo>
                <a:lnTo>
                  <a:pt x="1518398" y="303680"/>
                </a:lnTo>
                <a:lnTo>
                  <a:pt x="1214719" y="607359"/>
                </a:lnTo>
                <a:lnTo>
                  <a:pt x="0" y="607359"/>
                </a:lnTo>
                <a:lnTo>
                  <a:pt x="303680" y="303680"/>
                </a:lnTo>
                <a:lnTo>
                  <a:pt x="0" y="0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700" dirty="0">
                <a:solidFill>
                  <a:schemeClr val="lt1"/>
                </a:solidFill>
              </a:rPr>
              <a:t>C1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1C67A41B-5D25-BDB3-4511-473F90B5CB09}"/>
              </a:ext>
            </a:extLst>
          </p:cNvPr>
          <p:cNvSpPr/>
          <p:nvPr/>
        </p:nvSpPr>
        <p:spPr>
          <a:xfrm>
            <a:off x="8821627" y="3429000"/>
            <a:ext cx="1691408" cy="1280028"/>
          </a:xfrm>
          <a:custGeom>
            <a:avLst/>
            <a:gdLst>
              <a:gd name="connsiteX0" fmla="*/ 0 w 1518398"/>
              <a:gd name="connsiteY0" fmla="*/ 0 h 607359"/>
              <a:gd name="connsiteX1" fmla="*/ 1214719 w 1518398"/>
              <a:gd name="connsiteY1" fmla="*/ 0 h 607359"/>
              <a:gd name="connsiteX2" fmla="*/ 1518398 w 1518398"/>
              <a:gd name="connsiteY2" fmla="*/ 303680 h 607359"/>
              <a:gd name="connsiteX3" fmla="*/ 1214719 w 1518398"/>
              <a:gd name="connsiteY3" fmla="*/ 607359 h 607359"/>
              <a:gd name="connsiteX4" fmla="*/ 0 w 1518398"/>
              <a:gd name="connsiteY4" fmla="*/ 607359 h 607359"/>
              <a:gd name="connsiteX5" fmla="*/ 303680 w 1518398"/>
              <a:gd name="connsiteY5" fmla="*/ 303680 h 607359"/>
              <a:gd name="connsiteX6" fmla="*/ 0 w 1518398"/>
              <a:gd name="connsiteY6" fmla="*/ 0 h 60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398" h="607359">
                <a:moveTo>
                  <a:pt x="0" y="0"/>
                </a:moveTo>
                <a:lnTo>
                  <a:pt x="1214719" y="0"/>
                </a:lnTo>
                <a:lnTo>
                  <a:pt x="1518398" y="303680"/>
                </a:lnTo>
                <a:lnTo>
                  <a:pt x="1214719" y="607359"/>
                </a:lnTo>
                <a:lnTo>
                  <a:pt x="0" y="607359"/>
                </a:lnTo>
                <a:lnTo>
                  <a:pt x="303680" y="303680"/>
                </a:lnTo>
                <a:lnTo>
                  <a:pt x="0" y="0"/>
                </a:lnTo>
                <a:close/>
              </a:path>
            </a:pathLst>
          </a:custGeom>
          <a:solidFill>
            <a:srgbClr val="01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700" dirty="0">
                <a:solidFill>
                  <a:schemeClr val="lt1"/>
                </a:solidFill>
              </a:rPr>
              <a:t>C2</a:t>
            </a: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A0B599BD-E260-E844-7B0F-975E565BE95E}"/>
              </a:ext>
            </a:extLst>
          </p:cNvPr>
          <p:cNvSpPr txBox="1">
            <a:spLocks/>
          </p:cNvSpPr>
          <p:nvPr/>
        </p:nvSpPr>
        <p:spPr>
          <a:xfrm>
            <a:off x="4779810" y="959926"/>
            <a:ext cx="2243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NI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138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NI" dirty="0"/>
              <a:t>Niveles</a:t>
            </a: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F7F6E292-8C18-F100-DFC5-DB192FA4BB8A}"/>
              </a:ext>
            </a:extLst>
          </p:cNvPr>
          <p:cNvSpPr txBox="1">
            <a:spLocks/>
          </p:cNvSpPr>
          <p:nvPr/>
        </p:nvSpPr>
        <p:spPr>
          <a:xfrm>
            <a:off x="4514730" y="4812171"/>
            <a:ext cx="2243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NI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1385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NI" dirty="0"/>
              <a:t>Tipología</a:t>
            </a:r>
          </a:p>
        </p:txBody>
      </p:sp>
    </p:spTree>
    <p:extLst>
      <p:ext uri="{BB962C8B-B14F-4D97-AF65-F5344CB8AC3E}">
        <p14:creationId xmlns:p14="http://schemas.microsoft.com/office/powerpoint/2010/main" val="403069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b="1" dirty="0">
                <a:solidFill>
                  <a:srgbClr val="013857"/>
                </a:solidFill>
                <a:latin typeface="Arial" pitchFamily="34" charset="0"/>
                <a:ea typeface="+mn-ea"/>
                <a:cs typeface="Arial" pitchFamily="34" charset="0"/>
              </a:rPr>
              <a:t>Plan de Formación</a:t>
            </a:r>
            <a:endParaRPr lang="es-NI" b="1" dirty="0">
              <a:solidFill>
                <a:srgbClr val="013857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05B1EA21-2F61-A739-C6F8-5B6ED3267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727382"/>
              </p:ext>
            </p:extLst>
          </p:nvPr>
        </p:nvGraphicFramePr>
        <p:xfrm>
          <a:off x="535670" y="1890058"/>
          <a:ext cx="10680971" cy="4595251"/>
        </p:xfrm>
        <a:graphic>
          <a:graphicData uri="http://schemas.openxmlformats.org/drawingml/2006/table">
            <a:tbl>
              <a:tblPr firstRow="1" bandRow="1"/>
              <a:tblGrid>
                <a:gridCol w="3249192">
                  <a:extLst>
                    <a:ext uri="{9D8B030D-6E8A-4147-A177-3AD203B41FA5}">
                      <a16:colId xmlns:a16="http://schemas.microsoft.com/office/drawing/2014/main" val="2955266272"/>
                    </a:ext>
                  </a:extLst>
                </a:gridCol>
                <a:gridCol w="907506">
                  <a:extLst>
                    <a:ext uri="{9D8B030D-6E8A-4147-A177-3AD203B41FA5}">
                      <a16:colId xmlns:a16="http://schemas.microsoft.com/office/drawing/2014/main" val="335852357"/>
                    </a:ext>
                  </a:extLst>
                </a:gridCol>
                <a:gridCol w="1430941">
                  <a:extLst>
                    <a:ext uri="{9D8B030D-6E8A-4147-A177-3AD203B41FA5}">
                      <a16:colId xmlns:a16="http://schemas.microsoft.com/office/drawing/2014/main" val="1198106638"/>
                    </a:ext>
                  </a:extLst>
                </a:gridCol>
                <a:gridCol w="1013156">
                  <a:extLst>
                    <a:ext uri="{9D8B030D-6E8A-4147-A177-3AD203B41FA5}">
                      <a16:colId xmlns:a16="http://schemas.microsoft.com/office/drawing/2014/main" val="4200172608"/>
                    </a:ext>
                  </a:extLst>
                </a:gridCol>
                <a:gridCol w="1013156">
                  <a:extLst>
                    <a:ext uri="{9D8B030D-6E8A-4147-A177-3AD203B41FA5}">
                      <a16:colId xmlns:a16="http://schemas.microsoft.com/office/drawing/2014/main" val="3356062949"/>
                    </a:ext>
                  </a:extLst>
                </a:gridCol>
                <a:gridCol w="1013156">
                  <a:extLst>
                    <a:ext uri="{9D8B030D-6E8A-4147-A177-3AD203B41FA5}">
                      <a16:colId xmlns:a16="http://schemas.microsoft.com/office/drawing/2014/main" val="1469498230"/>
                    </a:ext>
                  </a:extLst>
                </a:gridCol>
                <a:gridCol w="1026932">
                  <a:extLst>
                    <a:ext uri="{9D8B030D-6E8A-4147-A177-3AD203B41FA5}">
                      <a16:colId xmlns:a16="http://schemas.microsoft.com/office/drawing/2014/main" val="3260407916"/>
                    </a:ext>
                  </a:extLst>
                </a:gridCol>
                <a:gridCol w="1026932">
                  <a:extLst>
                    <a:ext uri="{9D8B030D-6E8A-4147-A177-3AD203B41FA5}">
                      <a16:colId xmlns:a16="http://schemas.microsoft.com/office/drawing/2014/main" val="2966525154"/>
                    </a:ext>
                  </a:extLst>
                </a:gridCol>
              </a:tblGrid>
              <a:tr h="404091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40F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F0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A1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A2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B1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B2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C1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C2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55810"/>
                  </a:ext>
                </a:extLst>
              </a:tr>
              <a:tr h="72863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 kern="1200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Alfabetización Tecnológica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00F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AT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A1 - AT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AT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AT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AT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AT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C2 - AT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21521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 kern="1200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Gestión de la información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A0F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0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GI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A1 - GI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GI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GI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GI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GI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C2 - GI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097297"/>
                  </a:ext>
                </a:extLst>
              </a:tr>
              <a:tr h="75008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</a:rPr>
                        <a:t>Comunicación en medios digitales</a:t>
                      </a:r>
                      <a:endParaRPr lang="es-NI" sz="1600" b="0" i="0" u="none" strike="noStrike" dirty="0">
                        <a:solidFill>
                          <a:srgbClr val="01385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200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00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0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CMD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A1 - CMD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CMD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CMD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CMD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CMD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 dirty="0">
                          <a:effectLst/>
                          <a:latin typeface="Arial" panose="020B0604020202020204" pitchFamily="34" charset="0"/>
                        </a:rPr>
                        <a:t>C2 - CMD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375293"/>
                  </a:ext>
                </a:extLst>
              </a:tr>
              <a:tr h="75008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</a:rPr>
                        <a:t>Ambientes virtuales de aprendizaje</a:t>
                      </a:r>
                      <a:endParaRPr lang="es-NI" sz="1600" b="0" i="0" u="none" strike="noStrike" dirty="0">
                        <a:solidFill>
                          <a:srgbClr val="01385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A00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0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AVA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A1 - AVA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AVA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AVA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AVA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AVA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C2 - AVA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10758"/>
                  </a:ext>
                </a:extLst>
              </a:tr>
              <a:tr h="75008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i="0" u="none" strike="noStrike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</a:rPr>
                        <a:t>Creación de recursos educativos digitales</a:t>
                      </a:r>
                      <a:endParaRPr lang="es-ES" sz="1600" b="0" i="0" u="none" strike="noStrike" dirty="0">
                        <a:solidFill>
                          <a:srgbClr val="01385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000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B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0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CRED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A1 - CRED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CRED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CRED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CRED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CRED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C2 - CRED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556383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</a:rPr>
                        <a:t>Seguridad digital</a:t>
                      </a:r>
                      <a:endParaRPr lang="es-NI" sz="1600" b="0" i="0" u="none" strike="noStrike" dirty="0">
                        <a:solidFill>
                          <a:srgbClr val="01385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E00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0A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SD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A1 - SD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SD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SD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SD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SD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C2 - SD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81256"/>
                  </a:ext>
                </a:extLst>
              </a:tr>
              <a:tr h="404091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 dirty="0">
                          <a:solidFill>
                            <a:srgbClr val="013857"/>
                          </a:solidFill>
                          <a:effectLst/>
                          <a:latin typeface="Arial" panose="020B0604020202020204" pitchFamily="34" charset="0"/>
                        </a:rPr>
                        <a:t>Resolución de problemas</a:t>
                      </a:r>
                      <a:endParaRPr lang="es-NI" sz="1600" b="0" i="0" u="none" strike="noStrike" dirty="0">
                        <a:solidFill>
                          <a:srgbClr val="01385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401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8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1" i="0" u="none" strike="noStrike">
                          <a:effectLst/>
                          <a:latin typeface="Arial" panose="020B0604020202020204" pitchFamily="34" charset="0"/>
                        </a:rPr>
                        <a:t>RP</a:t>
                      </a:r>
                      <a:endParaRPr lang="es-NI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 dirty="0">
                          <a:effectLst/>
                          <a:latin typeface="Arial" panose="020B0604020202020204" pitchFamily="34" charset="0"/>
                        </a:rPr>
                        <a:t>A1 - RP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A2 - RP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B1 - RP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B2 - RP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>
                          <a:effectLst/>
                          <a:latin typeface="Arial" panose="020B0604020202020204" pitchFamily="34" charset="0"/>
                        </a:rPr>
                        <a:t>C1 - RP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NI" sz="1600" b="0" i="0" u="none" strike="noStrike" dirty="0">
                          <a:effectLst/>
                          <a:latin typeface="Arial" panose="020B0604020202020204" pitchFamily="34" charset="0"/>
                        </a:rPr>
                        <a:t>C2 - RP</a:t>
                      </a:r>
                    </a:p>
                  </a:txBody>
                  <a:tcPr marL="24960" marR="24960" marT="832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34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824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5A7D8E-DF10-4A62-B82A-987BB31842D7}"/>
</file>

<file path=customXml/itemProps2.xml><?xml version="1.0" encoding="utf-8"?>
<ds:datastoreItem xmlns:ds="http://schemas.openxmlformats.org/officeDocument/2006/customXml" ds:itemID="{8460E5BE-2E6E-4B9A-AA6F-F8521F5108B9}"/>
</file>

<file path=customXml/itemProps3.xml><?xml version="1.0" encoding="utf-8"?>
<ds:datastoreItem xmlns:ds="http://schemas.openxmlformats.org/officeDocument/2006/customXml" ds:itemID="{EBB2456B-B3A5-46D8-A160-8801C2F1AE85}"/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592</Words>
  <Application>Microsoft Office PowerPoint</Application>
  <PresentationFormat>Panorámica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D-DIN</vt:lpstr>
      <vt:lpstr>Franklin Gothic Heavy</vt:lpstr>
      <vt:lpstr>Roboto</vt:lpstr>
      <vt:lpstr>Symbol</vt:lpstr>
      <vt:lpstr>Tema de Office</vt:lpstr>
      <vt:lpstr>“Marco de Competencia Digitales Docentes”</vt:lpstr>
      <vt:lpstr>Introducción</vt:lpstr>
      <vt:lpstr>Presentación de PowerPoint</vt:lpstr>
      <vt:lpstr>Presentación de PowerPoint</vt:lpstr>
      <vt:lpstr>¿Cómo está organizado?</vt:lpstr>
      <vt:lpstr>Áreas del Conocimiento</vt:lpstr>
      <vt:lpstr>Áreas del Conocimiento</vt:lpstr>
      <vt:lpstr>Presentación de PowerPoint</vt:lpstr>
      <vt:lpstr>Plan de Formación</vt:lpstr>
      <vt:lpstr>Sistema de Competencias Digitales Docentes (SCDD)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Roberto Blandino</cp:lastModifiedBy>
  <cp:revision>7</cp:revision>
  <dcterms:created xsi:type="dcterms:W3CDTF">2023-08-16T17:06:53Z</dcterms:created>
  <dcterms:modified xsi:type="dcterms:W3CDTF">2023-10-04T01:43:04Z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