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4" r:id="rId4"/>
    <p:sldId id="283" r:id="rId5"/>
    <p:sldId id="261" r:id="rId6"/>
    <p:sldId id="285" r:id="rId7"/>
    <p:sldId id="286" r:id="rId8"/>
    <p:sldId id="263" r:id="rId9"/>
    <p:sldId id="258" r:id="rId10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DDD"/>
    <a:srgbClr val="95B12F"/>
    <a:srgbClr val="186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DBB057-F172-4227-8532-699F5EC807DF}" v="31" dt="2023-10-02T21:33:47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a Martin Labory" userId="5c614a9d-0706-4929-9f47-35004a7ad8d2" providerId="ADAL" clId="{D045917C-3D99-49E3-9874-5A84E585DE5F}"/>
    <pc:docChg chg="undo custSel addSld delSld modSld">
      <pc:chgData name="Dania Martin Labory" userId="5c614a9d-0706-4929-9f47-35004a7ad8d2" providerId="ADAL" clId="{D045917C-3D99-49E3-9874-5A84E585DE5F}" dt="2023-10-02T22:00:00.984" v="53" actId="478"/>
      <pc:docMkLst>
        <pc:docMk/>
      </pc:docMkLst>
      <pc:sldChg chg="del">
        <pc:chgData name="Dania Martin Labory" userId="5c614a9d-0706-4929-9f47-35004a7ad8d2" providerId="ADAL" clId="{D045917C-3D99-49E3-9874-5A84E585DE5F}" dt="2023-10-02T21:52:54.877" v="38" actId="47"/>
        <pc:sldMkLst>
          <pc:docMk/>
          <pc:sldMk cId="2975691855" sldId="260"/>
        </pc:sldMkLst>
      </pc:sldChg>
      <pc:sldChg chg="addSp delSp modSp mod">
        <pc:chgData name="Dania Martin Labory" userId="5c614a9d-0706-4929-9f47-35004a7ad8d2" providerId="ADAL" clId="{D045917C-3D99-49E3-9874-5A84E585DE5F}" dt="2023-10-02T22:00:00.984" v="53" actId="478"/>
        <pc:sldMkLst>
          <pc:docMk/>
          <pc:sldMk cId="3261332997" sldId="262"/>
        </pc:sldMkLst>
        <pc:spChg chg="mod">
          <ac:chgData name="Dania Martin Labory" userId="5c614a9d-0706-4929-9f47-35004a7ad8d2" providerId="ADAL" clId="{D045917C-3D99-49E3-9874-5A84E585DE5F}" dt="2023-10-02T21:59:56.995" v="52" actId="688"/>
          <ac:spMkLst>
            <pc:docMk/>
            <pc:sldMk cId="3261332997" sldId="262"/>
            <ac:spMk id="140" creationId="{EFBD8D67-ADC2-0BFA-A40E-CF1FC62DA503}"/>
          </ac:spMkLst>
        </pc:spChg>
        <pc:spChg chg="mod">
          <ac:chgData name="Dania Martin Labory" userId="5c614a9d-0706-4929-9f47-35004a7ad8d2" providerId="ADAL" clId="{D045917C-3D99-49E3-9874-5A84E585DE5F}" dt="2023-10-02T21:58:08.072" v="45" actId="113"/>
          <ac:spMkLst>
            <pc:docMk/>
            <pc:sldMk cId="3261332997" sldId="262"/>
            <ac:spMk id="153" creationId="{A9598126-9486-B223-CCA6-3424E7E921A3}"/>
          </ac:spMkLst>
        </pc:spChg>
        <pc:cxnChg chg="add del">
          <ac:chgData name="Dania Martin Labory" userId="5c614a9d-0706-4929-9f47-35004a7ad8d2" providerId="ADAL" clId="{D045917C-3D99-49E3-9874-5A84E585DE5F}" dt="2023-10-02T22:00:00.984" v="53" actId="478"/>
          <ac:cxnSpMkLst>
            <pc:docMk/>
            <pc:sldMk cId="3261332997" sldId="262"/>
            <ac:cxnSpMk id="3" creationId="{B5C5F926-39C2-7EF9-EDC5-DE07B244DBC7}"/>
          </ac:cxnSpMkLst>
        </pc:cxnChg>
      </pc:sldChg>
      <pc:sldChg chg="del">
        <pc:chgData name="Dania Martin Labory" userId="5c614a9d-0706-4929-9f47-35004a7ad8d2" providerId="ADAL" clId="{D045917C-3D99-49E3-9874-5A84E585DE5F}" dt="2023-10-02T21:50:33.946" v="24" actId="47"/>
        <pc:sldMkLst>
          <pc:docMk/>
          <pc:sldMk cId="1905964208" sldId="264"/>
        </pc:sldMkLst>
      </pc:sldChg>
      <pc:sldChg chg="del">
        <pc:chgData name="Dania Martin Labory" userId="5c614a9d-0706-4929-9f47-35004a7ad8d2" providerId="ADAL" clId="{D045917C-3D99-49E3-9874-5A84E585DE5F}" dt="2023-10-02T21:50:36.423" v="25" actId="47"/>
        <pc:sldMkLst>
          <pc:docMk/>
          <pc:sldMk cId="3102126162" sldId="265"/>
        </pc:sldMkLst>
      </pc:sldChg>
      <pc:sldChg chg="modSp mod">
        <pc:chgData name="Dania Martin Labory" userId="5c614a9d-0706-4929-9f47-35004a7ad8d2" providerId="ADAL" clId="{D045917C-3D99-49E3-9874-5A84E585DE5F}" dt="2023-10-02T21:52:13.467" v="37" actId="1036"/>
        <pc:sldMkLst>
          <pc:docMk/>
          <pc:sldMk cId="1994360040" sldId="283"/>
        </pc:sldMkLst>
        <pc:spChg chg="mod">
          <ac:chgData name="Dania Martin Labory" userId="5c614a9d-0706-4929-9f47-35004a7ad8d2" providerId="ADAL" clId="{D045917C-3D99-49E3-9874-5A84E585DE5F}" dt="2023-10-02T21:52:04.938" v="29" actId="1076"/>
          <ac:spMkLst>
            <pc:docMk/>
            <pc:sldMk cId="1994360040" sldId="283"/>
            <ac:spMk id="51" creationId="{FF60BFDF-E78F-4656-843F-37690D322A82}"/>
          </ac:spMkLst>
        </pc:spChg>
        <pc:spChg chg="mod">
          <ac:chgData name="Dania Martin Labory" userId="5c614a9d-0706-4929-9f47-35004a7ad8d2" providerId="ADAL" clId="{D045917C-3D99-49E3-9874-5A84E585DE5F}" dt="2023-10-02T21:52:13.467" v="37" actId="1036"/>
          <ac:spMkLst>
            <pc:docMk/>
            <pc:sldMk cId="1994360040" sldId="283"/>
            <ac:spMk id="52" creationId="{A122118F-3361-F62E-A8CD-539739435B58}"/>
          </ac:spMkLst>
        </pc:spChg>
        <pc:spChg chg="mod">
          <ac:chgData name="Dania Martin Labory" userId="5c614a9d-0706-4929-9f47-35004a7ad8d2" providerId="ADAL" clId="{D045917C-3D99-49E3-9874-5A84E585DE5F}" dt="2023-10-02T21:52:04.938" v="29" actId="1076"/>
          <ac:spMkLst>
            <pc:docMk/>
            <pc:sldMk cId="1994360040" sldId="283"/>
            <ac:spMk id="53" creationId="{10C13356-E133-BA31-F334-749291A86DA7}"/>
          </ac:spMkLst>
        </pc:spChg>
        <pc:spChg chg="mod">
          <ac:chgData name="Dania Martin Labory" userId="5c614a9d-0706-4929-9f47-35004a7ad8d2" providerId="ADAL" clId="{D045917C-3D99-49E3-9874-5A84E585DE5F}" dt="2023-10-02T21:52:04.938" v="29" actId="1076"/>
          <ac:spMkLst>
            <pc:docMk/>
            <pc:sldMk cId="1994360040" sldId="283"/>
            <ac:spMk id="97" creationId="{6CFBA6C0-F1C9-0EC8-B98E-E2E6A192DFE2}"/>
          </ac:spMkLst>
        </pc:spChg>
      </pc:sldChg>
      <pc:sldChg chg="delSp modSp add mod">
        <pc:chgData name="Dania Martin Labory" userId="5c614a9d-0706-4929-9f47-35004a7ad8d2" providerId="ADAL" clId="{D045917C-3D99-49E3-9874-5A84E585DE5F}" dt="2023-10-02T21:57:53.500" v="44" actId="207"/>
        <pc:sldMkLst>
          <pc:docMk/>
          <pc:sldMk cId="383534882" sldId="286"/>
        </pc:sldMkLst>
        <pc:spChg chg="mod">
          <ac:chgData name="Dania Martin Labory" userId="5c614a9d-0706-4929-9f47-35004a7ad8d2" providerId="ADAL" clId="{D045917C-3D99-49E3-9874-5A84E585DE5F}" dt="2023-10-02T21:57:50.824" v="43" actId="207"/>
          <ac:spMkLst>
            <pc:docMk/>
            <pc:sldMk cId="383534882" sldId="286"/>
            <ac:spMk id="9" creationId="{DEFB05CB-FC9A-A106-3A5F-FCCD38994F73}"/>
          </ac:spMkLst>
        </pc:spChg>
        <pc:spChg chg="mod">
          <ac:chgData name="Dania Martin Labory" userId="5c614a9d-0706-4929-9f47-35004a7ad8d2" providerId="ADAL" clId="{D045917C-3D99-49E3-9874-5A84E585DE5F}" dt="2023-10-02T21:49:34.562" v="22" actId="207"/>
          <ac:spMkLst>
            <pc:docMk/>
            <pc:sldMk cId="383534882" sldId="286"/>
            <ac:spMk id="12" creationId="{540039B4-B3BB-F61A-403C-F3B995ED6638}"/>
          </ac:spMkLst>
        </pc:spChg>
        <pc:spChg chg="mod">
          <ac:chgData name="Dania Martin Labory" userId="5c614a9d-0706-4929-9f47-35004a7ad8d2" providerId="ADAL" clId="{D045917C-3D99-49E3-9874-5A84E585DE5F}" dt="2023-10-02T21:49:31.118" v="21" actId="207"/>
          <ac:spMkLst>
            <pc:docMk/>
            <pc:sldMk cId="383534882" sldId="286"/>
            <ac:spMk id="14" creationId="{3680B71D-D358-84CE-F2C7-AFE82CFC42F1}"/>
          </ac:spMkLst>
        </pc:spChg>
        <pc:spChg chg="mod">
          <ac:chgData name="Dania Martin Labory" userId="5c614a9d-0706-4929-9f47-35004a7ad8d2" providerId="ADAL" clId="{D045917C-3D99-49E3-9874-5A84E585DE5F}" dt="2023-10-02T21:48:31.436" v="13" actId="1076"/>
          <ac:spMkLst>
            <pc:docMk/>
            <pc:sldMk cId="383534882" sldId="286"/>
            <ac:spMk id="15" creationId="{2AB255CB-D0FF-9CF0-AD16-2AA4FFE56D0A}"/>
          </ac:spMkLst>
        </pc:spChg>
        <pc:spChg chg="mod">
          <ac:chgData name="Dania Martin Labory" userId="5c614a9d-0706-4929-9f47-35004a7ad8d2" providerId="ADAL" clId="{D045917C-3D99-49E3-9874-5A84E585DE5F}" dt="2023-10-02T21:48:28.930" v="12" actId="1076"/>
          <ac:spMkLst>
            <pc:docMk/>
            <pc:sldMk cId="383534882" sldId="286"/>
            <ac:spMk id="20" creationId="{3116F28F-F2A8-3B56-EC19-8CDB3AC0B2C7}"/>
          </ac:spMkLst>
        </pc:spChg>
        <pc:spChg chg="mod">
          <ac:chgData name="Dania Martin Labory" userId="5c614a9d-0706-4929-9f47-35004a7ad8d2" providerId="ADAL" clId="{D045917C-3D99-49E3-9874-5A84E585DE5F}" dt="2023-10-02T21:57:53.500" v="44" actId="207"/>
          <ac:spMkLst>
            <pc:docMk/>
            <pc:sldMk cId="383534882" sldId="286"/>
            <ac:spMk id="22" creationId="{DD58B5D0-9D49-6255-A1E8-C65B0637DEE7}"/>
          </ac:spMkLst>
        </pc:spChg>
        <pc:spChg chg="mod">
          <ac:chgData name="Dania Martin Labory" userId="5c614a9d-0706-4929-9f47-35004a7ad8d2" providerId="ADAL" clId="{D045917C-3D99-49E3-9874-5A84E585DE5F}" dt="2023-10-02T21:47:42.169" v="5" actId="20577"/>
          <ac:spMkLst>
            <pc:docMk/>
            <pc:sldMk cId="383534882" sldId="286"/>
            <ac:spMk id="36" creationId="{AF385E9A-258D-88BD-0D1A-60606383108C}"/>
          </ac:spMkLst>
        </pc:spChg>
        <pc:spChg chg="mod">
          <ac:chgData name="Dania Martin Labory" userId="5c614a9d-0706-4929-9f47-35004a7ad8d2" providerId="ADAL" clId="{D045917C-3D99-49E3-9874-5A84E585DE5F}" dt="2023-10-02T21:47:39.134" v="4" actId="20577"/>
          <ac:spMkLst>
            <pc:docMk/>
            <pc:sldMk cId="383534882" sldId="286"/>
            <ac:spMk id="39" creationId="{0A2AA943-A831-8493-EE10-6A8C4E9526B3}"/>
          </ac:spMkLst>
        </pc:spChg>
        <pc:spChg chg="mod">
          <ac:chgData name="Dania Martin Labory" userId="5c614a9d-0706-4929-9f47-35004a7ad8d2" providerId="ADAL" clId="{D045917C-3D99-49E3-9874-5A84E585DE5F}" dt="2023-10-02T21:57:44.283" v="42" actId="207"/>
          <ac:spMkLst>
            <pc:docMk/>
            <pc:sldMk cId="383534882" sldId="286"/>
            <ac:spMk id="40" creationId="{7D719185-36A2-7303-0DA1-D90C0CA939FB}"/>
          </ac:spMkLst>
        </pc:spChg>
        <pc:spChg chg="mod">
          <ac:chgData name="Dania Martin Labory" userId="5c614a9d-0706-4929-9f47-35004a7ad8d2" providerId="ADAL" clId="{D045917C-3D99-49E3-9874-5A84E585DE5F}" dt="2023-10-02T21:57:41.458" v="41" actId="207"/>
          <ac:spMkLst>
            <pc:docMk/>
            <pc:sldMk cId="383534882" sldId="286"/>
            <ac:spMk id="41" creationId="{8A52625F-4CBA-B35E-166F-2FF0F42B2DC7}"/>
          </ac:spMkLst>
        </pc:spChg>
        <pc:spChg chg="mod">
          <ac:chgData name="Dania Martin Labory" userId="5c614a9d-0706-4929-9f47-35004a7ad8d2" providerId="ADAL" clId="{D045917C-3D99-49E3-9874-5A84E585DE5F}" dt="2023-10-02T21:47:31.095" v="1" actId="20577"/>
          <ac:spMkLst>
            <pc:docMk/>
            <pc:sldMk cId="383534882" sldId="286"/>
            <ac:spMk id="42" creationId="{94942F65-7B97-7DFD-8319-057920CAE017}"/>
          </ac:spMkLst>
        </pc:spChg>
        <pc:spChg chg="mod">
          <ac:chgData name="Dania Martin Labory" userId="5c614a9d-0706-4929-9f47-35004a7ad8d2" providerId="ADAL" clId="{D045917C-3D99-49E3-9874-5A84E585DE5F}" dt="2023-10-02T21:57:37.644" v="40" actId="207"/>
          <ac:spMkLst>
            <pc:docMk/>
            <pc:sldMk cId="383534882" sldId="286"/>
            <ac:spMk id="43" creationId="{EE070BD9-75D3-F88D-F642-F3E3C7EE3837}"/>
          </ac:spMkLst>
        </pc:spChg>
        <pc:spChg chg="mod">
          <ac:chgData name="Dania Martin Labory" userId="5c614a9d-0706-4929-9f47-35004a7ad8d2" providerId="ADAL" clId="{D045917C-3D99-49E3-9874-5A84E585DE5F}" dt="2023-10-02T21:57:34.837" v="39" actId="207"/>
          <ac:spMkLst>
            <pc:docMk/>
            <pc:sldMk cId="383534882" sldId="286"/>
            <ac:spMk id="44" creationId="{3E716ECF-05F9-F9EA-FB1E-15AEEF17A88E}"/>
          </ac:spMkLst>
        </pc:spChg>
        <pc:spChg chg="mod">
          <ac:chgData name="Dania Martin Labory" userId="5c614a9d-0706-4929-9f47-35004a7ad8d2" providerId="ADAL" clId="{D045917C-3D99-49E3-9874-5A84E585DE5F}" dt="2023-10-02T21:47:35.151" v="3" actId="20577"/>
          <ac:spMkLst>
            <pc:docMk/>
            <pc:sldMk cId="383534882" sldId="286"/>
            <ac:spMk id="45" creationId="{02BD7BFF-0EEF-4683-547B-47603C2601C1}"/>
          </ac:spMkLst>
        </pc:spChg>
        <pc:spChg chg="mod">
          <ac:chgData name="Dania Martin Labory" userId="5c614a9d-0706-4929-9f47-35004a7ad8d2" providerId="ADAL" clId="{D045917C-3D99-49E3-9874-5A84E585DE5F}" dt="2023-10-02T21:47:33.414" v="2" actId="20577"/>
          <ac:spMkLst>
            <pc:docMk/>
            <pc:sldMk cId="383534882" sldId="286"/>
            <ac:spMk id="53" creationId="{8DB787DC-28FB-182F-2B75-7C948022E815}"/>
          </ac:spMkLst>
        </pc:spChg>
        <pc:spChg chg="mod">
          <ac:chgData name="Dania Martin Labory" userId="5c614a9d-0706-4929-9f47-35004a7ad8d2" providerId="ADAL" clId="{D045917C-3D99-49E3-9874-5A84E585DE5F}" dt="2023-10-02T21:47:44.874" v="6" actId="20577"/>
          <ac:spMkLst>
            <pc:docMk/>
            <pc:sldMk cId="383534882" sldId="286"/>
            <ac:spMk id="57" creationId="{CEAB5A0B-965B-8A02-F6DE-A259C1597282}"/>
          </ac:spMkLst>
        </pc:spChg>
        <pc:graphicFrameChg chg="del">
          <ac:chgData name="Dania Martin Labory" userId="5c614a9d-0706-4929-9f47-35004a7ad8d2" providerId="ADAL" clId="{D045917C-3D99-49E3-9874-5A84E585DE5F}" dt="2023-10-02T21:50:27.977" v="23" actId="478"/>
          <ac:graphicFrameMkLst>
            <pc:docMk/>
            <pc:sldMk cId="383534882" sldId="286"/>
            <ac:graphicFrameMk id="86" creationId="{49D3C156-939D-7BC5-4724-6072E35290B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DF93C-9634-CE2D-7986-2B04A54B7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9DF57B-6E0E-0ADF-DE50-46353224D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4BD15-8DAB-91F1-1380-E8141870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90852-68D9-CA53-2F4A-01CCA49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A2C6C-E6E9-6FF7-889D-4710F66A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301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4530E-E0E4-0FF0-8E8A-4FC38F3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73B3B-63AC-86E7-8A63-4E7E8ABC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B9886-32CC-22DD-E117-A5E133C0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FF439-E884-4F17-025F-F2719E22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CA06D6-08A1-5CE6-7845-A853DFE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621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7DA179-E67F-B770-B8AD-B15C5BD0A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67FDD9-8B79-CC4E-C8ED-DDEF72F7E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91944-DC98-160E-4859-F75E950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7F5C8-A850-7FCE-7327-2E54CE2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14240-1A31-1EE0-C48A-A02A90F3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462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BB5B7-9591-2610-DE0A-3699A88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3FAD3-836F-9A21-C326-D54BCF8B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EEDA05-D6EE-EE40-2813-48BE666D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671CB-9E0E-35B6-9775-B7C4F373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670BFB-7249-61EF-F40C-E87FC921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20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441FD-1D22-8837-DEA8-9CD60886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B2A16-8D44-DE8A-6EDA-1F2FBDBA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A0571-1DE9-099A-4CE3-975F4BAC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1152-D0E4-4932-26EB-3C96E6C6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812A6-9903-05B7-5CD2-67256E47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034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7691-A84D-07CB-6F90-800856EB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E7FA58-BC55-838E-4AE6-AE198CF55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00F6AC-9AF1-9223-0C59-AE093CAA3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492E63-2EB3-D827-9715-2A7CEE95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4019AC-ABEC-81CE-1BAD-B3D88A3D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A55C3-C6F9-96FE-904A-9F10DDB7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9594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0D0DA-FCC1-1CEC-A684-4B17F281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2BDDFE-2F2D-F844-EFE9-AD2E01929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980056-DA3D-4689-1980-DA4A051E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5AD022-77FB-31F2-26CA-2D6E0AD7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3E551E-DB0D-154C-C0F6-0C2407392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14FC9A-5F81-D566-72FB-233E3B38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2/10/2023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CF691-F3DD-805F-C50D-A0C7FF7F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F360E4-B628-B7A2-044C-A57690A3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136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DDBC3-D5A1-8C47-9628-16E2176B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66D389-40F0-36D1-DFC3-259E5AB5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2/10/2023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A54E48-6F80-5121-DAF1-0FE8C54D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504488-F3D7-0610-30F4-5DEFB80D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85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04CD3E-8B65-5248-86A0-E7D5D90F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2/10/2023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D85507-ACBE-508D-71C2-473F0F6A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E004A5-9C54-3C64-E7E2-A14A73C7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625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6E0B-E3D3-A934-B805-A99020E6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A997F-4860-B959-7BBC-89070824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8B81E1-9D36-A86B-63D2-9FFDD727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C6775E-9727-D2C8-4EFD-9A4236D5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62201A-7DF5-FCCF-3956-236DE97C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4A5058-5D4C-40E0-35C7-FA7A6C51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18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69F4-F5C8-5B3F-7E3A-12C51E7A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34DE66-0514-137B-2C2D-474F54B23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6E420-EEAC-4402-81B3-F9F83753D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12101-E122-9658-465A-2EF15E36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2/10/2023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21093A-F387-E7C4-1B6B-80FA651D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EE28D5-B1D7-8B7A-112E-CC0206D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63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67EDC5-DB64-0F4B-3627-580F575E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7F72-A20A-87F8-15F1-8BBD075D1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EFD90-8347-FA93-1DDD-DA344C9D8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709C-E74B-47A9-8AF4-7E4E564B53FA}" type="datetimeFigureOut">
              <a:rPr lang="es-NI" smtClean="0"/>
              <a:t>2/10/2023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46703A-E83B-4C29-8546-AEB0AF99D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A2CF1-4FC8-3956-AE11-6EF421776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129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BE373-6481-FBA5-4A97-9B4FF654D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024" y="2688609"/>
            <a:ext cx="11068334" cy="1761841"/>
          </a:xfrm>
          <a:noFill/>
          <a:effectLst>
            <a:outerShdw blurRad="50800" dist="38100" dir="2700000" algn="tl" rotWithShape="0">
              <a:schemeClr val="accent1">
                <a:lumMod val="50000"/>
                <a:alpha val="33000"/>
              </a:scheme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s-ES" sz="44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“Sistematización de experiencias de los procesos de Gestión Curricular de la DEDV, UNAN - Managua”</a:t>
            </a:r>
            <a:endParaRPr lang="es-NI" sz="44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A9CC9-9E60-183D-8608-08AA4E9B0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0450"/>
            <a:ext cx="9144000" cy="1488531"/>
          </a:xfrm>
          <a:ln>
            <a:solidFill>
              <a:srgbClr val="002060"/>
            </a:solidFill>
          </a:ln>
        </p:spPr>
        <p:txBody>
          <a:bodyPr anchor="ctr"/>
          <a:lstStyle/>
          <a:p>
            <a:r>
              <a:rPr lang="es-ES" dirty="0" err="1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MSc</a:t>
            </a:r>
            <a:r>
              <a:rPr lang="es-ES" dirty="0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Dania Rosa Martín </a:t>
            </a:r>
            <a:r>
              <a:rPr lang="es-ES" dirty="0" err="1">
                <a:solidFill>
                  <a:srgbClr val="186AA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Laborí</a:t>
            </a:r>
            <a:endParaRPr lang="es-NI" dirty="0">
              <a:solidFill>
                <a:srgbClr val="186AA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 1">
            <a:extLst>
              <a:ext uri="{FF2B5EF4-FFF2-40B4-BE49-F238E27FC236}">
                <a16:creationId xmlns:a16="http://schemas.microsoft.com/office/drawing/2014/main" id="{204CF739-AF48-198B-B913-F729AF9E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240"/>
            <a:ext cx="7228746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Área de Gestión Curricular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grpSp>
        <p:nvGrpSpPr>
          <p:cNvPr id="136" name="Google Shape;845;p26">
            <a:extLst>
              <a:ext uri="{FF2B5EF4-FFF2-40B4-BE49-F238E27FC236}">
                <a16:creationId xmlns:a16="http://schemas.microsoft.com/office/drawing/2014/main" id="{10F40F9E-79D2-CE60-2423-266089C478A1}"/>
              </a:ext>
            </a:extLst>
          </p:cNvPr>
          <p:cNvGrpSpPr/>
          <p:nvPr/>
        </p:nvGrpSpPr>
        <p:grpSpPr>
          <a:xfrm>
            <a:off x="2751745" y="1615155"/>
            <a:ext cx="5845323" cy="4332718"/>
            <a:chOff x="3583284" y="2769596"/>
            <a:chExt cx="1561536" cy="1910472"/>
          </a:xfrm>
        </p:grpSpPr>
        <p:sp>
          <p:nvSpPr>
            <p:cNvPr id="137" name="Google Shape;846;p26">
              <a:extLst>
                <a:ext uri="{FF2B5EF4-FFF2-40B4-BE49-F238E27FC236}">
                  <a16:creationId xmlns:a16="http://schemas.microsoft.com/office/drawing/2014/main" id="{7DB97B26-7C4F-CD91-995F-0AD1AAC5B601}"/>
                </a:ext>
              </a:extLst>
            </p:cNvPr>
            <p:cNvSpPr/>
            <p:nvPr/>
          </p:nvSpPr>
          <p:spPr>
            <a:xfrm>
              <a:off x="4403086" y="3128205"/>
              <a:ext cx="65572" cy="33533"/>
            </a:xfrm>
            <a:custGeom>
              <a:avLst/>
              <a:gdLst/>
              <a:ahLst/>
              <a:cxnLst/>
              <a:rect l="l" t="t" r="r" b="b"/>
              <a:pathLst>
                <a:path w="2237" h="1144" extrusionOk="0">
                  <a:moveTo>
                    <a:pt x="2110" y="0"/>
                  </a:moveTo>
                  <a:lnTo>
                    <a:pt x="0" y="839"/>
                  </a:lnTo>
                  <a:lnTo>
                    <a:pt x="102" y="1144"/>
                  </a:lnTo>
                  <a:lnTo>
                    <a:pt x="2237" y="204"/>
                  </a:lnTo>
                  <a:lnTo>
                    <a:pt x="2110" y="0"/>
                  </a:lnTo>
                  <a:close/>
                </a:path>
              </a:pathLst>
            </a:custGeom>
            <a:solidFill>
              <a:srgbClr val="356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7;p26">
              <a:extLst>
                <a:ext uri="{FF2B5EF4-FFF2-40B4-BE49-F238E27FC236}">
                  <a16:creationId xmlns:a16="http://schemas.microsoft.com/office/drawing/2014/main" id="{039B0E44-527E-0CFB-5454-BE98ABA495DA}"/>
                </a:ext>
              </a:extLst>
            </p:cNvPr>
            <p:cNvSpPr/>
            <p:nvPr/>
          </p:nvSpPr>
          <p:spPr>
            <a:xfrm>
              <a:off x="4282406" y="3180352"/>
              <a:ext cx="64839" cy="34296"/>
            </a:xfrm>
            <a:custGeom>
              <a:avLst/>
              <a:gdLst/>
              <a:ahLst/>
              <a:cxnLst/>
              <a:rect l="l" t="t" r="r" b="b"/>
              <a:pathLst>
                <a:path w="2212" h="1170" extrusionOk="0">
                  <a:moveTo>
                    <a:pt x="2110" y="0"/>
                  </a:moveTo>
                  <a:lnTo>
                    <a:pt x="0" y="966"/>
                  </a:lnTo>
                  <a:lnTo>
                    <a:pt x="203" y="1169"/>
                  </a:lnTo>
                  <a:lnTo>
                    <a:pt x="2211" y="229"/>
                  </a:lnTo>
                  <a:lnTo>
                    <a:pt x="2110" y="0"/>
                  </a:lnTo>
                  <a:close/>
                </a:path>
              </a:pathLst>
            </a:custGeom>
            <a:solidFill>
              <a:srgbClr val="356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8;p26">
              <a:extLst>
                <a:ext uri="{FF2B5EF4-FFF2-40B4-BE49-F238E27FC236}">
                  <a16:creationId xmlns:a16="http://schemas.microsoft.com/office/drawing/2014/main" id="{AC3A21FD-A01A-2599-D02E-EEBA21133F0B}"/>
                </a:ext>
              </a:extLst>
            </p:cNvPr>
            <p:cNvSpPr/>
            <p:nvPr/>
          </p:nvSpPr>
          <p:spPr>
            <a:xfrm>
              <a:off x="4163925" y="3236222"/>
              <a:ext cx="65601" cy="37285"/>
            </a:xfrm>
            <a:custGeom>
              <a:avLst/>
              <a:gdLst/>
              <a:ahLst/>
              <a:cxnLst/>
              <a:rect l="l" t="t" r="r" b="b"/>
              <a:pathLst>
                <a:path w="2238" h="1272" extrusionOk="0">
                  <a:moveTo>
                    <a:pt x="2009" y="0"/>
                  </a:moveTo>
                  <a:lnTo>
                    <a:pt x="1" y="966"/>
                  </a:lnTo>
                  <a:lnTo>
                    <a:pt x="230" y="1271"/>
                  </a:lnTo>
                  <a:lnTo>
                    <a:pt x="2238" y="229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356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9;p26">
              <a:extLst>
                <a:ext uri="{FF2B5EF4-FFF2-40B4-BE49-F238E27FC236}">
                  <a16:creationId xmlns:a16="http://schemas.microsoft.com/office/drawing/2014/main" id="{EFBD8D67-ADC2-0BFA-A40E-CF1FC62DA503}"/>
                </a:ext>
              </a:extLst>
            </p:cNvPr>
            <p:cNvSpPr/>
            <p:nvPr/>
          </p:nvSpPr>
          <p:spPr>
            <a:xfrm rot="21417609">
              <a:off x="3583284" y="3118503"/>
              <a:ext cx="1561536" cy="1561565"/>
            </a:xfrm>
            <a:custGeom>
              <a:avLst/>
              <a:gdLst/>
              <a:ahLst/>
              <a:cxnLst/>
              <a:rect l="l" t="t" r="r" b="b"/>
              <a:pathLst>
                <a:path w="53272" h="53273" extrusionOk="0">
                  <a:moveTo>
                    <a:pt x="635" y="1"/>
                  </a:moveTo>
                  <a:lnTo>
                    <a:pt x="0" y="52637"/>
                  </a:lnTo>
                  <a:lnTo>
                    <a:pt x="52534" y="53272"/>
                  </a:lnTo>
                  <a:lnTo>
                    <a:pt x="53272" y="738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F3F3F3"/>
            </a:solidFill>
            <a:ln w="57150"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50;p26">
              <a:extLst>
                <a:ext uri="{FF2B5EF4-FFF2-40B4-BE49-F238E27FC236}">
                  <a16:creationId xmlns:a16="http://schemas.microsoft.com/office/drawing/2014/main" id="{D8EE2394-DDD7-5936-DCD9-CF6FA2D711AF}"/>
                </a:ext>
              </a:extLst>
            </p:cNvPr>
            <p:cNvSpPr/>
            <p:nvPr/>
          </p:nvSpPr>
          <p:spPr>
            <a:xfrm>
              <a:off x="4350177" y="3131166"/>
              <a:ext cx="143074" cy="146064"/>
            </a:xfrm>
            <a:custGeom>
              <a:avLst/>
              <a:gdLst/>
              <a:ahLst/>
              <a:cxnLst/>
              <a:rect l="l" t="t" r="r" b="b"/>
              <a:pathLst>
                <a:path w="4881" h="4983" extrusionOk="0">
                  <a:moveTo>
                    <a:pt x="2136" y="1"/>
                  </a:moveTo>
                  <a:cubicBezTo>
                    <a:pt x="1907" y="204"/>
                    <a:pt x="1704" y="535"/>
                    <a:pt x="1500" y="840"/>
                  </a:cubicBezTo>
                  <a:cubicBezTo>
                    <a:pt x="1068" y="1475"/>
                    <a:pt x="738" y="2110"/>
                    <a:pt x="433" y="2746"/>
                  </a:cubicBezTo>
                  <a:lnTo>
                    <a:pt x="1373" y="4118"/>
                  </a:lnTo>
                  <a:lnTo>
                    <a:pt x="967" y="4449"/>
                  </a:lnTo>
                  <a:lnTo>
                    <a:pt x="230" y="3381"/>
                  </a:lnTo>
                  <a:lnTo>
                    <a:pt x="230" y="3381"/>
                  </a:lnTo>
                  <a:cubicBezTo>
                    <a:pt x="1" y="4118"/>
                    <a:pt x="103" y="4652"/>
                    <a:pt x="433" y="4855"/>
                  </a:cubicBezTo>
                  <a:cubicBezTo>
                    <a:pt x="433" y="4982"/>
                    <a:pt x="535" y="4982"/>
                    <a:pt x="636" y="4982"/>
                  </a:cubicBezTo>
                  <a:cubicBezTo>
                    <a:pt x="1373" y="4982"/>
                    <a:pt x="2644" y="3915"/>
                    <a:pt x="3712" y="2314"/>
                  </a:cubicBezTo>
                  <a:cubicBezTo>
                    <a:pt x="4245" y="1475"/>
                    <a:pt x="4677" y="738"/>
                    <a:pt x="488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51;p26">
              <a:extLst>
                <a:ext uri="{FF2B5EF4-FFF2-40B4-BE49-F238E27FC236}">
                  <a16:creationId xmlns:a16="http://schemas.microsoft.com/office/drawing/2014/main" id="{2C08B034-F783-B994-EC9F-C433888874BB}"/>
                </a:ext>
              </a:extLst>
            </p:cNvPr>
            <p:cNvSpPr/>
            <p:nvPr/>
          </p:nvSpPr>
          <p:spPr>
            <a:xfrm>
              <a:off x="4232487" y="3035080"/>
              <a:ext cx="157965" cy="226498"/>
            </a:xfrm>
            <a:custGeom>
              <a:avLst/>
              <a:gdLst/>
              <a:ahLst/>
              <a:cxnLst/>
              <a:rect l="l" t="t" r="r" b="b"/>
              <a:pathLst>
                <a:path w="5389" h="7727" extrusionOk="0">
                  <a:moveTo>
                    <a:pt x="636" y="0"/>
                  </a:moveTo>
                  <a:lnTo>
                    <a:pt x="0" y="1042"/>
                  </a:lnTo>
                  <a:lnTo>
                    <a:pt x="4982" y="7727"/>
                  </a:lnTo>
                  <a:lnTo>
                    <a:pt x="5388" y="7396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A09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52;p26">
              <a:extLst>
                <a:ext uri="{FF2B5EF4-FFF2-40B4-BE49-F238E27FC236}">
                  <a16:creationId xmlns:a16="http://schemas.microsoft.com/office/drawing/2014/main" id="{ACC87C21-CF0E-E0ED-168E-1CEBBECA9763}"/>
                </a:ext>
              </a:extLst>
            </p:cNvPr>
            <p:cNvSpPr/>
            <p:nvPr/>
          </p:nvSpPr>
          <p:spPr>
            <a:xfrm>
              <a:off x="4315910" y="3137146"/>
              <a:ext cx="74542" cy="124432"/>
            </a:xfrm>
            <a:custGeom>
              <a:avLst/>
              <a:gdLst/>
              <a:ahLst/>
              <a:cxnLst/>
              <a:rect l="l" t="t" r="r" b="b"/>
              <a:pathLst>
                <a:path w="2543" h="4245" extrusionOk="0">
                  <a:moveTo>
                    <a:pt x="128" y="0"/>
                  </a:moveTo>
                  <a:lnTo>
                    <a:pt x="1" y="102"/>
                  </a:lnTo>
                  <a:cubicBezTo>
                    <a:pt x="967" y="1474"/>
                    <a:pt x="1805" y="3177"/>
                    <a:pt x="2136" y="4245"/>
                  </a:cubicBezTo>
                  <a:lnTo>
                    <a:pt x="2542" y="391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646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53;p26">
              <a:extLst>
                <a:ext uri="{FF2B5EF4-FFF2-40B4-BE49-F238E27FC236}">
                  <a16:creationId xmlns:a16="http://schemas.microsoft.com/office/drawing/2014/main" id="{AA1153D6-B4AA-176D-0654-B4F8E306D3FC}"/>
                </a:ext>
              </a:extLst>
            </p:cNvPr>
            <p:cNvSpPr/>
            <p:nvPr/>
          </p:nvSpPr>
          <p:spPr>
            <a:xfrm>
              <a:off x="4195231" y="3118503"/>
              <a:ext cx="3019" cy="29"/>
            </a:xfrm>
            <a:custGeom>
              <a:avLst/>
              <a:gdLst/>
              <a:ahLst/>
              <a:cxnLst/>
              <a:rect l="l" t="t" r="r" b="b"/>
              <a:pathLst>
                <a:path w="103" h="1" extrusionOk="0">
                  <a:moveTo>
                    <a:pt x="10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5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5;p26">
              <a:extLst>
                <a:ext uri="{FF2B5EF4-FFF2-40B4-BE49-F238E27FC236}">
                  <a16:creationId xmlns:a16="http://schemas.microsoft.com/office/drawing/2014/main" id="{A9598126-9486-B223-CCA6-3424E7E921A3}"/>
                </a:ext>
              </a:extLst>
            </p:cNvPr>
            <p:cNvSpPr txBox="1"/>
            <p:nvPr/>
          </p:nvSpPr>
          <p:spPr>
            <a:xfrm>
              <a:off x="3632643" y="3432351"/>
              <a:ext cx="1441076" cy="1043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chemeClr val="accent2"/>
                  </a:solidFill>
                  <a:latin typeface="D-DIN"/>
                  <a:ea typeface="Fira Sans Extra Condensed Medium"/>
                  <a:cs typeface="Fira Sans Extra Condensed Medium"/>
                  <a:sym typeface="Fira Sans Extra Condensed Medium"/>
                </a:rPr>
                <a:t>Dirige el proceso de microplanificación garantizando el cumplimiento y la calidad de los aspectos didácticos para la virtualización de programaas académicos</a:t>
              </a:r>
              <a:endParaRPr sz="2800" b="1" dirty="0">
                <a:solidFill>
                  <a:schemeClr val="accent2"/>
                </a:solidFill>
                <a:latin typeface="D-DIN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46" name="Google Shape;857;p26">
              <a:extLst>
                <a:ext uri="{FF2B5EF4-FFF2-40B4-BE49-F238E27FC236}">
                  <a16:creationId xmlns:a16="http://schemas.microsoft.com/office/drawing/2014/main" id="{506C7FDA-C2CA-FE21-EA98-FB60F08428D7}"/>
                </a:ext>
              </a:extLst>
            </p:cNvPr>
            <p:cNvGrpSpPr/>
            <p:nvPr/>
          </p:nvGrpSpPr>
          <p:grpSpPr>
            <a:xfrm>
              <a:off x="4008979" y="2769596"/>
              <a:ext cx="388185" cy="419268"/>
              <a:chOff x="4008979" y="2769596"/>
              <a:chExt cx="388185" cy="419268"/>
            </a:xfrm>
          </p:grpSpPr>
          <p:sp>
            <p:nvSpPr>
              <p:cNvPr id="147" name="Google Shape;858;p26">
                <a:extLst>
                  <a:ext uri="{FF2B5EF4-FFF2-40B4-BE49-F238E27FC236}">
                    <a16:creationId xmlns:a16="http://schemas.microsoft.com/office/drawing/2014/main" id="{3D0F638D-D7F0-6718-F368-8763FC06747A}"/>
                  </a:ext>
                </a:extLst>
              </p:cNvPr>
              <p:cNvSpPr/>
              <p:nvPr/>
            </p:nvSpPr>
            <p:spPr>
              <a:xfrm>
                <a:off x="4117758" y="2992910"/>
                <a:ext cx="272694" cy="195954"/>
              </a:xfrm>
              <a:custGeom>
                <a:avLst/>
                <a:gdLst/>
                <a:ahLst/>
                <a:cxnLst/>
                <a:rect l="l" t="t" r="r" b="b"/>
                <a:pathLst>
                  <a:path w="9303" h="6685" extrusionOk="0">
                    <a:moveTo>
                      <a:pt x="8896" y="0"/>
                    </a:moveTo>
                    <a:cubicBezTo>
                      <a:pt x="9302" y="1398"/>
                      <a:pt x="7930" y="3406"/>
                      <a:pt x="5719" y="4779"/>
                    </a:cubicBezTo>
                    <a:cubicBezTo>
                      <a:pt x="4346" y="5617"/>
                      <a:pt x="2948" y="6049"/>
                      <a:pt x="1805" y="6049"/>
                    </a:cubicBezTo>
                    <a:cubicBezTo>
                      <a:pt x="1042" y="6049"/>
                      <a:pt x="407" y="5846"/>
                      <a:pt x="0" y="5516"/>
                    </a:cubicBezTo>
                    <a:lnTo>
                      <a:pt x="0" y="5516"/>
                    </a:lnTo>
                    <a:cubicBezTo>
                      <a:pt x="0" y="5617"/>
                      <a:pt x="102" y="5719"/>
                      <a:pt x="102" y="5846"/>
                    </a:cubicBezTo>
                    <a:cubicBezTo>
                      <a:pt x="534" y="6481"/>
                      <a:pt x="1271" y="6685"/>
                      <a:pt x="2110" y="6685"/>
                    </a:cubicBezTo>
                    <a:cubicBezTo>
                      <a:pt x="3279" y="6685"/>
                      <a:pt x="4651" y="6253"/>
                      <a:pt x="6024" y="5414"/>
                    </a:cubicBezTo>
                    <a:cubicBezTo>
                      <a:pt x="8032" y="4245"/>
                      <a:pt x="9302" y="2542"/>
                      <a:pt x="9302" y="1169"/>
                    </a:cubicBezTo>
                    <a:cubicBezTo>
                      <a:pt x="9302" y="864"/>
                      <a:pt x="9302" y="534"/>
                      <a:pt x="9099" y="331"/>
                    </a:cubicBezTo>
                    <a:cubicBezTo>
                      <a:pt x="8997" y="229"/>
                      <a:pt x="8997" y="127"/>
                      <a:pt x="8896" y="0"/>
                    </a:cubicBezTo>
                    <a:close/>
                  </a:path>
                </a:pathLst>
              </a:custGeom>
              <a:solidFill>
                <a:srgbClr val="0E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859;p26">
                <a:extLst>
                  <a:ext uri="{FF2B5EF4-FFF2-40B4-BE49-F238E27FC236}">
                    <a16:creationId xmlns:a16="http://schemas.microsoft.com/office/drawing/2014/main" id="{4B9606DA-4983-11F4-658B-2EF8713ADF1B}"/>
                  </a:ext>
                </a:extLst>
              </p:cNvPr>
              <p:cNvSpPr/>
              <p:nvPr/>
            </p:nvSpPr>
            <p:spPr>
              <a:xfrm>
                <a:off x="4086452" y="2959659"/>
                <a:ext cx="310713" cy="212457"/>
              </a:xfrm>
              <a:custGeom>
                <a:avLst/>
                <a:gdLst/>
                <a:ahLst/>
                <a:cxnLst/>
                <a:rect l="l" t="t" r="r" b="b"/>
                <a:pathLst>
                  <a:path w="10600" h="7248" extrusionOk="0">
                    <a:moveTo>
                      <a:pt x="7764" y="0"/>
                    </a:moveTo>
                    <a:cubicBezTo>
                      <a:pt x="6622" y="0"/>
                      <a:pt x="5202" y="427"/>
                      <a:pt x="3813" y="1302"/>
                    </a:cubicBezTo>
                    <a:cubicBezTo>
                      <a:pt x="1373" y="2777"/>
                      <a:pt x="1" y="5115"/>
                      <a:pt x="839" y="6386"/>
                    </a:cubicBezTo>
                    <a:cubicBezTo>
                      <a:pt x="1183" y="6959"/>
                      <a:pt x="1909" y="7247"/>
                      <a:pt x="2836" y="7247"/>
                    </a:cubicBezTo>
                    <a:cubicBezTo>
                      <a:pt x="3965" y="7247"/>
                      <a:pt x="5391" y="6819"/>
                      <a:pt x="6787" y="5954"/>
                    </a:cubicBezTo>
                    <a:cubicBezTo>
                      <a:pt x="9227" y="4479"/>
                      <a:pt x="10599" y="2141"/>
                      <a:pt x="9862" y="870"/>
                    </a:cubicBezTo>
                    <a:cubicBezTo>
                      <a:pt x="9470" y="294"/>
                      <a:pt x="8713" y="0"/>
                      <a:pt x="7764" y="0"/>
                    </a:cubicBezTo>
                    <a:close/>
                  </a:path>
                </a:pathLst>
              </a:custGeom>
              <a:solidFill>
                <a:srgbClr val="1E5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860;p26">
                <a:extLst>
                  <a:ext uri="{FF2B5EF4-FFF2-40B4-BE49-F238E27FC236}">
                    <a16:creationId xmlns:a16="http://schemas.microsoft.com/office/drawing/2014/main" id="{24A04EB8-F3EB-B536-37DA-3161B6528541}"/>
                  </a:ext>
                </a:extLst>
              </p:cNvPr>
              <p:cNvSpPr/>
              <p:nvPr/>
            </p:nvSpPr>
            <p:spPr>
              <a:xfrm>
                <a:off x="4083492" y="2858348"/>
                <a:ext cx="157936" cy="257803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8795" extrusionOk="0">
                    <a:moveTo>
                      <a:pt x="3609" y="1"/>
                    </a:moveTo>
                    <a:lnTo>
                      <a:pt x="3609" y="1"/>
                    </a:lnTo>
                    <a:cubicBezTo>
                      <a:pt x="3279" y="433"/>
                      <a:pt x="2745" y="865"/>
                      <a:pt x="2110" y="1170"/>
                    </a:cubicBezTo>
                    <a:cubicBezTo>
                      <a:pt x="1372" y="1704"/>
                      <a:pt x="635" y="1907"/>
                      <a:pt x="0" y="2009"/>
                    </a:cubicBezTo>
                    <a:lnTo>
                      <a:pt x="2211" y="7854"/>
                    </a:lnTo>
                    <a:cubicBezTo>
                      <a:pt x="2362" y="8274"/>
                      <a:pt x="2690" y="8549"/>
                      <a:pt x="3079" y="8688"/>
                    </a:cubicBezTo>
                    <a:lnTo>
                      <a:pt x="3079" y="8688"/>
                    </a:lnTo>
                    <a:cubicBezTo>
                      <a:pt x="5387" y="5512"/>
                      <a:pt x="4447" y="1805"/>
                      <a:pt x="3609" y="1"/>
                    </a:cubicBezTo>
                    <a:close/>
                    <a:moveTo>
                      <a:pt x="3079" y="8688"/>
                    </a:moveTo>
                    <a:cubicBezTo>
                      <a:pt x="3078" y="8690"/>
                      <a:pt x="3077" y="8691"/>
                      <a:pt x="3075" y="8693"/>
                    </a:cubicBezTo>
                    <a:cubicBezTo>
                      <a:pt x="3279" y="8795"/>
                      <a:pt x="3482" y="8795"/>
                      <a:pt x="3711" y="8795"/>
                    </a:cubicBezTo>
                    <a:cubicBezTo>
                      <a:pt x="3495" y="8795"/>
                      <a:pt x="3279" y="8760"/>
                      <a:pt x="3079" y="8688"/>
                    </a:cubicBezTo>
                    <a:close/>
                  </a:path>
                </a:pathLst>
              </a:custGeom>
              <a:solidFill>
                <a:srgbClr val="1E5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861;p26">
                <a:extLst>
                  <a:ext uri="{FF2B5EF4-FFF2-40B4-BE49-F238E27FC236}">
                    <a16:creationId xmlns:a16="http://schemas.microsoft.com/office/drawing/2014/main" id="{E538D850-799A-8D04-646E-EDB3A9652C34}"/>
                  </a:ext>
                </a:extLst>
              </p:cNvPr>
              <p:cNvSpPr/>
              <p:nvPr/>
            </p:nvSpPr>
            <p:spPr>
              <a:xfrm>
                <a:off x="4172437" y="2848217"/>
                <a:ext cx="142312" cy="266744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9100" extrusionOk="0">
                    <a:moveTo>
                      <a:pt x="737" y="1"/>
                    </a:moveTo>
                    <a:cubicBezTo>
                      <a:pt x="636" y="103"/>
                      <a:pt x="636" y="204"/>
                      <a:pt x="534" y="306"/>
                    </a:cubicBezTo>
                    <a:cubicBezTo>
                      <a:pt x="1373" y="2110"/>
                      <a:pt x="2313" y="5821"/>
                      <a:pt x="0" y="8998"/>
                    </a:cubicBezTo>
                    <a:cubicBezTo>
                      <a:pt x="204" y="9100"/>
                      <a:pt x="407" y="9100"/>
                      <a:pt x="636" y="9100"/>
                    </a:cubicBezTo>
                    <a:lnTo>
                      <a:pt x="839" y="9100"/>
                    </a:lnTo>
                    <a:cubicBezTo>
                      <a:pt x="2008" y="8998"/>
                      <a:pt x="3813" y="8363"/>
                      <a:pt x="4753" y="6660"/>
                    </a:cubicBezTo>
                    <a:cubicBezTo>
                      <a:pt x="4855" y="6355"/>
                      <a:pt x="4855" y="6126"/>
                      <a:pt x="4855" y="5923"/>
                    </a:cubicBezTo>
                    <a:cubicBezTo>
                      <a:pt x="4855" y="5491"/>
                      <a:pt x="4753" y="5186"/>
                      <a:pt x="4550" y="4855"/>
                    </a:cubicBezTo>
                    <a:lnTo>
                      <a:pt x="3711" y="3813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0E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862;p26">
                <a:extLst>
                  <a:ext uri="{FF2B5EF4-FFF2-40B4-BE49-F238E27FC236}">
                    <a16:creationId xmlns:a16="http://schemas.microsoft.com/office/drawing/2014/main" id="{4982157A-F05D-7B44-9200-C9C8B8D4D491}"/>
                  </a:ext>
                </a:extLst>
              </p:cNvPr>
              <p:cNvSpPr/>
              <p:nvPr/>
            </p:nvSpPr>
            <p:spPr>
              <a:xfrm>
                <a:off x="4027593" y="2780295"/>
                <a:ext cx="183320" cy="139322"/>
              </a:xfrm>
              <a:custGeom>
                <a:avLst/>
                <a:gdLst/>
                <a:ahLst/>
                <a:cxnLst/>
                <a:rect l="l" t="t" r="r" b="b"/>
                <a:pathLst>
                  <a:path w="6254" h="4753" extrusionOk="0">
                    <a:moveTo>
                      <a:pt x="4754" y="0"/>
                    </a:moveTo>
                    <a:cubicBezTo>
                      <a:pt x="4017" y="0"/>
                      <a:pt x="3076" y="305"/>
                      <a:pt x="2110" y="839"/>
                    </a:cubicBezTo>
                    <a:cubicBezTo>
                      <a:pt x="840" y="1703"/>
                      <a:pt x="1" y="2745"/>
                      <a:pt x="1" y="3609"/>
                    </a:cubicBezTo>
                    <a:cubicBezTo>
                      <a:pt x="1" y="3812"/>
                      <a:pt x="1" y="4016"/>
                      <a:pt x="102" y="4244"/>
                    </a:cubicBezTo>
                    <a:cubicBezTo>
                      <a:pt x="433" y="4549"/>
                      <a:pt x="840" y="4753"/>
                      <a:pt x="1475" y="4753"/>
                    </a:cubicBezTo>
                    <a:cubicBezTo>
                      <a:pt x="2212" y="4753"/>
                      <a:pt x="3178" y="4549"/>
                      <a:pt x="4017" y="3914"/>
                    </a:cubicBezTo>
                    <a:cubicBezTo>
                      <a:pt x="5389" y="3177"/>
                      <a:pt x="6253" y="2008"/>
                      <a:pt x="6253" y="1169"/>
                    </a:cubicBezTo>
                    <a:cubicBezTo>
                      <a:pt x="6253" y="940"/>
                      <a:pt x="6151" y="737"/>
                      <a:pt x="6024" y="635"/>
                    </a:cubicBezTo>
                    <a:cubicBezTo>
                      <a:pt x="5821" y="203"/>
                      <a:pt x="5287" y="0"/>
                      <a:pt x="4754" y="0"/>
                    </a:cubicBezTo>
                    <a:close/>
                  </a:path>
                </a:pathLst>
              </a:custGeom>
              <a:solidFill>
                <a:srgbClr val="0E2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863;p26">
                <a:extLst>
                  <a:ext uri="{FF2B5EF4-FFF2-40B4-BE49-F238E27FC236}">
                    <a16:creationId xmlns:a16="http://schemas.microsoft.com/office/drawing/2014/main" id="{75DB3D3E-7D17-9D81-7741-2BA107B9F1C0}"/>
                  </a:ext>
                </a:extLst>
              </p:cNvPr>
              <p:cNvSpPr/>
              <p:nvPr/>
            </p:nvSpPr>
            <p:spPr>
              <a:xfrm>
                <a:off x="4008979" y="2769596"/>
                <a:ext cx="204894" cy="138853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4737" extrusionOk="0">
                    <a:moveTo>
                      <a:pt x="5082" y="0"/>
                    </a:moveTo>
                    <a:cubicBezTo>
                      <a:pt x="4330" y="0"/>
                      <a:pt x="3402" y="270"/>
                      <a:pt x="2542" y="797"/>
                    </a:cubicBezTo>
                    <a:cubicBezTo>
                      <a:pt x="941" y="1839"/>
                      <a:pt x="0" y="3339"/>
                      <a:pt x="534" y="4177"/>
                    </a:cubicBezTo>
                    <a:cubicBezTo>
                      <a:pt x="771" y="4549"/>
                      <a:pt x="1252" y="4736"/>
                      <a:pt x="1854" y="4736"/>
                    </a:cubicBezTo>
                    <a:cubicBezTo>
                      <a:pt x="2610" y="4736"/>
                      <a:pt x="3557" y="4441"/>
                      <a:pt x="4448" y="3847"/>
                    </a:cubicBezTo>
                    <a:cubicBezTo>
                      <a:pt x="6024" y="2907"/>
                      <a:pt x="6990" y="1432"/>
                      <a:pt x="6456" y="568"/>
                    </a:cubicBezTo>
                    <a:cubicBezTo>
                      <a:pt x="6214" y="187"/>
                      <a:pt x="5709" y="0"/>
                      <a:pt x="5082" y="0"/>
                    </a:cubicBezTo>
                    <a:close/>
                  </a:path>
                </a:pathLst>
              </a:custGeom>
              <a:solidFill>
                <a:srgbClr val="1E5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133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upo 125">
            <a:extLst>
              <a:ext uri="{FF2B5EF4-FFF2-40B4-BE49-F238E27FC236}">
                <a16:creationId xmlns:a16="http://schemas.microsoft.com/office/drawing/2014/main" id="{FF2CA43E-1DA3-0DCF-FBC5-95F04E74A063}"/>
              </a:ext>
            </a:extLst>
          </p:cNvPr>
          <p:cNvGrpSpPr/>
          <p:nvPr/>
        </p:nvGrpSpPr>
        <p:grpSpPr>
          <a:xfrm>
            <a:off x="1653188" y="1461331"/>
            <a:ext cx="9417465" cy="4898990"/>
            <a:chOff x="693059" y="1107175"/>
            <a:chExt cx="7749074" cy="3620246"/>
          </a:xfrm>
        </p:grpSpPr>
        <p:sp>
          <p:nvSpPr>
            <p:cNvPr id="61" name="Google Shape;1100;p32">
              <a:extLst>
                <a:ext uri="{FF2B5EF4-FFF2-40B4-BE49-F238E27FC236}">
                  <a16:creationId xmlns:a16="http://schemas.microsoft.com/office/drawing/2014/main" id="{860E09AB-C62C-4B72-00D8-35B77A73742A}"/>
                </a:ext>
              </a:extLst>
            </p:cNvPr>
            <p:cNvSpPr/>
            <p:nvPr/>
          </p:nvSpPr>
          <p:spPr>
            <a:xfrm>
              <a:off x="693059" y="1107175"/>
              <a:ext cx="7749074" cy="3620246"/>
            </a:xfrm>
            <a:custGeom>
              <a:avLst/>
              <a:gdLst/>
              <a:ahLst/>
              <a:cxnLst/>
              <a:rect l="l" t="t" r="r" b="b"/>
              <a:pathLst>
                <a:path w="81257" h="37962" extrusionOk="0">
                  <a:moveTo>
                    <a:pt x="0" y="1"/>
                  </a:moveTo>
                  <a:lnTo>
                    <a:pt x="0" y="11920"/>
                  </a:lnTo>
                  <a:cubicBezTo>
                    <a:pt x="0" y="15373"/>
                    <a:pt x="2433" y="18268"/>
                    <a:pt x="5675" y="18981"/>
                  </a:cubicBezTo>
                  <a:cubicBezTo>
                    <a:pt x="2434" y="19695"/>
                    <a:pt x="0" y="22589"/>
                    <a:pt x="0" y="26043"/>
                  </a:cubicBezTo>
                  <a:lnTo>
                    <a:pt x="0" y="37961"/>
                  </a:lnTo>
                  <a:lnTo>
                    <a:pt x="33618" y="37961"/>
                  </a:lnTo>
                  <a:cubicBezTo>
                    <a:pt x="36994" y="37961"/>
                    <a:pt x="39837" y="35635"/>
                    <a:pt x="40629" y="32502"/>
                  </a:cubicBezTo>
                  <a:cubicBezTo>
                    <a:pt x="41420" y="35636"/>
                    <a:pt x="44262" y="37961"/>
                    <a:pt x="47639" y="37961"/>
                  </a:cubicBezTo>
                  <a:lnTo>
                    <a:pt x="81257" y="37961"/>
                  </a:lnTo>
                  <a:lnTo>
                    <a:pt x="81257" y="26043"/>
                  </a:lnTo>
                  <a:cubicBezTo>
                    <a:pt x="81257" y="22589"/>
                    <a:pt x="78825" y="19695"/>
                    <a:pt x="75583" y="18981"/>
                  </a:cubicBezTo>
                  <a:cubicBezTo>
                    <a:pt x="78825" y="18266"/>
                    <a:pt x="81257" y="15372"/>
                    <a:pt x="81257" y="11919"/>
                  </a:cubicBezTo>
                  <a:lnTo>
                    <a:pt x="81257" y="1"/>
                  </a:lnTo>
                  <a:lnTo>
                    <a:pt x="47639" y="1"/>
                  </a:lnTo>
                  <a:cubicBezTo>
                    <a:pt x="44263" y="1"/>
                    <a:pt x="41420" y="2327"/>
                    <a:pt x="40628" y="5459"/>
                  </a:cubicBezTo>
                  <a:cubicBezTo>
                    <a:pt x="39837" y="2326"/>
                    <a:pt x="36994" y="1"/>
                    <a:pt x="336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1102;p32">
              <a:extLst>
                <a:ext uri="{FF2B5EF4-FFF2-40B4-BE49-F238E27FC236}">
                  <a16:creationId xmlns:a16="http://schemas.microsoft.com/office/drawing/2014/main" id="{5D76ED8C-3899-C754-3B6F-07347AD0C1D3}"/>
                </a:ext>
              </a:extLst>
            </p:cNvPr>
            <p:cNvGrpSpPr/>
            <p:nvPr/>
          </p:nvGrpSpPr>
          <p:grpSpPr>
            <a:xfrm>
              <a:off x="4700368" y="1260902"/>
              <a:ext cx="3588108" cy="1518688"/>
              <a:chOff x="4700368" y="1260902"/>
              <a:chExt cx="3588108" cy="1518688"/>
            </a:xfrm>
          </p:grpSpPr>
          <p:sp>
            <p:nvSpPr>
              <p:cNvPr id="63" name="Google Shape;1103;p32">
                <a:extLst>
                  <a:ext uri="{FF2B5EF4-FFF2-40B4-BE49-F238E27FC236}">
                    <a16:creationId xmlns:a16="http://schemas.microsoft.com/office/drawing/2014/main" id="{208B0490-5DBD-A0DA-D7D7-D27CBA9CA3C8}"/>
                  </a:ext>
                </a:extLst>
              </p:cNvPr>
              <p:cNvSpPr/>
              <p:nvPr/>
            </p:nvSpPr>
            <p:spPr>
              <a:xfrm>
                <a:off x="4700368" y="1260902"/>
                <a:ext cx="3588108" cy="1518688"/>
              </a:xfrm>
              <a:custGeom>
                <a:avLst/>
                <a:gdLst/>
                <a:ahLst/>
                <a:cxnLst/>
                <a:rect l="l" t="t" r="r" b="b"/>
                <a:pathLst>
                  <a:path w="37625" h="15925" extrusionOk="0">
                    <a:moveTo>
                      <a:pt x="5618" y="0"/>
                    </a:moveTo>
                    <a:cubicBezTo>
                      <a:pt x="2520" y="0"/>
                      <a:pt x="1" y="2520"/>
                      <a:pt x="1" y="5618"/>
                    </a:cubicBezTo>
                    <a:lnTo>
                      <a:pt x="1" y="15924"/>
                    </a:lnTo>
                    <a:lnTo>
                      <a:pt x="32007" y="15924"/>
                    </a:lnTo>
                    <a:cubicBezTo>
                      <a:pt x="35105" y="15924"/>
                      <a:pt x="37624" y="13404"/>
                      <a:pt x="37624" y="10307"/>
                    </a:cubicBezTo>
                    <a:lnTo>
                      <a:pt x="376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104;p32">
                <a:extLst>
                  <a:ext uri="{FF2B5EF4-FFF2-40B4-BE49-F238E27FC236}">
                    <a16:creationId xmlns:a16="http://schemas.microsoft.com/office/drawing/2014/main" id="{50041C32-7061-9EED-466B-10B86EAA9A66}"/>
                  </a:ext>
                </a:extLst>
              </p:cNvPr>
              <p:cNvSpPr/>
              <p:nvPr/>
            </p:nvSpPr>
            <p:spPr>
              <a:xfrm>
                <a:off x="4784193" y="1344728"/>
                <a:ext cx="1351036" cy="1351036"/>
              </a:xfrm>
              <a:custGeom>
                <a:avLst/>
                <a:gdLst/>
                <a:ahLst/>
                <a:cxnLst/>
                <a:rect l="l" t="t" r="r" b="b"/>
                <a:pathLst>
                  <a:path w="14167" h="14167" extrusionOk="0">
                    <a:moveTo>
                      <a:pt x="4739" y="0"/>
                    </a:moveTo>
                    <a:cubicBezTo>
                      <a:pt x="2122" y="0"/>
                      <a:pt x="0" y="2122"/>
                      <a:pt x="0" y="4739"/>
                    </a:cubicBezTo>
                    <a:lnTo>
                      <a:pt x="0" y="14166"/>
                    </a:lnTo>
                    <a:lnTo>
                      <a:pt x="9427" y="14166"/>
                    </a:lnTo>
                    <a:cubicBezTo>
                      <a:pt x="12044" y="14166"/>
                      <a:pt x="14167" y="12044"/>
                      <a:pt x="14167" y="9428"/>
                    </a:cubicBezTo>
                    <a:lnTo>
                      <a:pt x="14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1105;p32">
              <a:extLst>
                <a:ext uri="{FF2B5EF4-FFF2-40B4-BE49-F238E27FC236}">
                  <a16:creationId xmlns:a16="http://schemas.microsoft.com/office/drawing/2014/main" id="{59648A4C-8ECD-A0B5-BF68-9B7B0DCF377A}"/>
                </a:ext>
              </a:extLst>
            </p:cNvPr>
            <p:cNvGrpSpPr/>
            <p:nvPr/>
          </p:nvGrpSpPr>
          <p:grpSpPr>
            <a:xfrm>
              <a:off x="4700368" y="3054803"/>
              <a:ext cx="3588108" cy="1518688"/>
              <a:chOff x="4700368" y="3054803"/>
              <a:chExt cx="3588108" cy="1518688"/>
            </a:xfrm>
          </p:grpSpPr>
          <p:sp>
            <p:nvSpPr>
              <p:cNvPr id="66" name="Google Shape;1106;p32">
                <a:extLst>
                  <a:ext uri="{FF2B5EF4-FFF2-40B4-BE49-F238E27FC236}">
                    <a16:creationId xmlns:a16="http://schemas.microsoft.com/office/drawing/2014/main" id="{4D1135EB-BCF3-C996-BDE8-84380348CB54}"/>
                  </a:ext>
                </a:extLst>
              </p:cNvPr>
              <p:cNvSpPr/>
              <p:nvPr/>
            </p:nvSpPr>
            <p:spPr>
              <a:xfrm>
                <a:off x="4700368" y="3054803"/>
                <a:ext cx="3588108" cy="1518688"/>
              </a:xfrm>
              <a:custGeom>
                <a:avLst/>
                <a:gdLst/>
                <a:ahLst/>
                <a:cxnLst/>
                <a:rect l="l" t="t" r="r" b="b"/>
                <a:pathLst>
                  <a:path w="37625" h="15925" extrusionOk="0">
                    <a:moveTo>
                      <a:pt x="1" y="1"/>
                    </a:moveTo>
                    <a:lnTo>
                      <a:pt x="1" y="10307"/>
                    </a:lnTo>
                    <a:cubicBezTo>
                      <a:pt x="1" y="13404"/>
                      <a:pt x="2520" y="15924"/>
                      <a:pt x="5618" y="15924"/>
                    </a:cubicBezTo>
                    <a:lnTo>
                      <a:pt x="37624" y="15924"/>
                    </a:lnTo>
                    <a:lnTo>
                      <a:pt x="37624" y="5618"/>
                    </a:lnTo>
                    <a:cubicBezTo>
                      <a:pt x="37624" y="2521"/>
                      <a:pt x="35105" y="1"/>
                      <a:pt x="3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107;p32">
                <a:extLst>
                  <a:ext uri="{FF2B5EF4-FFF2-40B4-BE49-F238E27FC236}">
                    <a16:creationId xmlns:a16="http://schemas.microsoft.com/office/drawing/2014/main" id="{4C3D24F2-CDD3-4665-A251-D71A848E6A68}"/>
                  </a:ext>
                </a:extLst>
              </p:cNvPr>
              <p:cNvSpPr/>
              <p:nvPr/>
            </p:nvSpPr>
            <p:spPr>
              <a:xfrm>
                <a:off x="4784193" y="3138628"/>
                <a:ext cx="1351036" cy="1351036"/>
              </a:xfrm>
              <a:custGeom>
                <a:avLst/>
                <a:gdLst/>
                <a:ahLst/>
                <a:cxnLst/>
                <a:rect l="l" t="t" r="r" b="b"/>
                <a:pathLst>
                  <a:path w="14167" h="14167" extrusionOk="0">
                    <a:moveTo>
                      <a:pt x="0" y="1"/>
                    </a:moveTo>
                    <a:lnTo>
                      <a:pt x="0" y="9428"/>
                    </a:lnTo>
                    <a:cubicBezTo>
                      <a:pt x="0" y="12044"/>
                      <a:pt x="2122" y="14167"/>
                      <a:pt x="4739" y="14167"/>
                    </a:cubicBezTo>
                    <a:lnTo>
                      <a:pt x="14167" y="14167"/>
                    </a:lnTo>
                    <a:lnTo>
                      <a:pt x="14167" y="4739"/>
                    </a:lnTo>
                    <a:cubicBezTo>
                      <a:pt x="14167" y="2123"/>
                      <a:pt x="12044" y="1"/>
                      <a:pt x="9427" y="1"/>
                    </a:cubicBezTo>
                    <a:close/>
                  </a:path>
                </a:pathLst>
              </a:custGeom>
              <a:solidFill>
                <a:srgbClr val="069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1108;p32">
              <a:extLst>
                <a:ext uri="{FF2B5EF4-FFF2-40B4-BE49-F238E27FC236}">
                  <a16:creationId xmlns:a16="http://schemas.microsoft.com/office/drawing/2014/main" id="{0FB83F76-7547-5715-AACC-0FB41DECBB64}"/>
                </a:ext>
              </a:extLst>
            </p:cNvPr>
            <p:cNvGrpSpPr/>
            <p:nvPr/>
          </p:nvGrpSpPr>
          <p:grpSpPr>
            <a:xfrm>
              <a:off x="846691" y="3054803"/>
              <a:ext cx="3588108" cy="1518688"/>
              <a:chOff x="846691" y="3054803"/>
              <a:chExt cx="3588108" cy="1518688"/>
            </a:xfrm>
          </p:grpSpPr>
          <p:sp>
            <p:nvSpPr>
              <p:cNvPr id="69" name="Google Shape;1109;p32">
                <a:extLst>
                  <a:ext uri="{FF2B5EF4-FFF2-40B4-BE49-F238E27FC236}">
                    <a16:creationId xmlns:a16="http://schemas.microsoft.com/office/drawing/2014/main" id="{67E0C727-6A74-4092-C7AC-6CBB890CCB97}"/>
                  </a:ext>
                </a:extLst>
              </p:cNvPr>
              <p:cNvSpPr/>
              <p:nvPr/>
            </p:nvSpPr>
            <p:spPr>
              <a:xfrm>
                <a:off x="846691" y="3054803"/>
                <a:ext cx="3588108" cy="1518688"/>
              </a:xfrm>
              <a:custGeom>
                <a:avLst/>
                <a:gdLst/>
                <a:ahLst/>
                <a:cxnLst/>
                <a:rect l="l" t="t" r="r" b="b"/>
                <a:pathLst>
                  <a:path w="37625" h="15925" extrusionOk="0">
                    <a:moveTo>
                      <a:pt x="5618" y="1"/>
                    </a:moveTo>
                    <a:cubicBezTo>
                      <a:pt x="2516" y="1"/>
                      <a:pt x="1" y="2516"/>
                      <a:pt x="1" y="5618"/>
                    </a:cubicBezTo>
                    <a:lnTo>
                      <a:pt x="1" y="15924"/>
                    </a:lnTo>
                    <a:lnTo>
                      <a:pt x="32007" y="15924"/>
                    </a:lnTo>
                    <a:cubicBezTo>
                      <a:pt x="35110" y="15924"/>
                      <a:pt x="37624" y="13409"/>
                      <a:pt x="37624" y="10307"/>
                    </a:cubicBezTo>
                    <a:lnTo>
                      <a:pt x="376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110;p32">
                <a:extLst>
                  <a:ext uri="{FF2B5EF4-FFF2-40B4-BE49-F238E27FC236}">
                    <a16:creationId xmlns:a16="http://schemas.microsoft.com/office/drawing/2014/main" id="{9C0E23A7-9BE4-045C-9FD5-B0ECE758C28A}"/>
                  </a:ext>
                </a:extLst>
              </p:cNvPr>
              <p:cNvSpPr/>
              <p:nvPr/>
            </p:nvSpPr>
            <p:spPr>
              <a:xfrm>
                <a:off x="3002499" y="3138628"/>
                <a:ext cx="1351036" cy="1351036"/>
              </a:xfrm>
              <a:custGeom>
                <a:avLst/>
                <a:gdLst/>
                <a:ahLst/>
                <a:cxnLst/>
                <a:rect l="l" t="t" r="r" b="b"/>
                <a:pathLst>
                  <a:path w="14167" h="14167" extrusionOk="0">
                    <a:moveTo>
                      <a:pt x="4738" y="1"/>
                    </a:moveTo>
                    <a:cubicBezTo>
                      <a:pt x="2121" y="1"/>
                      <a:pt x="0" y="2123"/>
                      <a:pt x="0" y="4739"/>
                    </a:cubicBezTo>
                    <a:lnTo>
                      <a:pt x="0" y="14167"/>
                    </a:lnTo>
                    <a:lnTo>
                      <a:pt x="9427" y="14167"/>
                    </a:lnTo>
                    <a:cubicBezTo>
                      <a:pt x="12044" y="14167"/>
                      <a:pt x="14166" y="12044"/>
                      <a:pt x="14166" y="9428"/>
                    </a:cubicBezTo>
                    <a:lnTo>
                      <a:pt x="14166" y="1"/>
                    </a:lnTo>
                    <a:close/>
                  </a:path>
                </a:pathLst>
              </a:custGeom>
              <a:solidFill>
                <a:srgbClr val="95B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1111;p32">
              <a:extLst>
                <a:ext uri="{FF2B5EF4-FFF2-40B4-BE49-F238E27FC236}">
                  <a16:creationId xmlns:a16="http://schemas.microsoft.com/office/drawing/2014/main" id="{F601EA09-4E68-9181-2B39-892D5F4CB359}"/>
                </a:ext>
              </a:extLst>
            </p:cNvPr>
            <p:cNvGrpSpPr/>
            <p:nvPr/>
          </p:nvGrpSpPr>
          <p:grpSpPr>
            <a:xfrm>
              <a:off x="846691" y="1260902"/>
              <a:ext cx="3588108" cy="1518688"/>
              <a:chOff x="846691" y="1260902"/>
              <a:chExt cx="3588108" cy="1518688"/>
            </a:xfrm>
          </p:grpSpPr>
          <p:sp>
            <p:nvSpPr>
              <p:cNvPr id="72" name="Google Shape;1112;p32">
                <a:extLst>
                  <a:ext uri="{FF2B5EF4-FFF2-40B4-BE49-F238E27FC236}">
                    <a16:creationId xmlns:a16="http://schemas.microsoft.com/office/drawing/2014/main" id="{90E4A5C6-E2C0-180C-9795-F15771301338}"/>
                  </a:ext>
                </a:extLst>
              </p:cNvPr>
              <p:cNvSpPr/>
              <p:nvPr/>
            </p:nvSpPr>
            <p:spPr>
              <a:xfrm>
                <a:off x="846691" y="1260902"/>
                <a:ext cx="3588108" cy="1518688"/>
              </a:xfrm>
              <a:custGeom>
                <a:avLst/>
                <a:gdLst/>
                <a:ahLst/>
                <a:cxnLst/>
                <a:rect l="l" t="t" r="r" b="b"/>
                <a:pathLst>
                  <a:path w="37625" h="15925" extrusionOk="0">
                    <a:moveTo>
                      <a:pt x="1" y="0"/>
                    </a:moveTo>
                    <a:lnTo>
                      <a:pt x="1" y="10307"/>
                    </a:lnTo>
                    <a:cubicBezTo>
                      <a:pt x="1" y="13409"/>
                      <a:pt x="2515" y="15924"/>
                      <a:pt x="5618" y="15924"/>
                    </a:cubicBezTo>
                    <a:lnTo>
                      <a:pt x="37624" y="15924"/>
                    </a:lnTo>
                    <a:lnTo>
                      <a:pt x="37624" y="5618"/>
                    </a:lnTo>
                    <a:cubicBezTo>
                      <a:pt x="37624" y="2515"/>
                      <a:pt x="35110" y="0"/>
                      <a:pt x="3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113;p32">
                <a:extLst>
                  <a:ext uri="{FF2B5EF4-FFF2-40B4-BE49-F238E27FC236}">
                    <a16:creationId xmlns:a16="http://schemas.microsoft.com/office/drawing/2014/main" id="{119C0FEE-7436-01E5-B867-3CB317E0A2CE}"/>
                  </a:ext>
                </a:extLst>
              </p:cNvPr>
              <p:cNvSpPr/>
              <p:nvPr/>
            </p:nvSpPr>
            <p:spPr>
              <a:xfrm>
                <a:off x="3002499" y="1344728"/>
                <a:ext cx="1351036" cy="1351036"/>
              </a:xfrm>
              <a:custGeom>
                <a:avLst/>
                <a:gdLst/>
                <a:ahLst/>
                <a:cxnLst/>
                <a:rect l="l" t="t" r="r" b="b"/>
                <a:pathLst>
                  <a:path w="14167" h="14167" extrusionOk="0">
                    <a:moveTo>
                      <a:pt x="0" y="0"/>
                    </a:moveTo>
                    <a:lnTo>
                      <a:pt x="0" y="9428"/>
                    </a:lnTo>
                    <a:cubicBezTo>
                      <a:pt x="0" y="12044"/>
                      <a:pt x="2121" y="14166"/>
                      <a:pt x="4738" y="14166"/>
                    </a:cubicBezTo>
                    <a:lnTo>
                      <a:pt x="14166" y="14166"/>
                    </a:lnTo>
                    <a:lnTo>
                      <a:pt x="14166" y="4739"/>
                    </a:lnTo>
                    <a:cubicBezTo>
                      <a:pt x="14166" y="2122"/>
                      <a:pt x="12044" y="0"/>
                      <a:pt x="9427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" name="Google Shape;1114;p32">
              <a:extLst>
                <a:ext uri="{FF2B5EF4-FFF2-40B4-BE49-F238E27FC236}">
                  <a16:creationId xmlns:a16="http://schemas.microsoft.com/office/drawing/2014/main" id="{E114C231-E36D-E121-8F92-D805C1B1D446}"/>
                </a:ext>
              </a:extLst>
            </p:cNvPr>
            <p:cNvSpPr txBox="1"/>
            <p:nvPr/>
          </p:nvSpPr>
          <p:spPr>
            <a:xfrm>
              <a:off x="6292662" y="1514337"/>
              <a:ext cx="1819200" cy="107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spcAft>
                  <a:spcPts val="0"/>
                </a:spcAft>
              </a:pPr>
              <a:r>
                <a:rPr lang="es-NI" sz="1400" dirty="0">
                  <a:solidFill>
                    <a:schemeClr val="dk1"/>
                  </a:solidFill>
                  <a:latin typeface="D-DIN"/>
                  <a:ea typeface="Roboto"/>
                  <a:sym typeface="Roboto"/>
                </a:rPr>
                <a:t>Crear la </a:t>
              </a:r>
              <a:r>
                <a:rPr lang="es-NI" sz="1400" dirty="0" err="1">
                  <a:solidFill>
                    <a:schemeClr val="dk1"/>
                  </a:solidFill>
                  <a:latin typeface="D-DIN"/>
                  <a:ea typeface="Roboto"/>
                  <a:sym typeface="Roboto"/>
                </a:rPr>
                <a:t>Microplanificación</a:t>
              </a:r>
              <a:r>
                <a:rPr lang="es-NI" sz="1400" dirty="0">
                  <a:solidFill>
                    <a:schemeClr val="dk1"/>
                  </a:solidFill>
                  <a:latin typeface="D-DIN"/>
                  <a:ea typeface="Roboto"/>
                  <a:sym typeface="Roboto"/>
                </a:rPr>
                <a:t> de programas académicos asegurando el empleo de estrategias de aprendizaje actualizadas, enfocadas en la educación virtual</a:t>
              </a:r>
              <a:endParaRPr sz="1400" dirty="0">
                <a:solidFill>
                  <a:schemeClr val="dk1"/>
                </a:solidFill>
                <a:latin typeface="D-DIN"/>
                <a:ea typeface="Roboto"/>
                <a:sym typeface="Roboto"/>
              </a:endParaRPr>
            </a:p>
          </p:txBody>
        </p:sp>
        <p:sp>
          <p:nvSpPr>
            <p:cNvPr id="77" name="Google Shape;1115;p32">
              <a:extLst>
                <a:ext uri="{FF2B5EF4-FFF2-40B4-BE49-F238E27FC236}">
                  <a16:creationId xmlns:a16="http://schemas.microsoft.com/office/drawing/2014/main" id="{7E31C192-199C-632C-4F16-8EBF57774A68}"/>
                </a:ext>
              </a:extLst>
            </p:cNvPr>
            <p:cNvSpPr txBox="1"/>
            <p:nvPr/>
          </p:nvSpPr>
          <p:spPr>
            <a:xfrm>
              <a:off x="6292661" y="3275150"/>
              <a:ext cx="1819200" cy="1033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lnSpc>
                  <a:spcPct val="115000"/>
                </a:lnSpc>
                <a:spcAft>
                  <a:spcPts val="0"/>
                </a:spcAft>
              </a:pPr>
              <a:r>
                <a:rPr lang="es-NI" sz="1400" dirty="0">
                  <a:solidFill>
                    <a:schemeClr val="dk1"/>
                  </a:solidFill>
                  <a:latin typeface="D-DIN"/>
                  <a:ea typeface="Roboto"/>
                  <a:sym typeface="Roboto"/>
                </a:rPr>
                <a:t>Garantizar la calidad de los elementos que constituyen la </a:t>
              </a:r>
              <a:r>
                <a:rPr lang="es-NI" sz="1400" dirty="0" err="1">
                  <a:solidFill>
                    <a:schemeClr val="dk1"/>
                  </a:solidFill>
                  <a:latin typeface="D-DIN"/>
                  <a:ea typeface="Roboto"/>
                  <a:sym typeface="Roboto"/>
                </a:rPr>
                <a:t>microplanificación</a:t>
              </a:r>
              <a:r>
                <a:rPr lang="es-NI" sz="1400" dirty="0">
                  <a:solidFill>
                    <a:schemeClr val="dk1"/>
                  </a:solidFill>
                  <a:latin typeface="D-DIN"/>
                  <a:ea typeface="Roboto"/>
                  <a:sym typeface="Roboto"/>
                </a:rPr>
                <a:t> para que sirva de guía en el proceso de virtualización</a:t>
              </a:r>
              <a:endParaRPr sz="1400" dirty="0">
                <a:solidFill>
                  <a:schemeClr val="dk1"/>
                </a:solidFill>
                <a:latin typeface="D-DIN"/>
                <a:ea typeface="Roboto"/>
                <a:sym typeface="Roboto"/>
              </a:endParaRPr>
            </a:p>
          </p:txBody>
        </p:sp>
        <p:sp>
          <p:nvSpPr>
            <p:cNvPr id="81" name="Google Shape;1119;p32">
              <a:extLst>
                <a:ext uri="{FF2B5EF4-FFF2-40B4-BE49-F238E27FC236}">
                  <a16:creationId xmlns:a16="http://schemas.microsoft.com/office/drawing/2014/main" id="{BBB80A5B-3FDE-07BE-AFC8-51B00F93B6BD}"/>
                </a:ext>
              </a:extLst>
            </p:cNvPr>
            <p:cNvSpPr txBox="1"/>
            <p:nvPr/>
          </p:nvSpPr>
          <p:spPr>
            <a:xfrm>
              <a:off x="1113230" y="3483137"/>
              <a:ext cx="1819200" cy="825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indent="0" algn="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lang="es-NI" sz="1400" dirty="0">
                  <a:solidFill>
                    <a:schemeClr val="dk1"/>
                  </a:solidFill>
                  <a:latin typeface="D-DIN"/>
                  <a:ea typeface="Roboto"/>
                  <a:sym typeface="Roboto"/>
                </a:rPr>
                <a:t>Establecer sinergia entre las áreas de la DEDV para asegurar el éxito de la virtualización</a:t>
              </a:r>
              <a:endParaRPr sz="1400" dirty="0">
                <a:solidFill>
                  <a:schemeClr val="dk1"/>
                </a:solidFill>
                <a:latin typeface="D-DIN"/>
                <a:ea typeface="Roboto"/>
                <a:sym typeface="Roboto"/>
              </a:endParaRPr>
            </a:p>
          </p:txBody>
        </p:sp>
        <p:sp>
          <p:nvSpPr>
            <p:cNvPr id="83" name="Google Shape;1121;p32">
              <a:extLst>
                <a:ext uri="{FF2B5EF4-FFF2-40B4-BE49-F238E27FC236}">
                  <a16:creationId xmlns:a16="http://schemas.microsoft.com/office/drawing/2014/main" id="{C17F7FC2-BA5E-D428-571A-B2C70DB4EC05}"/>
                </a:ext>
              </a:extLst>
            </p:cNvPr>
            <p:cNvSpPr txBox="1">
              <a:spLocks/>
            </p:cNvSpPr>
            <p:nvPr/>
          </p:nvSpPr>
          <p:spPr>
            <a:xfrm>
              <a:off x="1035147" y="1287393"/>
              <a:ext cx="1897283" cy="1492196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s-NI" sz="1400" dirty="0">
                  <a:solidFill>
                    <a:schemeClr val="dk1"/>
                  </a:solidFill>
                  <a:latin typeface="D-DIN"/>
                  <a:ea typeface="Roboto"/>
                  <a:cs typeface="Roboto"/>
                  <a:sym typeface="Roboto"/>
                </a:rPr>
                <a:t>Asegurar la calidad del proceso de </a:t>
              </a:r>
              <a:r>
                <a:rPr lang="es-NI" sz="1400" dirty="0" err="1">
                  <a:solidFill>
                    <a:schemeClr val="dk1"/>
                  </a:solidFill>
                  <a:latin typeface="D-DIN"/>
                  <a:ea typeface="Roboto"/>
                  <a:cs typeface="Roboto"/>
                  <a:sym typeface="Roboto"/>
                </a:rPr>
                <a:t>microplanificación</a:t>
              </a:r>
              <a:r>
                <a:rPr lang="es-NI" sz="1400" dirty="0">
                  <a:solidFill>
                    <a:schemeClr val="dk1"/>
                  </a:solidFill>
                  <a:latin typeface="D-DIN"/>
                  <a:ea typeface="Roboto"/>
                  <a:cs typeface="Roboto"/>
                  <a:sym typeface="Roboto"/>
                </a:rPr>
                <a:t> de los programas académicos a ejecutarse en educación virtual para que responda con pertinencia a las necesidades de los destinatarios</a:t>
              </a:r>
              <a:endParaRPr lang="en-US" sz="1400" dirty="0">
                <a:solidFill>
                  <a:schemeClr val="dk1"/>
                </a:solidFill>
                <a:latin typeface="D-DIN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2" name="Google Shape;1153;p32">
              <a:extLst>
                <a:ext uri="{FF2B5EF4-FFF2-40B4-BE49-F238E27FC236}">
                  <a16:creationId xmlns:a16="http://schemas.microsoft.com/office/drawing/2014/main" id="{8B7D1FA3-3EB0-2DD6-8A07-67B7AC99C2CD}"/>
                </a:ext>
              </a:extLst>
            </p:cNvPr>
            <p:cNvGrpSpPr/>
            <p:nvPr/>
          </p:nvGrpSpPr>
          <p:grpSpPr>
            <a:xfrm>
              <a:off x="3403234" y="1753215"/>
              <a:ext cx="565706" cy="561765"/>
              <a:chOff x="-63250675" y="3744075"/>
              <a:chExt cx="320350" cy="318100"/>
            </a:xfrm>
          </p:grpSpPr>
          <p:sp>
            <p:nvSpPr>
              <p:cNvPr id="123" name="Google Shape;1154;p32">
                <a:extLst>
                  <a:ext uri="{FF2B5EF4-FFF2-40B4-BE49-F238E27FC236}">
                    <a16:creationId xmlns:a16="http://schemas.microsoft.com/office/drawing/2014/main" id="{B9B6B5F6-B0FE-79FC-C69D-027C5A0C5673}"/>
                  </a:ext>
                </a:extLst>
              </p:cNvPr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55;p32">
                <a:extLst>
                  <a:ext uri="{FF2B5EF4-FFF2-40B4-BE49-F238E27FC236}">
                    <a16:creationId xmlns:a16="http://schemas.microsoft.com/office/drawing/2014/main" id="{20599401-0F17-A232-2DF1-471AC4DD82C3}"/>
                  </a:ext>
                </a:extLst>
              </p:cNvPr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156;p32">
                <a:extLst>
                  <a:ext uri="{FF2B5EF4-FFF2-40B4-BE49-F238E27FC236}">
                    <a16:creationId xmlns:a16="http://schemas.microsoft.com/office/drawing/2014/main" id="{C72104CA-16EB-4784-2B84-E6F1AC548158}"/>
                  </a:ext>
                </a:extLst>
              </p:cNvPr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" name="Título 1">
            <a:extLst>
              <a:ext uri="{FF2B5EF4-FFF2-40B4-BE49-F238E27FC236}">
                <a16:creationId xmlns:a16="http://schemas.microsoft.com/office/drawing/2014/main" id="{204CF739-AF48-198B-B913-F729AF9E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2" y="335028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Objetivos del Área de Gestión Curricular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" name="Google Shape;1154;p32">
            <a:extLst>
              <a:ext uri="{FF2B5EF4-FFF2-40B4-BE49-F238E27FC236}">
                <a16:creationId xmlns:a16="http://schemas.microsoft.com/office/drawing/2014/main" id="{941BDFFF-478E-D343-6E05-916DE3B038AA}"/>
              </a:ext>
            </a:extLst>
          </p:cNvPr>
          <p:cNvSpPr/>
          <p:nvPr/>
        </p:nvSpPr>
        <p:spPr>
          <a:xfrm>
            <a:off x="7308978" y="2335565"/>
            <a:ext cx="420475" cy="460931"/>
          </a:xfrm>
          <a:custGeom>
            <a:avLst/>
            <a:gdLst/>
            <a:ahLst/>
            <a:cxnLst/>
            <a:rect l="l" t="t" r="r" b="b"/>
            <a:pathLst>
              <a:path w="7837" h="7715" extrusionOk="0">
                <a:moveTo>
                  <a:pt x="6020" y="0"/>
                </a:moveTo>
                <a:cubicBezTo>
                  <a:pt x="5921" y="0"/>
                  <a:pt x="5820" y="37"/>
                  <a:pt x="5735" y="122"/>
                </a:cubicBezTo>
                <a:lnTo>
                  <a:pt x="4097" y="1760"/>
                </a:lnTo>
                <a:cubicBezTo>
                  <a:pt x="4034" y="1854"/>
                  <a:pt x="3971" y="1917"/>
                  <a:pt x="3971" y="2012"/>
                </a:cubicBezTo>
                <a:lnTo>
                  <a:pt x="3782" y="3304"/>
                </a:lnTo>
                <a:lnTo>
                  <a:pt x="1734" y="5351"/>
                </a:lnTo>
                <a:cubicBezTo>
                  <a:pt x="1576" y="5288"/>
                  <a:pt x="1387" y="5225"/>
                  <a:pt x="1230" y="5225"/>
                </a:cubicBezTo>
                <a:cubicBezTo>
                  <a:pt x="537" y="5225"/>
                  <a:pt x="1" y="5793"/>
                  <a:pt x="1" y="6486"/>
                </a:cubicBezTo>
                <a:cubicBezTo>
                  <a:pt x="1" y="7210"/>
                  <a:pt x="537" y="7714"/>
                  <a:pt x="1230" y="7714"/>
                </a:cubicBezTo>
                <a:cubicBezTo>
                  <a:pt x="1891" y="7714"/>
                  <a:pt x="2458" y="7179"/>
                  <a:pt x="2458" y="6486"/>
                </a:cubicBezTo>
                <a:cubicBezTo>
                  <a:pt x="2458" y="6297"/>
                  <a:pt x="2395" y="6139"/>
                  <a:pt x="2332" y="5982"/>
                </a:cubicBezTo>
                <a:lnTo>
                  <a:pt x="4380" y="3934"/>
                </a:lnTo>
                <a:lnTo>
                  <a:pt x="5672" y="3745"/>
                </a:lnTo>
                <a:cubicBezTo>
                  <a:pt x="5735" y="3745"/>
                  <a:pt x="5829" y="3713"/>
                  <a:pt x="5924" y="3619"/>
                </a:cubicBezTo>
                <a:lnTo>
                  <a:pt x="7562" y="1980"/>
                </a:lnTo>
                <a:cubicBezTo>
                  <a:pt x="7837" y="1706"/>
                  <a:pt x="7609" y="1254"/>
                  <a:pt x="7251" y="1254"/>
                </a:cubicBezTo>
                <a:cubicBezTo>
                  <a:pt x="7240" y="1254"/>
                  <a:pt x="7228" y="1255"/>
                  <a:pt x="7216" y="1256"/>
                </a:cubicBezTo>
                <a:lnTo>
                  <a:pt x="6302" y="1382"/>
                </a:lnTo>
                <a:lnTo>
                  <a:pt x="6428" y="468"/>
                </a:lnTo>
                <a:cubicBezTo>
                  <a:pt x="6472" y="203"/>
                  <a:pt x="6253" y="0"/>
                  <a:pt x="60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155;p32">
            <a:extLst>
              <a:ext uri="{FF2B5EF4-FFF2-40B4-BE49-F238E27FC236}">
                <a16:creationId xmlns:a16="http://schemas.microsoft.com/office/drawing/2014/main" id="{8CB2D712-9D0B-66B3-6FAA-F8FDA749D1F1}"/>
              </a:ext>
            </a:extLst>
          </p:cNvPr>
          <p:cNvSpPr/>
          <p:nvPr/>
        </p:nvSpPr>
        <p:spPr>
          <a:xfrm>
            <a:off x="7172110" y="2502791"/>
            <a:ext cx="400624" cy="444262"/>
          </a:xfrm>
          <a:custGeom>
            <a:avLst/>
            <a:gdLst/>
            <a:ahLst/>
            <a:cxnLst/>
            <a:rect l="l" t="t" r="r" b="b"/>
            <a:pathLst>
              <a:path w="7467" h="7436" extrusionOk="0">
                <a:moveTo>
                  <a:pt x="3718" y="1"/>
                </a:moveTo>
                <a:cubicBezTo>
                  <a:pt x="1670" y="1"/>
                  <a:pt x="0" y="1670"/>
                  <a:pt x="0" y="3750"/>
                </a:cubicBezTo>
                <a:cubicBezTo>
                  <a:pt x="0" y="5797"/>
                  <a:pt x="1638" y="7436"/>
                  <a:pt x="3718" y="7436"/>
                </a:cubicBezTo>
                <a:cubicBezTo>
                  <a:pt x="5765" y="7436"/>
                  <a:pt x="7467" y="5797"/>
                  <a:pt x="7467" y="3750"/>
                </a:cubicBezTo>
                <a:cubicBezTo>
                  <a:pt x="7467" y="3151"/>
                  <a:pt x="7341" y="2647"/>
                  <a:pt x="7120" y="2143"/>
                </a:cubicBezTo>
                <a:lnTo>
                  <a:pt x="5828" y="3435"/>
                </a:lnTo>
                <a:cubicBezTo>
                  <a:pt x="5828" y="3498"/>
                  <a:pt x="5860" y="3624"/>
                  <a:pt x="5860" y="3718"/>
                </a:cubicBezTo>
                <a:cubicBezTo>
                  <a:pt x="5860" y="4852"/>
                  <a:pt x="4915" y="5797"/>
                  <a:pt x="3781" y="5797"/>
                </a:cubicBezTo>
                <a:cubicBezTo>
                  <a:pt x="2615" y="5797"/>
                  <a:pt x="1670" y="4852"/>
                  <a:pt x="1670" y="3718"/>
                </a:cubicBezTo>
                <a:cubicBezTo>
                  <a:pt x="1733" y="2552"/>
                  <a:pt x="2615" y="1607"/>
                  <a:pt x="3781" y="1607"/>
                </a:cubicBezTo>
                <a:cubicBezTo>
                  <a:pt x="3875" y="1607"/>
                  <a:pt x="3970" y="1607"/>
                  <a:pt x="4033" y="1670"/>
                </a:cubicBezTo>
                <a:lnTo>
                  <a:pt x="5356" y="347"/>
                </a:lnTo>
                <a:cubicBezTo>
                  <a:pt x="4883" y="127"/>
                  <a:pt x="4316" y="1"/>
                  <a:pt x="37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156;p32">
            <a:extLst>
              <a:ext uri="{FF2B5EF4-FFF2-40B4-BE49-F238E27FC236}">
                <a16:creationId xmlns:a16="http://schemas.microsoft.com/office/drawing/2014/main" id="{C89CFD30-84DE-AAB4-B248-24FD93FE70B6}"/>
              </a:ext>
            </a:extLst>
          </p:cNvPr>
          <p:cNvSpPr/>
          <p:nvPr/>
        </p:nvSpPr>
        <p:spPr>
          <a:xfrm>
            <a:off x="7041949" y="2352234"/>
            <a:ext cx="667706" cy="743523"/>
          </a:xfrm>
          <a:custGeom>
            <a:avLst/>
            <a:gdLst/>
            <a:ahLst/>
            <a:cxnLst/>
            <a:rect l="l" t="t" r="r" b="b"/>
            <a:pathLst>
              <a:path w="12445" h="12445" extrusionOk="0">
                <a:moveTo>
                  <a:pt x="6270" y="0"/>
                </a:moveTo>
                <a:cubicBezTo>
                  <a:pt x="2773" y="0"/>
                  <a:pt x="0" y="2804"/>
                  <a:pt x="0" y="6238"/>
                </a:cubicBezTo>
                <a:cubicBezTo>
                  <a:pt x="0" y="9641"/>
                  <a:pt x="2804" y="12445"/>
                  <a:pt x="6238" y="12445"/>
                </a:cubicBezTo>
                <a:cubicBezTo>
                  <a:pt x="9672" y="12445"/>
                  <a:pt x="12445" y="9641"/>
                  <a:pt x="12445" y="6238"/>
                </a:cubicBezTo>
                <a:cubicBezTo>
                  <a:pt x="12445" y="5325"/>
                  <a:pt x="12256" y="4411"/>
                  <a:pt x="11878" y="3592"/>
                </a:cubicBezTo>
                <a:lnTo>
                  <a:pt x="11563" y="3907"/>
                </a:lnTo>
                <a:cubicBezTo>
                  <a:pt x="11342" y="4096"/>
                  <a:pt x="11121" y="4222"/>
                  <a:pt x="10838" y="4253"/>
                </a:cubicBezTo>
                <a:lnTo>
                  <a:pt x="10397" y="4348"/>
                </a:lnTo>
                <a:cubicBezTo>
                  <a:pt x="10680" y="4915"/>
                  <a:pt x="10806" y="5545"/>
                  <a:pt x="10806" y="6238"/>
                </a:cubicBezTo>
                <a:cubicBezTo>
                  <a:pt x="10806" y="8759"/>
                  <a:pt x="8759" y="10743"/>
                  <a:pt x="6270" y="10743"/>
                </a:cubicBezTo>
                <a:cubicBezTo>
                  <a:pt x="3781" y="10743"/>
                  <a:pt x="1733" y="8696"/>
                  <a:pt x="1733" y="6238"/>
                </a:cubicBezTo>
                <a:cubicBezTo>
                  <a:pt x="1733" y="3718"/>
                  <a:pt x="3781" y="1670"/>
                  <a:pt x="6270" y="1670"/>
                </a:cubicBezTo>
                <a:cubicBezTo>
                  <a:pt x="6931" y="1670"/>
                  <a:pt x="7561" y="1796"/>
                  <a:pt x="8160" y="2048"/>
                </a:cubicBezTo>
                <a:lnTo>
                  <a:pt x="8254" y="1607"/>
                </a:lnTo>
                <a:cubicBezTo>
                  <a:pt x="8286" y="1355"/>
                  <a:pt x="8412" y="1103"/>
                  <a:pt x="8601" y="914"/>
                </a:cubicBezTo>
                <a:lnTo>
                  <a:pt x="8916" y="599"/>
                </a:lnTo>
                <a:cubicBezTo>
                  <a:pt x="8097" y="189"/>
                  <a:pt x="7215" y="0"/>
                  <a:pt x="62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D0F443A-5A0A-7B32-6F47-531FF5548A69}"/>
              </a:ext>
            </a:extLst>
          </p:cNvPr>
          <p:cNvGrpSpPr/>
          <p:nvPr/>
        </p:nvGrpSpPr>
        <p:grpSpPr>
          <a:xfrm>
            <a:off x="4946869" y="4855194"/>
            <a:ext cx="687504" cy="760192"/>
            <a:chOff x="7194349" y="2487965"/>
            <a:chExt cx="687504" cy="760192"/>
          </a:xfrm>
        </p:grpSpPr>
        <p:sp>
          <p:nvSpPr>
            <p:cNvPr id="5" name="Google Shape;1154;p32">
              <a:extLst>
                <a:ext uri="{FF2B5EF4-FFF2-40B4-BE49-F238E27FC236}">
                  <a16:creationId xmlns:a16="http://schemas.microsoft.com/office/drawing/2014/main" id="{7A10A4BE-DC6A-F615-ABCB-19879BA80D30}"/>
                </a:ext>
              </a:extLst>
            </p:cNvPr>
            <p:cNvSpPr/>
            <p:nvPr/>
          </p:nvSpPr>
          <p:spPr>
            <a:xfrm>
              <a:off x="7461378" y="2487965"/>
              <a:ext cx="420475" cy="460931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55;p32">
              <a:extLst>
                <a:ext uri="{FF2B5EF4-FFF2-40B4-BE49-F238E27FC236}">
                  <a16:creationId xmlns:a16="http://schemas.microsoft.com/office/drawing/2014/main" id="{9DD4E0D8-A886-42D3-32C9-73927961AE25}"/>
                </a:ext>
              </a:extLst>
            </p:cNvPr>
            <p:cNvSpPr/>
            <p:nvPr/>
          </p:nvSpPr>
          <p:spPr>
            <a:xfrm>
              <a:off x="7324510" y="2655191"/>
              <a:ext cx="400624" cy="444262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56;p32">
              <a:extLst>
                <a:ext uri="{FF2B5EF4-FFF2-40B4-BE49-F238E27FC236}">
                  <a16:creationId xmlns:a16="http://schemas.microsoft.com/office/drawing/2014/main" id="{C2E30C75-981A-F211-CAB4-DE3EA9F60332}"/>
                </a:ext>
              </a:extLst>
            </p:cNvPr>
            <p:cNvSpPr/>
            <p:nvPr/>
          </p:nvSpPr>
          <p:spPr>
            <a:xfrm>
              <a:off x="7194349" y="2504634"/>
              <a:ext cx="667706" cy="743523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154;p32">
            <a:extLst>
              <a:ext uri="{FF2B5EF4-FFF2-40B4-BE49-F238E27FC236}">
                <a16:creationId xmlns:a16="http://schemas.microsoft.com/office/drawing/2014/main" id="{95E6D969-EA63-344C-900B-EAE0D4BD2D7C}"/>
              </a:ext>
            </a:extLst>
          </p:cNvPr>
          <p:cNvSpPr/>
          <p:nvPr/>
        </p:nvSpPr>
        <p:spPr>
          <a:xfrm>
            <a:off x="7308978" y="4855194"/>
            <a:ext cx="420475" cy="460931"/>
          </a:xfrm>
          <a:custGeom>
            <a:avLst/>
            <a:gdLst/>
            <a:ahLst/>
            <a:cxnLst/>
            <a:rect l="l" t="t" r="r" b="b"/>
            <a:pathLst>
              <a:path w="7837" h="7715" extrusionOk="0">
                <a:moveTo>
                  <a:pt x="6020" y="0"/>
                </a:moveTo>
                <a:cubicBezTo>
                  <a:pt x="5921" y="0"/>
                  <a:pt x="5820" y="37"/>
                  <a:pt x="5735" y="122"/>
                </a:cubicBezTo>
                <a:lnTo>
                  <a:pt x="4097" y="1760"/>
                </a:lnTo>
                <a:cubicBezTo>
                  <a:pt x="4034" y="1854"/>
                  <a:pt x="3971" y="1917"/>
                  <a:pt x="3971" y="2012"/>
                </a:cubicBezTo>
                <a:lnTo>
                  <a:pt x="3782" y="3304"/>
                </a:lnTo>
                <a:lnTo>
                  <a:pt x="1734" y="5351"/>
                </a:lnTo>
                <a:cubicBezTo>
                  <a:pt x="1576" y="5288"/>
                  <a:pt x="1387" y="5225"/>
                  <a:pt x="1230" y="5225"/>
                </a:cubicBezTo>
                <a:cubicBezTo>
                  <a:pt x="537" y="5225"/>
                  <a:pt x="1" y="5793"/>
                  <a:pt x="1" y="6486"/>
                </a:cubicBezTo>
                <a:cubicBezTo>
                  <a:pt x="1" y="7210"/>
                  <a:pt x="537" y="7714"/>
                  <a:pt x="1230" y="7714"/>
                </a:cubicBezTo>
                <a:cubicBezTo>
                  <a:pt x="1891" y="7714"/>
                  <a:pt x="2458" y="7179"/>
                  <a:pt x="2458" y="6486"/>
                </a:cubicBezTo>
                <a:cubicBezTo>
                  <a:pt x="2458" y="6297"/>
                  <a:pt x="2395" y="6139"/>
                  <a:pt x="2332" y="5982"/>
                </a:cubicBezTo>
                <a:lnTo>
                  <a:pt x="4380" y="3934"/>
                </a:lnTo>
                <a:lnTo>
                  <a:pt x="5672" y="3745"/>
                </a:lnTo>
                <a:cubicBezTo>
                  <a:pt x="5735" y="3745"/>
                  <a:pt x="5829" y="3713"/>
                  <a:pt x="5924" y="3619"/>
                </a:cubicBezTo>
                <a:lnTo>
                  <a:pt x="7562" y="1980"/>
                </a:lnTo>
                <a:cubicBezTo>
                  <a:pt x="7837" y="1706"/>
                  <a:pt x="7609" y="1254"/>
                  <a:pt x="7251" y="1254"/>
                </a:cubicBezTo>
                <a:cubicBezTo>
                  <a:pt x="7240" y="1254"/>
                  <a:pt x="7228" y="1255"/>
                  <a:pt x="7216" y="1256"/>
                </a:cubicBezTo>
                <a:lnTo>
                  <a:pt x="6302" y="1382"/>
                </a:lnTo>
                <a:lnTo>
                  <a:pt x="6428" y="468"/>
                </a:lnTo>
                <a:cubicBezTo>
                  <a:pt x="6472" y="203"/>
                  <a:pt x="6253" y="0"/>
                  <a:pt x="60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55;p32">
            <a:extLst>
              <a:ext uri="{FF2B5EF4-FFF2-40B4-BE49-F238E27FC236}">
                <a16:creationId xmlns:a16="http://schemas.microsoft.com/office/drawing/2014/main" id="{DAC45629-239E-49FF-0364-48F966AB663F}"/>
              </a:ext>
            </a:extLst>
          </p:cNvPr>
          <p:cNvSpPr/>
          <p:nvPr/>
        </p:nvSpPr>
        <p:spPr>
          <a:xfrm>
            <a:off x="7172110" y="5022420"/>
            <a:ext cx="400624" cy="444262"/>
          </a:xfrm>
          <a:custGeom>
            <a:avLst/>
            <a:gdLst/>
            <a:ahLst/>
            <a:cxnLst/>
            <a:rect l="l" t="t" r="r" b="b"/>
            <a:pathLst>
              <a:path w="7467" h="7436" extrusionOk="0">
                <a:moveTo>
                  <a:pt x="3718" y="1"/>
                </a:moveTo>
                <a:cubicBezTo>
                  <a:pt x="1670" y="1"/>
                  <a:pt x="0" y="1670"/>
                  <a:pt x="0" y="3750"/>
                </a:cubicBezTo>
                <a:cubicBezTo>
                  <a:pt x="0" y="5797"/>
                  <a:pt x="1638" y="7436"/>
                  <a:pt x="3718" y="7436"/>
                </a:cubicBezTo>
                <a:cubicBezTo>
                  <a:pt x="5765" y="7436"/>
                  <a:pt x="7467" y="5797"/>
                  <a:pt x="7467" y="3750"/>
                </a:cubicBezTo>
                <a:cubicBezTo>
                  <a:pt x="7467" y="3151"/>
                  <a:pt x="7341" y="2647"/>
                  <a:pt x="7120" y="2143"/>
                </a:cubicBezTo>
                <a:lnTo>
                  <a:pt x="5828" y="3435"/>
                </a:lnTo>
                <a:cubicBezTo>
                  <a:pt x="5828" y="3498"/>
                  <a:pt x="5860" y="3624"/>
                  <a:pt x="5860" y="3718"/>
                </a:cubicBezTo>
                <a:cubicBezTo>
                  <a:pt x="5860" y="4852"/>
                  <a:pt x="4915" y="5797"/>
                  <a:pt x="3781" y="5797"/>
                </a:cubicBezTo>
                <a:cubicBezTo>
                  <a:pt x="2615" y="5797"/>
                  <a:pt x="1670" y="4852"/>
                  <a:pt x="1670" y="3718"/>
                </a:cubicBezTo>
                <a:cubicBezTo>
                  <a:pt x="1733" y="2552"/>
                  <a:pt x="2615" y="1607"/>
                  <a:pt x="3781" y="1607"/>
                </a:cubicBezTo>
                <a:cubicBezTo>
                  <a:pt x="3875" y="1607"/>
                  <a:pt x="3970" y="1607"/>
                  <a:pt x="4033" y="1670"/>
                </a:cubicBezTo>
                <a:lnTo>
                  <a:pt x="5356" y="347"/>
                </a:lnTo>
                <a:cubicBezTo>
                  <a:pt x="4883" y="127"/>
                  <a:pt x="4316" y="1"/>
                  <a:pt x="37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56;p32">
            <a:extLst>
              <a:ext uri="{FF2B5EF4-FFF2-40B4-BE49-F238E27FC236}">
                <a16:creationId xmlns:a16="http://schemas.microsoft.com/office/drawing/2014/main" id="{40BE0280-5495-CAE0-3273-954B236F0EE2}"/>
              </a:ext>
            </a:extLst>
          </p:cNvPr>
          <p:cNvSpPr/>
          <p:nvPr/>
        </p:nvSpPr>
        <p:spPr>
          <a:xfrm>
            <a:off x="7041949" y="4871863"/>
            <a:ext cx="667706" cy="743523"/>
          </a:xfrm>
          <a:custGeom>
            <a:avLst/>
            <a:gdLst/>
            <a:ahLst/>
            <a:cxnLst/>
            <a:rect l="l" t="t" r="r" b="b"/>
            <a:pathLst>
              <a:path w="12445" h="12445" extrusionOk="0">
                <a:moveTo>
                  <a:pt x="6270" y="0"/>
                </a:moveTo>
                <a:cubicBezTo>
                  <a:pt x="2773" y="0"/>
                  <a:pt x="0" y="2804"/>
                  <a:pt x="0" y="6238"/>
                </a:cubicBezTo>
                <a:cubicBezTo>
                  <a:pt x="0" y="9641"/>
                  <a:pt x="2804" y="12445"/>
                  <a:pt x="6238" y="12445"/>
                </a:cubicBezTo>
                <a:cubicBezTo>
                  <a:pt x="9672" y="12445"/>
                  <a:pt x="12445" y="9641"/>
                  <a:pt x="12445" y="6238"/>
                </a:cubicBezTo>
                <a:cubicBezTo>
                  <a:pt x="12445" y="5325"/>
                  <a:pt x="12256" y="4411"/>
                  <a:pt x="11878" y="3592"/>
                </a:cubicBezTo>
                <a:lnTo>
                  <a:pt x="11563" y="3907"/>
                </a:lnTo>
                <a:cubicBezTo>
                  <a:pt x="11342" y="4096"/>
                  <a:pt x="11121" y="4222"/>
                  <a:pt x="10838" y="4253"/>
                </a:cubicBezTo>
                <a:lnTo>
                  <a:pt x="10397" y="4348"/>
                </a:lnTo>
                <a:cubicBezTo>
                  <a:pt x="10680" y="4915"/>
                  <a:pt x="10806" y="5545"/>
                  <a:pt x="10806" y="6238"/>
                </a:cubicBezTo>
                <a:cubicBezTo>
                  <a:pt x="10806" y="8759"/>
                  <a:pt x="8759" y="10743"/>
                  <a:pt x="6270" y="10743"/>
                </a:cubicBezTo>
                <a:cubicBezTo>
                  <a:pt x="3781" y="10743"/>
                  <a:pt x="1733" y="8696"/>
                  <a:pt x="1733" y="6238"/>
                </a:cubicBezTo>
                <a:cubicBezTo>
                  <a:pt x="1733" y="3718"/>
                  <a:pt x="3781" y="1670"/>
                  <a:pt x="6270" y="1670"/>
                </a:cubicBezTo>
                <a:cubicBezTo>
                  <a:pt x="6931" y="1670"/>
                  <a:pt x="7561" y="1796"/>
                  <a:pt x="8160" y="2048"/>
                </a:cubicBezTo>
                <a:lnTo>
                  <a:pt x="8254" y="1607"/>
                </a:lnTo>
                <a:cubicBezTo>
                  <a:pt x="8286" y="1355"/>
                  <a:pt x="8412" y="1103"/>
                  <a:pt x="8601" y="914"/>
                </a:cubicBezTo>
                <a:lnTo>
                  <a:pt x="8916" y="599"/>
                </a:lnTo>
                <a:cubicBezTo>
                  <a:pt x="8097" y="189"/>
                  <a:pt x="7215" y="0"/>
                  <a:pt x="62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44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8113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Funciones del Área de Gestión Curricular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96" name="Google Shape;263;p18">
            <a:extLst>
              <a:ext uri="{FF2B5EF4-FFF2-40B4-BE49-F238E27FC236}">
                <a16:creationId xmlns:a16="http://schemas.microsoft.com/office/drawing/2014/main" id="{965191D7-2842-DAEA-5595-6ED762A9A672}"/>
              </a:ext>
            </a:extLst>
          </p:cNvPr>
          <p:cNvSpPr txBox="1">
            <a:spLocks/>
          </p:cNvSpPr>
          <p:nvPr/>
        </p:nvSpPr>
        <p:spPr>
          <a:xfrm>
            <a:off x="2839222" y="5718627"/>
            <a:ext cx="8589056" cy="5565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NI" b="1" dirty="0">
                <a:solidFill>
                  <a:schemeClr val="accent4"/>
                </a:solidFill>
                <a:latin typeface="D-DIN" panose="020B0504030202030204"/>
                <a:ea typeface="Fira Sans Extra Condensed"/>
                <a:cs typeface="Fira Sans Extra Condensed"/>
                <a:sym typeface="Fira Sans Extra Condensed"/>
              </a:rPr>
              <a:t>Proponer la creación de programas académicos para la formación docente en educación virtual</a:t>
            </a:r>
          </a:p>
        </p:txBody>
      </p: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01019CFA-D06C-D8CD-E4F8-A90CC8140C08}"/>
              </a:ext>
            </a:extLst>
          </p:cNvPr>
          <p:cNvGrpSpPr/>
          <p:nvPr/>
        </p:nvGrpSpPr>
        <p:grpSpPr>
          <a:xfrm>
            <a:off x="278520" y="2066844"/>
            <a:ext cx="3453773" cy="4498577"/>
            <a:chOff x="2036719" y="1830608"/>
            <a:chExt cx="3453773" cy="4498577"/>
          </a:xfrm>
        </p:grpSpPr>
        <p:sp>
          <p:nvSpPr>
            <p:cNvPr id="51" name="Google Shape;228;p18">
              <a:extLst>
                <a:ext uri="{FF2B5EF4-FFF2-40B4-BE49-F238E27FC236}">
                  <a16:creationId xmlns:a16="http://schemas.microsoft.com/office/drawing/2014/main" id="{FF60BFDF-E78F-4656-843F-37690D322A82}"/>
                </a:ext>
              </a:extLst>
            </p:cNvPr>
            <p:cNvSpPr/>
            <p:nvPr/>
          </p:nvSpPr>
          <p:spPr>
            <a:xfrm>
              <a:off x="2036719" y="3061729"/>
              <a:ext cx="2047233" cy="2134507"/>
            </a:xfrm>
            <a:custGeom>
              <a:avLst/>
              <a:gdLst/>
              <a:ahLst/>
              <a:cxnLst/>
              <a:rect l="l" t="t" r="r" b="b"/>
              <a:pathLst>
                <a:path w="8910" h="8910" extrusionOk="0">
                  <a:moveTo>
                    <a:pt x="4454" y="1"/>
                  </a:moveTo>
                  <a:cubicBezTo>
                    <a:pt x="3274" y="1"/>
                    <a:pt x="2140" y="469"/>
                    <a:pt x="1305" y="1305"/>
                  </a:cubicBezTo>
                  <a:cubicBezTo>
                    <a:pt x="469" y="2140"/>
                    <a:pt x="0" y="3274"/>
                    <a:pt x="0" y="4455"/>
                  </a:cubicBezTo>
                  <a:cubicBezTo>
                    <a:pt x="0" y="5636"/>
                    <a:pt x="469" y="6769"/>
                    <a:pt x="1305" y="7605"/>
                  </a:cubicBezTo>
                  <a:cubicBezTo>
                    <a:pt x="2140" y="8440"/>
                    <a:pt x="3274" y="8910"/>
                    <a:pt x="4454" y="8910"/>
                  </a:cubicBezTo>
                  <a:cubicBezTo>
                    <a:pt x="5636" y="8910"/>
                    <a:pt x="6769" y="8440"/>
                    <a:pt x="7605" y="7605"/>
                  </a:cubicBezTo>
                  <a:cubicBezTo>
                    <a:pt x="8440" y="6769"/>
                    <a:pt x="8909" y="5636"/>
                    <a:pt x="8909" y="4455"/>
                  </a:cubicBezTo>
                  <a:cubicBezTo>
                    <a:pt x="8909" y="3274"/>
                    <a:pt x="8440" y="2140"/>
                    <a:pt x="7605" y="1305"/>
                  </a:cubicBezTo>
                  <a:cubicBezTo>
                    <a:pt x="6769" y="469"/>
                    <a:pt x="5636" y="1"/>
                    <a:pt x="4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9;p18">
              <a:extLst>
                <a:ext uri="{FF2B5EF4-FFF2-40B4-BE49-F238E27FC236}">
                  <a16:creationId xmlns:a16="http://schemas.microsoft.com/office/drawing/2014/main" id="{A122118F-3361-F62E-A8CD-539739435B58}"/>
                </a:ext>
              </a:extLst>
            </p:cNvPr>
            <p:cNvSpPr/>
            <p:nvPr/>
          </p:nvSpPr>
          <p:spPr>
            <a:xfrm>
              <a:off x="2075785" y="3168952"/>
              <a:ext cx="1914658" cy="1903089"/>
            </a:xfrm>
            <a:custGeom>
              <a:avLst/>
              <a:gdLst/>
              <a:ahLst/>
              <a:cxnLst/>
              <a:rect l="l" t="t" r="r" b="b"/>
              <a:pathLst>
                <a:path w="8333" h="7944" extrusionOk="0">
                  <a:moveTo>
                    <a:pt x="4362" y="0"/>
                  </a:moveTo>
                  <a:cubicBezTo>
                    <a:pt x="3345" y="0"/>
                    <a:pt x="2328" y="388"/>
                    <a:pt x="1553" y="1164"/>
                  </a:cubicBezTo>
                  <a:cubicBezTo>
                    <a:pt x="1" y="2715"/>
                    <a:pt x="0" y="5230"/>
                    <a:pt x="1552" y="6781"/>
                  </a:cubicBezTo>
                  <a:cubicBezTo>
                    <a:pt x="2296" y="7526"/>
                    <a:pt x="3306" y="7944"/>
                    <a:pt x="4360" y="7944"/>
                  </a:cubicBezTo>
                  <a:cubicBezTo>
                    <a:pt x="5413" y="7944"/>
                    <a:pt x="6424" y="7525"/>
                    <a:pt x="7169" y="6780"/>
                  </a:cubicBezTo>
                  <a:cubicBezTo>
                    <a:pt x="7914" y="6035"/>
                    <a:pt x="8332" y="5025"/>
                    <a:pt x="8332" y="3972"/>
                  </a:cubicBezTo>
                  <a:cubicBezTo>
                    <a:pt x="8332" y="2918"/>
                    <a:pt x="7915" y="1908"/>
                    <a:pt x="7170" y="1163"/>
                  </a:cubicBezTo>
                  <a:cubicBezTo>
                    <a:pt x="6395" y="388"/>
                    <a:pt x="5378" y="0"/>
                    <a:pt x="4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0;p18">
              <a:extLst>
                <a:ext uri="{FF2B5EF4-FFF2-40B4-BE49-F238E27FC236}">
                  <a16:creationId xmlns:a16="http://schemas.microsoft.com/office/drawing/2014/main" id="{10C13356-E133-BA31-F334-749291A86DA7}"/>
                </a:ext>
              </a:extLst>
            </p:cNvPr>
            <p:cNvSpPr/>
            <p:nvPr/>
          </p:nvSpPr>
          <p:spPr>
            <a:xfrm>
              <a:off x="2258162" y="3250944"/>
              <a:ext cx="1602175" cy="1734093"/>
            </a:xfrm>
            <a:custGeom>
              <a:avLst/>
              <a:gdLst/>
              <a:ahLst/>
              <a:cxnLst/>
              <a:rect l="l" t="t" r="r" b="b"/>
              <a:pathLst>
                <a:path w="4467" h="4470" extrusionOk="0">
                  <a:moveTo>
                    <a:pt x="2235" y="793"/>
                  </a:moveTo>
                  <a:cubicBezTo>
                    <a:pt x="2603" y="793"/>
                    <a:pt x="2972" y="933"/>
                    <a:pt x="3253" y="1215"/>
                  </a:cubicBezTo>
                  <a:cubicBezTo>
                    <a:pt x="3816" y="1777"/>
                    <a:pt x="3816" y="2689"/>
                    <a:pt x="3253" y="3252"/>
                  </a:cubicBezTo>
                  <a:cubicBezTo>
                    <a:pt x="2972" y="3533"/>
                    <a:pt x="2603" y="3674"/>
                    <a:pt x="2235" y="3674"/>
                  </a:cubicBezTo>
                  <a:cubicBezTo>
                    <a:pt x="1866" y="3674"/>
                    <a:pt x="1498" y="3533"/>
                    <a:pt x="1216" y="3252"/>
                  </a:cubicBezTo>
                  <a:cubicBezTo>
                    <a:pt x="653" y="2689"/>
                    <a:pt x="653" y="1777"/>
                    <a:pt x="1216" y="1215"/>
                  </a:cubicBezTo>
                  <a:cubicBezTo>
                    <a:pt x="1498" y="933"/>
                    <a:pt x="1866" y="793"/>
                    <a:pt x="2235" y="793"/>
                  </a:cubicBezTo>
                  <a:close/>
                  <a:moveTo>
                    <a:pt x="1873" y="0"/>
                  </a:moveTo>
                  <a:lnTo>
                    <a:pt x="1424" y="121"/>
                  </a:lnTo>
                  <a:lnTo>
                    <a:pt x="1399" y="481"/>
                  </a:lnTo>
                  <a:cubicBezTo>
                    <a:pt x="1306" y="525"/>
                    <a:pt x="1215" y="577"/>
                    <a:pt x="1128" y="637"/>
                  </a:cubicBezTo>
                  <a:lnTo>
                    <a:pt x="808" y="478"/>
                  </a:lnTo>
                  <a:lnTo>
                    <a:pt x="479" y="807"/>
                  </a:lnTo>
                  <a:lnTo>
                    <a:pt x="638" y="1132"/>
                  </a:lnTo>
                  <a:cubicBezTo>
                    <a:pt x="578" y="1219"/>
                    <a:pt x="527" y="1309"/>
                    <a:pt x="482" y="1404"/>
                  </a:cubicBezTo>
                  <a:lnTo>
                    <a:pt x="121" y="1428"/>
                  </a:lnTo>
                  <a:lnTo>
                    <a:pt x="1" y="1877"/>
                  </a:lnTo>
                  <a:lnTo>
                    <a:pt x="300" y="2078"/>
                  </a:lnTo>
                  <a:lnTo>
                    <a:pt x="301" y="2076"/>
                  </a:lnTo>
                  <a:lnTo>
                    <a:pt x="301" y="2076"/>
                  </a:lnTo>
                  <a:cubicBezTo>
                    <a:pt x="296" y="2129"/>
                    <a:pt x="293" y="2183"/>
                    <a:pt x="294" y="2235"/>
                  </a:cubicBezTo>
                  <a:cubicBezTo>
                    <a:pt x="294" y="2288"/>
                    <a:pt x="297" y="2341"/>
                    <a:pt x="301" y="2393"/>
                  </a:cubicBezTo>
                  <a:lnTo>
                    <a:pt x="300" y="2392"/>
                  </a:lnTo>
                  <a:lnTo>
                    <a:pt x="1" y="2593"/>
                  </a:lnTo>
                  <a:lnTo>
                    <a:pt x="121" y="3043"/>
                  </a:lnTo>
                  <a:lnTo>
                    <a:pt x="482" y="3068"/>
                  </a:lnTo>
                  <a:cubicBezTo>
                    <a:pt x="526" y="3161"/>
                    <a:pt x="578" y="3252"/>
                    <a:pt x="638" y="3339"/>
                  </a:cubicBezTo>
                  <a:lnTo>
                    <a:pt x="479" y="3662"/>
                  </a:lnTo>
                  <a:lnTo>
                    <a:pt x="808" y="3990"/>
                  </a:lnTo>
                  <a:lnTo>
                    <a:pt x="1131" y="3832"/>
                  </a:lnTo>
                  <a:cubicBezTo>
                    <a:pt x="1218" y="3892"/>
                    <a:pt x="1309" y="3944"/>
                    <a:pt x="1403" y="3989"/>
                  </a:cubicBezTo>
                  <a:lnTo>
                    <a:pt x="1427" y="4349"/>
                  </a:lnTo>
                  <a:lnTo>
                    <a:pt x="1875" y="4469"/>
                  </a:lnTo>
                  <a:lnTo>
                    <a:pt x="2077" y="4170"/>
                  </a:lnTo>
                  <a:cubicBezTo>
                    <a:pt x="2119" y="4172"/>
                    <a:pt x="2162" y="4175"/>
                    <a:pt x="2204" y="4175"/>
                  </a:cubicBezTo>
                  <a:cubicBezTo>
                    <a:pt x="2214" y="4175"/>
                    <a:pt x="2223" y="4175"/>
                    <a:pt x="2233" y="4175"/>
                  </a:cubicBezTo>
                  <a:cubicBezTo>
                    <a:pt x="2286" y="4175"/>
                    <a:pt x="2340" y="4173"/>
                    <a:pt x="2393" y="4169"/>
                  </a:cubicBezTo>
                  <a:lnTo>
                    <a:pt x="2393" y="4169"/>
                  </a:lnTo>
                  <a:lnTo>
                    <a:pt x="2391" y="4170"/>
                  </a:lnTo>
                  <a:lnTo>
                    <a:pt x="2592" y="4469"/>
                  </a:lnTo>
                  <a:lnTo>
                    <a:pt x="3041" y="4349"/>
                  </a:lnTo>
                  <a:lnTo>
                    <a:pt x="3065" y="3989"/>
                  </a:lnTo>
                  <a:cubicBezTo>
                    <a:pt x="3158" y="3944"/>
                    <a:pt x="3249" y="3893"/>
                    <a:pt x="3336" y="3832"/>
                  </a:cubicBezTo>
                  <a:lnTo>
                    <a:pt x="3660" y="3990"/>
                  </a:lnTo>
                  <a:lnTo>
                    <a:pt x="3989" y="3662"/>
                  </a:lnTo>
                  <a:lnTo>
                    <a:pt x="3830" y="3339"/>
                  </a:lnTo>
                  <a:cubicBezTo>
                    <a:pt x="3890" y="3251"/>
                    <a:pt x="3943" y="3160"/>
                    <a:pt x="3987" y="3068"/>
                  </a:cubicBezTo>
                  <a:lnTo>
                    <a:pt x="4346" y="3043"/>
                  </a:lnTo>
                  <a:lnTo>
                    <a:pt x="4467" y="2593"/>
                  </a:lnTo>
                  <a:lnTo>
                    <a:pt x="4167" y="2392"/>
                  </a:lnTo>
                  <a:cubicBezTo>
                    <a:pt x="4171" y="2340"/>
                    <a:pt x="4174" y="2287"/>
                    <a:pt x="4173" y="2235"/>
                  </a:cubicBezTo>
                  <a:cubicBezTo>
                    <a:pt x="4173" y="2183"/>
                    <a:pt x="4170" y="2128"/>
                    <a:pt x="4166" y="2076"/>
                  </a:cubicBezTo>
                  <a:lnTo>
                    <a:pt x="4467" y="1877"/>
                  </a:lnTo>
                  <a:lnTo>
                    <a:pt x="4346" y="1426"/>
                  </a:lnTo>
                  <a:lnTo>
                    <a:pt x="3987" y="1402"/>
                  </a:lnTo>
                  <a:cubicBezTo>
                    <a:pt x="3943" y="1309"/>
                    <a:pt x="3890" y="1218"/>
                    <a:pt x="3830" y="1131"/>
                  </a:cubicBezTo>
                  <a:lnTo>
                    <a:pt x="3989" y="807"/>
                  </a:lnTo>
                  <a:lnTo>
                    <a:pt x="3660" y="478"/>
                  </a:lnTo>
                  <a:lnTo>
                    <a:pt x="3336" y="637"/>
                  </a:lnTo>
                  <a:cubicBezTo>
                    <a:pt x="3249" y="577"/>
                    <a:pt x="3158" y="525"/>
                    <a:pt x="3064" y="481"/>
                  </a:cubicBezTo>
                  <a:lnTo>
                    <a:pt x="3040" y="121"/>
                  </a:lnTo>
                  <a:lnTo>
                    <a:pt x="2589" y="0"/>
                  </a:lnTo>
                  <a:lnTo>
                    <a:pt x="2389" y="300"/>
                  </a:lnTo>
                  <a:lnTo>
                    <a:pt x="2390" y="301"/>
                  </a:lnTo>
                  <a:cubicBezTo>
                    <a:pt x="2344" y="297"/>
                    <a:pt x="2298" y="295"/>
                    <a:pt x="2252" y="295"/>
                  </a:cubicBezTo>
                  <a:cubicBezTo>
                    <a:pt x="2245" y="295"/>
                    <a:pt x="2238" y="295"/>
                    <a:pt x="2231" y="295"/>
                  </a:cubicBezTo>
                  <a:cubicBezTo>
                    <a:pt x="2224" y="295"/>
                    <a:pt x="2217" y="295"/>
                    <a:pt x="2210" y="295"/>
                  </a:cubicBezTo>
                  <a:cubicBezTo>
                    <a:pt x="2166" y="295"/>
                    <a:pt x="2119" y="297"/>
                    <a:pt x="2074" y="300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8;p18">
              <a:extLst>
                <a:ext uri="{FF2B5EF4-FFF2-40B4-BE49-F238E27FC236}">
                  <a16:creationId xmlns:a16="http://schemas.microsoft.com/office/drawing/2014/main" id="{56DB53B1-784A-9BFF-518A-1FB0CA414AB5}"/>
                </a:ext>
              </a:extLst>
            </p:cNvPr>
            <p:cNvSpPr/>
            <p:nvPr/>
          </p:nvSpPr>
          <p:spPr>
            <a:xfrm rot="7763450">
              <a:off x="3066110" y="1746900"/>
              <a:ext cx="1218404" cy="1385820"/>
            </a:xfrm>
            <a:custGeom>
              <a:avLst/>
              <a:gdLst/>
              <a:ahLst/>
              <a:cxnLst/>
              <a:rect l="l" t="t" r="r" b="b"/>
              <a:pathLst>
                <a:path w="6753" h="7878" extrusionOk="0">
                  <a:moveTo>
                    <a:pt x="1" y="1"/>
                  </a:moveTo>
                  <a:cubicBezTo>
                    <a:pt x="42" y="3064"/>
                    <a:pt x="1278" y="5834"/>
                    <a:pt x="3265" y="7877"/>
                  </a:cubicBezTo>
                  <a:lnTo>
                    <a:pt x="6570" y="4564"/>
                  </a:lnTo>
                  <a:cubicBezTo>
                    <a:pt x="6210" y="4187"/>
                    <a:pt x="5893" y="3770"/>
                    <a:pt x="5626" y="3320"/>
                  </a:cubicBezTo>
                  <a:lnTo>
                    <a:pt x="6753" y="1706"/>
                  </a:lnTo>
                  <a:lnTo>
                    <a:pt x="4890" y="1545"/>
                  </a:lnTo>
                  <a:cubicBezTo>
                    <a:pt x="4760" y="1049"/>
                    <a:pt x="4687" y="532"/>
                    <a:pt x="4675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232;p18">
              <a:extLst>
                <a:ext uri="{FF2B5EF4-FFF2-40B4-BE49-F238E27FC236}">
                  <a16:creationId xmlns:a16="http://schemas.microsoft.com/office/drawing/2014/main" id="{8C2D790D-E1EE-8523-CB62-6755F708CF43}"/>
                </a:ext>
              </a:extLst>
            </p:cNvPr>
            <p:cNvSpPr/>
            <p:nvPr/>
          </p:nvSpPr>
          <p:spPr>
            <a:xfrm rot="7829796">
              <a:off x="3174586" y="5035037"/>
              <a:ext cx="1432567" cy="1155730"/>
            </a:xfrm>
            <a:custGeom>
              <a:avLst/>
              <a:gdLst/>
              <a:ahLst/>
              <a:cxnLst/>
              <a:rect l="l" t="t" r="r" b="b"/>
              <a:pathLst>
                <a:path w="7940" h="6570" extrusionOk="0">
                  <a:moveTo>
                    <a:pt x="1" y="0"/>
                  </a:moveTo>
                  <a:lnTo>
                    <a:pt x="1" y="4675"/>
                  </a:lnTo>
                  <a:cubicBezTo>
                    <a:pt x="737" y="4686"/>
                    <a:pt x="1448" y="4813"/>
                    <a:pt x="2114" y="5039"/>
                  </a:cubicBezTo>
                  <a:lnTo>
                    <a:pt x="2229" y="6464"/>
                  </a:lnTo>
                  <a:lnTo>
                    <a:pt x="3420" y="5642"/>
                  </a:lnTo>
                  <a:cubicBezTo>
                    <a:pt x="3865" y="5905"/>
                    <a:pt x="4275" y="6217"/>
                    <a:pt x="4645" y="6570"/>
                  </a:cubicBezTo>
                  <a:lnTo>
                    <a:pt x="7940" y="3265"/>
                  </a:lnTo>
                  <a:cubicBezTo>
                    <a:pt x="5887" y="1268"/>
                    <a:pt x="3105" y="3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244;p18">
              <a:extLst>
                <a:ext uri="{FF2B5EF4-FFF2-40B4-BE49-F238E27FC236}">
                  <a16:creationId xmlns:a16="http://schemas.microsoft.com/office/drawing/2014/main" id="{3C5EF99D-7686-6B39-7E11-2C11A2A9A1B5}"/>
                </a:ext>
              </a:extLst>
            </p:cNvPr>
            <p:cNvSpPr/>
            <p:nvPr/>
          </p:nvSpPr>
          <p:spPr>
            <a:xfrm rot="7864790">
              <a:off x="4158214" y="3899058"/>
              <a:ext cx="1419757" cy="1159248"/>
            </a:xfrm>
            <a:custGeom>
              <a:avLst/>
              <a:gdLst/>
              <a:ahLst/>
              <a:cxnLst/>
              <a:rect l="l" t="t" r="r" b="b"/>
              <a:pathLst>
                <a:path w="7869" h="6590" extrusionOk="0">
                  <a:moveTo>
                    <a:pt x="7868" y="0"/>
                  </a:moveTo>
                  <a:cubicBezTo>
                    <a:pt x="4805" y="48"/>
                    <a:pt x="2038" y="1291"/>
                    <a:pt x="1" y="3285"/>
                  </a:cubicBezTo>
                  <a:lnTo>
                    <a:pt x="3313" y="6589"/>
                  </a:lnTo>
                  <a:cubicBezTo>
                    <a:pt x="3732" y="6185"/>
                    <a:pt x="4200" y="5834"/>
                    <a:pt x="4707" y="5548"/>
                  </a:cubicBezTo>
                  <a:lnTo>
                    <a:pt x="6137" y="6583"/>
                  </a:lnTo>
                  <a:lnTo>
                    <a:pt x="6313" y="4894"/>
                  </a:lnTo>
                  <a:cubicBezTo>
                    <a:pt x="6807" y="4765"/>
                    <a:pt x="7327" y="4689"/>
                    <a:pt x="7868" y="4675"/>
                  </a:cubicBezTo>
                  <a:lnTo>
                    <a:pt x="7868" y="0"/>
                  </a:lnTo>
                  <a:close/>
                </a:path>
              </a:pathLst>
            </a:custGeom>
            <a:solidFill>
              <a:srgbClr val="95B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2;p18">
              <a:extLst>
                <a:ext uri="{FF2B5EF4-FFF2-40B4-BE49-F238E27FC236}">
                  <a16:creationId xmlns:a16="http://schemas.microsoft.com/office/drawing/2014/main" id="{71B426FD-AD5F-D7C6-1E22-294648D77573}"/>
                </a:ext>
              </a:extLst>
            </p:cNvPr>
            <p:cNvSpPr/>
            <p:nvPr/>
          </p:nvSpPr>
          <p:spPr>
            <a:xfrm rot="7793370">
              <a:off x="4185996" y="2718643"/>
              <a:ext cx="1219125" cy="1389866"/>
            </a:xfrm>
            <a:custGeom>
              <a:avLst/>
              <a:gdLst/>
              <a:ahLst/>
              <a:cxnLst/>
              <a:rect l="l" t="t" r="r" b="b"/>
              <a:pathLst>
                <a:path w="6757" h="7901" extrusionOk="0">
                  <a:moveTo>
                    <a:pt x="3264" y="0"/>
                  </a:moveTo>
                  <a:cubicBezTo>
                    <a:pt x="1274" y="2047"/>
                    <a:pt x="37" y="4838"/>
                    <a:pt x="1" y="7900"/>
                  </a:cubicBezTo>
                  <a:lnTo>
                    <a:pt x="4675" y="7900"/>
                  </a:lnTo>
                  <a:cubicBezTo>
                    <a:pt x="4685" y="7421"/>
                    <a:pt x="4747" y="6946"/>
                    <a:pt x="4857" y="6481"/>
                  </a:cubicBezTo>
                  <a:lnTo>
                    <a:pt x="6757" y="6166"/>
                  </a:lnTo>
                  <a:lnTo>
                    <a:pt x="5550" y="4698"/>
                  </a:lnTo>
                  <a:cubicBezTo>
                    <a:pt x="5831" y="4189"/>
                    <a:pt x="6174" y="3718"/>
                    <a:pt x="6569" y="3305"/>
                  </a:cubicBezTo>
                  <a:lnTo>
                    <a:pt x="3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264;p18">
              <a:extLst>
                <a:ext uri="{FF2B5EF4-FFF2-40B4-BE49-F238E27FC236}">
                  <a16:creationId xmlns:a16="http://schemas.microsoft.com/office/drawing/2014/main" id="{6CFBA6C0-F1C9-0EC8-B98E-E2E6A192DFE2}"/>
                </a:ext>
              </a:extLst>
            </p:cNvPr>
            <p:cNvSpPr txBox="1">
              <a:spLocks/>
            </p:cNvSpPr>
            <p:nvPr/>
          </p:nvSpPr>
          <p:spPr>
            <a:xfrm>
              <a:off x="2336606" y="3744467"/>
              <a:ext cx="1346811" cy="776131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spcAft>
                  <a:spcPts val="1600"/>
                </a:spcAft>
                <a:buFont typeface="Arial" panose="020B0604020202020204" pitchFamily="34" charset="0"/>
                <a:buNone/>
              </a:pPr>
              <a:r>
                <a:rPr lang="es-NI" sz="4400" b="1" dirty="0">
                  <a:solidFill>
                    <a:srgbClr val="002060"/>
                  </a:solidFill>
                  <a:latin typeface="Bahnschrift" panose="020B0502040204020203" pitchFamily="34" charset="0"/>
                  <a:ea typeface="Roboto" panose="02000000000000000000" pitchFamily="2" charset="0"/>
                  <a:cs typeface="+mj-cs"/>
                  <a:sym typeface="Fira Sans Extra Condensed"/>
                </a:rPr>
                <a:t>AGC</a:t>
              </a:r>
            </a:p>
          </p:txBody>
        </p:sp>
      </p:grpSp>
      <p:sp>
        <p:nvSpPr>
          <p:cNvPr id="100" name="Google Shape;267;p18">
            <a:extLst>
              <a:ext uri="{FF2B5EF4-FFF2-40B4-BE49-F238E27FC236}">
                <a16:creationId xmlns:a16="http://schemas.microsoft.com/office/drawing/2014/main" id="{F816CC3E-AECB-AB18-56CC-2AA59ECAFDB9}"/>
              </a:ext>
            </a:extLst>
          </p:cNvPr>
          <p:cNvSpPr txBox="1">
            <a:spLocks/>
          </p:cNvSpPr>
          <p:nvPr/>
        </p:nvSpPr>
        <p:spPr>
          <a:xfrm>
            <a:off x="3538486" y="4279759"/>
            <a:ext cx="7889792" cy="11527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NI" b="1" dirty="0">
                <a:solidFill>
                  <a:srgbClr val="95B12F"/>
                </a:solidFill>
                <a:latin typeface="D-DIN" panose="020B0504030202030204"/>
                <a:ea typeface="Fira Sans Extra Condensed"/>
                <a:cs typeface="Fira Sans Extra Condensed"/>
                <a:sym typeface="Fira Sans Extra Condensed"/>
              </a:rPr>
              <a:t>Brindar alternativas metodológicas a los especiales en la materia para la virtualización</a:t>
            </a:r>
          </a:p>
        </p:txBody>
      </p:sp>
      <p:sp>
        <p:nvSpPr>
          <p:cNvPr id="101" name="Google Shape;268;p18">
            <a:extLst>
              <a:ext uri="{FF2B5EF4-FFF2-40B4-BE49-F238E27FC236}">
                <a16:creationId xmlns:a16="http://schemas.microsoft.com/office/drawing/2014/main" id="{11B0F263-075D-9581-3A6A-63772A0AAB38}"/>
              </a:ext>
            </a:extLst>
          </p:cNvPr>
          <p:cNvSpPr txBox="1">
            <a:spLocks/>
          </p:cNvSpPr>
          <p:nvPr/>
        </p:nvSpPr>
        <p:spPr>
          <a:xfrm>
            <a:off x="3471840" y="2863951"/>
            <a:ext cx="7956438" cy="93498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NI" b="1" dirty="0">
                <a:solidFill>
                  <a:schemeClr val="accent2"/>
                </a:solidFill>
                <a:latin typeface="D-DIN" panose="020B0504030202030204"/>
                <a:ea typeface="Fira Sans Extra Condensed"/>
                <a:cs typeface="Fira Sans Extra Condensed"/>
                <a:sym typeface="Fira Sans Extra Condensed"/>
              </a:rPr>
              <a:t>Mantener la comunicación con las diferentes áreas de la DEDV</a:t>
            </a:r>
          </a:p>
        </p:txBody>
      </p:sp>
      <p:sp>
        <p:nvSpPr>
          <p:cNvPr id="104" name="Google Shape;271;p18">
            <a:extLst>
              <a:ext uri="{FF2B5EF4-FFF2-40B4-BE49-F238E27FC236}">
                <a16:creationId xmlns:a16="http://schemas.microsoft.com/office/drawing/2014/main" id="{61D14ED9-BC7C-DD0A-9251-9AF03FB15705}"/>
              </a:ext>
            </a:extLst>
          </p:cNvPr>
          <p:cNvSpPr txBox="1">
            <a:spLocks/>
          </p:cNvSpPr>
          <p:nvPr/>
        </p:nvSpPr>
        <p:spPr>
          <a:xfrm>
            <a:off x="2409620" y="1855350"/>
            <a:ext cx="9018658" cy="8049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NI" b="1" dirty="0">
                <a:solidFill>
                  <a:srgbClr val="002060"/>
                </a:solidFill>
                <a:latin typeface="D-DIN" panose="020B0504030202030204" pitchFamily="34" charset="0"/>
                <a:ea typeface="Ebrima" panose="02000000000000000000" pitchFamily="2" charset="0"/>
                <a:cs typeface="Ebrima" panose="02000000000000000000" pitchFamily="2" charset="0"/>
                <a:sym typeface="Fira Sans Extra Condensed"/>
              </a:rPr>
              <a:t>Garantizar la calidad de la micro planificación de cada curso</a:t>
            </a:r>
          </a:p>
        </p:txBody>
      </p:sp>
    </p:spTree>
    <p:extLst>
      <p:ext uri="{BB962C8B-B14F-4D97-AF65-F5344CB8AC3E}">
        <p14:creationId xmlns:p14="http://schemas.microsoft.com/office/powerpoint/2010/main" val="199436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554" y="319067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Micro planificación 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F3088744-27D6-20A7-8A2C-BAF42A23781C}"/>
              </a:ext>
            </a:extLst>
          </p:cNvPr>
          <p:cNvGrpSpPr/>
          <p:nvPr/>
        </p:nvGrpSpPr>
        <p:grpSpPr>
          <a:xfrm>
            <a:off x="545911" y="1616165"/>
            <a:ext cx="11368585" cy="4650979"/>
            <a:chOff x="653053" y="2096097"/>
            <a:chExt cx="11650723" cy="3936964"/>
          </a:xfrm>
        </p:grpSpPr>
        <p:grpSp>
          <p:nvGrpSpPr>
            <p:cNvPr id="105" name="Grupo 104">
              <a:extLst>
                <a:ext uri="{FF2B5EF4-FFF2-40B4-BE49-F238E27FC236}">
                  <a16:creationId xmlns:a16="http://schemas.microsoft.com/office/drawing/2014/main" id="{86C47C19-2B9D-EB05-899E-2ECD27139FB1}"/>
                </a:ext>
              </a:extLst>
            </p:cNvPr>
            <p:cNvGrpSpPr/>
            <p:nvPr/>
          </p:nvGrpSpPr>
          <p:grpSpPr>
            <a:xfrm>
              <a:off x="653053" y="2096097"/>
              <a:ext cx="11650723" cy="3936964"/>
              <a:chOff x="412619" y="1562849"/>
              <a:chExt cx="8262747" cy="2778628"/>
            </a:xfrm>
          </p:grpSpPr>
          <p:grpSp>
            <p:nvGrpSpPr>
              <p:cNvPr id="7" name="Google Shape;277;p19">
                <a:extLst>
                  <a:ext uri="{FF2B5EF4-FFF2-40B4-BE49-F238E27FC236}">
                    <a16:creationId xmlns:a16="http://schemas.microsoft.com/office/drawing/2014/main" id="{316F2024-ADC5-74ED-E28D-F99CB0A9A8D2}"/>
                  </a:ext>
                </a:extLst>
              </p:cNvPr>
              <p:cNvGrpSpPr/>
              <p:nvPr/>
            </p:nvGrpSpPr>
            <p:grpSpPr>
              <a:xfrm>
                <a:off x="3885001" y="2259448"/>
                <a:ext cx="1347599" cy="1347577"/>
                <a:chOff x="3885001" y="2259448"/>
                <a:chExt cx="1347599" cy="1347577"/>
              </a:xfrm>
            </p:grpSpPr>
            <p:sp>
              <p:nvSpPr>
                <p:cNvPr id="8" name="Google Shape;278;p19">
                  <a:extLst>
                    <a:ext uri="{FF2B5EF4-FFF2-40B4-BE49-F238E27FC236}">
                      <a16:creationId xmlns:a16="http://schemas.microsoft.com/office/drawing/2014/main" id="{A8DC09BC-91DE-24B3-DB67-A5813C23C401}"/>
                    </a:ext>
                  </a:extLst>
                </p:cNvPr>
                <p:cNvSpPr/>
                <p:nvPr/>
              </p:nvSpPr>
              <p:spPr>
                <a:xfrm rot="5400000" flipH="1">
                  <a:off x="3885012" y="2259437"/>
                  <a:ext cx="1347577" cy="1347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4" h="8954" extrusionOk="0">
                      <a:moveTo>
                        <a:pt x="4477" y="0"/>
                      </a:moveTo>
                      <a:cubicBezTo>
                        <a:pt x="2004" y="0"/>
                        <a:pt x="0" y="2004"/>
                        <a:pt x="0" y="4477"/>
                      </a:cubicBezTo>
                      <a:cubicBezTo>
                        <a:pt x="0" y="6949"/>
                        <a:pt x="2004" y="8953"/>
                        <a:pt x="4477" y="8953"/>
                      </a:cubicBezTo>
                      <a:cubicBezTo>
                        <a:pt x="6949" y="8953"/>
                        <a:pt x="8953" y="6949"/>
                        <a:pt x="8953" y="4477"/>
                      </a:cubicBezTo>
                      <a:cubicBezTo>
                        <a:pt x="8953" y="2004"/>
                        <a:pt x="6949" y="0"/>
                        <a:pt x="4477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279;p19">
                  <a:extLst>
                    <a:ext uri="{FF2B5EF4-FFF2-40B4-BE49-F238E27FC236}">
                      <a16:creationId xmlns:a16="http://schemas.microsoft.com/office/drawing/2014/main" id="{FEB369FA-1F56-ADC9-4C6D-219A9E8C4EF9}"/>
                    </a:ext>
                  </a:extLst>
                </p:cNvPr>
                <p:cNvSpPr/>
                <p:nvPr/>
              </p:nvSpPr>
              <p:spPr>
                <a:xfrm rot="5400000" flipH="1">
                  <a:off x="3978172" y="2406777"/>
                  <a:ext cx="1161409" cy="110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7" h="7357" extrusionOk="0">
                      <a:moveTo>
                        <a:pt x="4038" y="0"/>
                      </a:moveTo>
                      <a:cubicBezTo>
                        <a:pt x="3096" y="0"/>
                        <a:pt x="2155" y="359"/>
                        <a:pt x="1437" y="1078"/>
                      </a:cubicBezTo>
                      <a:cubicBezTo>
                        <a:pt x="0" y="2514"/>
                        <a:pt x="0" y="4843"/>
                        <a:pt x="1437" y="6280"/>
                      </a:cubicBezTo>
                      <a:cubicBezTo>
                        <a:pt x="2126" y="6969"/>
                        <a:pt x="3062" y="7357"/>
                        <a:pt x="4038" y="7357"/>
                      </a:cubicBezTo>
                      <a:cubicBezTo>
                        <a:pt x="5013" y="7357"/>
                        <a:pt x="5949" y="6969"/>
                        <a:pt x="6639" y="6280"/>
                      </a:cubicBezTo>
                      <a:cubicBezTo>
                        <a:pt x="7328" y="5590"/>
                        <a:pt x="7716" y="4654"/>
                        <a:pt x="7716" y="3679"/>
                      </a:cubicBezTo>
                      <a:cubicBezTo>
                        <a:pt x="7716" y="2703"/>
                        <a:pt x="7328" y="1767"/>
                        <a:pt x="6639" y="1078"/>
                      </a:cubicBezTo>
                      <a:cubicBezTo>
                        <a:pt x="5920" y="359"/>
                        <a:pt x="4979" y="0"/>
                        <a:pt x="40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" name="Google Shape;295;p19">
                <a:extLst>
                  <a:ext uri="{FF2B5EF4-FFF2-40B4-BE49-F238E27FC236}">
                    <a16:creationId xmlns:a16="http://schemas.microsoft.com/office/drawing/2014/main" id="{4BA9BFA7-4D25-66E6-A10D-CB44FEECD24C}"/>
                  </a:ext>
                </a:extLst>
              </p:cNvPr>
              <p:cNvGrpSpPr/>
              <p:nvPr/>
            </p:nvGrpSpPr>
            <p:grpSpPr>
              <a:xfrm>
                <a:off x="412619" y="3373146"/>
                <a:ext cx="3720268" cy="968331"/>
                <a:chOff x="412619" y="3373146"/>
                <a:chExt cx="3720268" cy="968331"/>
              </a:xfrm>
            </p:grpSpPr>
            <p:sp>
              <p:nvSpPr>
                <p:cNvPr id="26" name="Google Shape;296;p19">
                  <a:extLst>
                    <a:ext uri="{FF2B5EF4-FFF2-40B4-BE49-F238E27FC236}">
                      <a16:creationId xmlns:a16="http://schemas.microsoft.com/office/drawing/2014/main" id="{6E6512DB-4CBF-5641-9DBC-FDE0ABACB527}"/>
                    </a:ext>
                  </a:extLst>
                </p:cNvPr>
                <p:cNvSpPr/>
                <p:nvPr/>
              </p:nvSpPr>
              <p:spPr>
                <a:xfrm rot="5400000" flipH="1">
                  <a:off x="4039275" y="3373145"/>
                  <a:ext cx="93611" cy="9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" h="622" extrusionOk="0">
                      <a:moveTo>
                        <a:pt x="311" y="1"/>
                      </a:moveTo>
                      <a:cubicBezTo>
                        <a:pt x="140" y="1"/>
                        <a:pt x="0" y="140"/>
                        <a:pt x="0" y="312"/>
                      </a:cubicBezTo>
                      <a:cubicBezTo>
                        <a:pt x="0" y="483"/>
                        <a:pt x="140" y="622"/>
                        <a:pt x="311" y="622"/>
                      </a:cubicBezTo>
                      <a:cubicBezTo>
                        <a:pt x="482" y="622"/>
                        <a:pt x="621" y="483"/>
                        <a:pt x="621" y="312"/>
                      </a:cubicBezTo>
                      <a:cubicBezTo>
                        <a:pt x="621" y="140"/>
                        <a:pt x="482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7" name="Google Shape;297;p19">
                  <a:extLst>
                    <a:ext uri="{FF2B5EF4-FFF2-40B4-BE49-F238E27FC236}">
                      <a16:creationId xmlns:a16="http://schemas.microsoft.com/office/drawing/2014/main" id="{46F37A72-E11B-DEEC-F56E-87E017CD87D7}"/>
                    </a:ext>
                  </a:extLst>
                </p:cNvPr>
                <p:cNvGrpSpPr/>
                <p:nvPr/>
              </p:nvGrpSpPr>
              <p:grpSpPr>
                <a:xfrm>
                  <a:off x="412619" y="3432351"/>
                  <a:ext cx="3673381" cy="909126"/>
                  <a:chOff x="412619" y="3432351"/>
                  <a:chExt cx="3673381" cy="909126"/>
                </a:xfrm>
              </p:grpSpPr>
              <p:cxnSp>
                <p:nvCxnSpPr>
                  <p:cNvPr id="28" name="Google Shape;298;p19">
                    <a:extLst>
                      <a:ext uri="{FF2B5EF4-FFF2-40B4-BE49-F238E27FC236}">
                        <a16:creationId xmlns:a16="http://schemas.microsoft.com/office/drawing/2014/main" id="{7F9FCF81-8AF5-5297-4495-157A4B0FEE58}"/>
                      </a:ext>
                    </a:extLst>
                  </p:cNvPr>
                  <p:cNvCxnSpPr>
                    <a:cxnSpLocks/>
                    <a:stCxn id="34" idx="3"/>
                  </p:cNvCxnSpPr>
                  <p:nvPr/>
                </p:nvCxnSpPr>
                <p:spPr>
                  <a:xfrm flipV="1">
                    <a:off x="3526319" y="3432351"/>
                    <a:ext cx="559681" cy="488976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4" name="Google Shape;300;p19">
                    <a:extLst>
                      <a:ext uri="{FF2B5EF4-FFF2-40B4-BE49-F238E27FC236}">
                        <a16:creationId xmlns:a16="http://schemas.microsoft.com/office/drawing/2014/main" id="{D373D624-641A-9AD1-2F5E-A9B751F2BE26}"/>
                      </a:ext>
                    </a:extLst>
                  </p:cNvPr>
                  <p:cNvSpPr/>
                  <p:nvPr/>
                </p:nvSpPr>
                <p:spPr>
                  <a:xfrm>
                    <a:off x="412619" y="3501177"/>
                    <a:ext cx="3113700" cy="8403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95B1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" name="Google Shape;307;p19">
                <a:extLst>
                  <a:ext uri="{FF2B5EF4-FFF2-40B4-BE49-F238E27FC236}">
                    <a16:creationId xmlns:a16="http://schemas.microsoft.com/office/drawing/2014/main" id="{E2BA689E-6B9D-B01A-DD05-20AA281917DB}"/>
                  </a:ext>
                </a:extLst>
              </p:cNvPr>
              <p:cNvGrpSpPr/>
              <p:nvPr/>
            </p:nvGrpSpPr>
            <p:grpSpPr>
              <a:xfrm>
                <a:off x="5112498" y="1783791"/>
                <a:ext cx="3562868" cy="878528"/>
                <a:chOff x="5112498" y="1783791"/>
                <a:chExt cx="3562868" cy="878528"/>
              </a:xfrm>
            </p:grpSpPr>
            <p:grpSp>
              <p:nvGrpSpPr>
                <p:cNvPr id="38" name="Google Shape;308;p19">
                  <a:extLst>
                    <a:ext uri="{FF2B5EF4-FFF2-40B4-BE49-F238E27FC236}">
                      <a16:creationId xmlns:a16="http://schemas.microsoft.com/office/drawing/2014/main" id="{B13B7449-215B-D895-0E4E-966A82BA90B9}"/>
                    </a:ext>
                  </a:extLst>
                </p:cNvPr>
                <p:cNvGrpSpPr/>
                <p:nvPr/>
              </p:nvGrpSpPr>
              <p:grpSpPr>
                <a:xfrm>
                  <a:off x="5112498" y="2206845"/>
                  <a:ext cx="534293" cy="455474"/>
                  <a:chOff x="5112498" y="2206845"/>
                  <a:chExt cx="534293" cy="455474"/>
                </a:xfrm>
              </p:grpSpPr>
              <p:cxnSp>
                <p:nvCxnSpPr>
                  <p:cNvPr id="47" name="Google Shape;309;p19">
                    <a:extLst>
                      <a:ext uri="{FF2B5EF4-FFF2-40B4-BE49-F238E27FC236}">
                        <a16:creationId xmlns:a16="http://schemas.microsoft.com/office/drawing/2014/main" id="{CF4911EE-46A8-4580-69BF-4CE5FF1BBC9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163491" y="2206845"/>
                    <a:ext cx="483300" cy="4038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48" name="Google Shape;310;p19">
                    <a:extLst>
                      <a:ext uri="{FF2B5EF4-FFF2-40B4-BE49-F238E27FC236}">
                        <a16:creationId xmlns:a16="http://schemas.microsoft.com/office/drawing/2014/main" id="{A069A42E-B038-4080-4CE0-54039EDDF788}"/>
                      </a:ext>
                    </a:extLst>
                  </p:cNvPr>
                  <p:cNvSpPr/>
                  <p:nvPr/>
                </p:nvSpPr>
                <p:spPr>
                  <a:xfrm rot="-5400000">
                    <a:off x="5112349" y="2568556"/>
                    <a:ext cx="93912" cy="936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4" h="622" extrusionOk="0">
                        <a:moveTo>
                          <a:pt x="316" y="0"/>
                        </a:moveTo>
                        <a:cubicBezTo>
                          <a:pt x="314" y="0"/>
                          <a:pt x="313" y="0"/>
                          <a:pt x="312" y="0"/>
                        </a:cubicBezTo>
                        <a:cubicBezTo>
                          <a:pt x="140" y="0"/>
                          <a:pt x="1" y="139"/>
                          <a:pt x="1" y="311"/>
                        </a:cubicBezTo>
                        <a:cubicBezTo>
                          <a:pt x="1" y="482"/>
                          <a:pt x="141" y="621"/>
                          <a:pt x="312" y="621"/>
                        </a:cubicBezTo>
                        <a:cubicBezTo>
                          <a:pt x="484" y="621"/>
                          <a:pt x="623" y="482"/>
                          <a:pt x="623" y="311"/>
                        </a:cubicBezTo>
                        <a:cubicBezTo>
                          <a:pt x="623" y="140"/>
                          <a:pt x="486" y="0"/>
                          <a:pt x="31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4" name="Google Shape;312;p19">
                  <a:extLst>
                    <a:ext uri="{FF2B5EF4-FFF2-40B4-BE49-F238E27FC236}">
                      <a16:creationId xmlns:a16="http://schemas.microsoft.com/office/drawing/2014/main" id="{9E07B828-9A1E-2724-967D-64E3B2F9EC43}"/>
                    </a:ext>
                  </a:extLst>
                </p:cNvPr>
                <p:cNvSpPr/>
                <p:nvPr/>
              </p:nvSpPr>
              <p:spPr>
                <a:xfrm flipH="1">
                  <a:off x="5561666" y="1783791"/>
                  <a:ext cx="3113700" cy="840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" name="Google Shape;319;p19">
                <a:extLst>
                  <a:ext uri="{FF2B5EF4-FFF2-40B4-BE49-F238E27FC236}">
                    <a16:creationId xmlns:a16="http://schemas.microsoft.com/office/drawing/2014/main" id="{4465E334-E182-FB93-D9D6-F2C5FE41FE11}"/>
                  </a:ext>
                </a:extLst>
              </p:cNvPr>
              <p:cNvGrpSpPr/>
              <p:nvPr/>
            </p:nvGrpSpPr>
            <p:grpSpPr>
              <a:xfrm>
                <a:off x="448264" y="1562849"/>
                <a:ext cx="3680860" cy="937384"/>
                <a:chOff x="448264" y="1562849"/>
                <a:chExt cx="3680860" cy="937384"/>
              </a:xfrm>
            </p:grpSpPr>
            <p:sp>
              <p:nvSpPr>
                <p:cNvPr id="50" name="Google Shape;320;p19">
                  <a:extLst>
                    <a:ext uri="{FF2B5EF4-FFF2-40B4-BE49-F238E27FC236}">
                      <a16:creationId xmlns:a16="http://schemas.microsoft.com/office/drawing/2014/main" id="{7804DCAB-984B-6693-4E0F-6CFBC3BF7640}"/>
                    </a:ext>
                  </a:extLst>
                </p:cNvPr>
                <p:cNvSpPr/>
                <p:nvPr/>
              </p:nvSpPr>
              <p:spPr>
                <a:xfrm rot="5400000" flipH="1">
                  <a:off x="4035362" y="2406470"/>
                  <a:ext cx="93912" cy="9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2" extrusionOk="0">
                      <a:moveTo>
                        <a:pt x="316" y="0"/>
                      </a:moveTo>
                      <a:cubicBezTo>
                        <a:pt x="314" y="0"/>
                        <a:pt x="313" y="0"/>
                        <a:pt x="312" y="0"/>
                      </a:cubicBezTo>
                      <a:cubicBezTo>
                        <a:pt x="140" y="0"/>
                        <a:pt x="1" y="139"/>
                        <a:pt x="1" y="311"/>
                      </a:cubicBezTo>
                      <a:cubicBezTo>
                        <a:pt x="1" y="482"/>
                        <a:pt x="141" y="621"/>
                        <a:pt x="312" y="621"/>
                      </a:cubicBezTo>
                      <a:cubicBezTo>
                        <a:pt x="484" y="621"/>
                        <a:pt x="623" y="482"/>
                        <a:pt x="623" y="311"/>
                      </a:cubicBezTo>
                      <a:cubicBezTo>
                        <a:pt x="623" y="140"/>
                        <a:pt x="486" y="0"/>
                        <a:pt x="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1" name="Google Shape;321;p19">
                  <a:extLst>
                    <a:ext uri="{FF2B5EF4-FFF2-40B4-BE49-F238E27FC236}">
                      <a16:creationId xmlns:a16="http://schemas.microsoft.com/office/drawing/2014/main" id="{83B7B1BB-C4AA-8267-8CAF-88418737DE11}"/>
                    </a:ext>
                  </a:extLst>
                </p:cNvPr>
                <p:cNvGrpSpPr/>
                <p:nvPr/>
              </p:nvGrpSpPr>
              <p:grpSpPr>
                <a:xfrm>
                  <a:off x="448264" y="1562849"/>
                  <a:ext cx="3637736" cy="872602"/>
                  <a:chOff x="448264" y="1562849"/>
                  <a:chExt cx="3637736" cy="872602"/>
                </a:xfrm>
              </p:grpSpPr>
              <p:cxnSp>
                <p:nvCxnSpPr>
                  <p:cNvPr id="52" name="Google Shape;322;p19">
                    <a:extLst>
                      <a:ext uri="{FF2B5EF4-FFF2-40B4-BE49-F238E27FC236}">
                        <a16:creationId xmlns:a16="http://schemas.microsoft.com/office/drawing/2014/main" id="{6B796950-74E5-BFF9-4C5E-3DCA70CCBA4C}"/>
                      </a:ext>
                    </a:extLst>
                  </p:cNvPr>
                  <p:cNvCxnSpPr>
                    <a:cxnSpLocks/>
                    <a:endCxn id="58" idx="3"/>
                  </p:cNvCxnSpPr>
                  <p:nvPr/>
                </p:nvCxnSpPr>
                <p:spPr>
                  <a:xfrm flipH="1" flipV="1">
                    <a:off x="3561964" y="1982999"/>
                    <a:ext cx="524036" cy="452452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58" name="Google Shape;325;p19">
                    <a:extLst>
                      <a:ext uri="{FF2B5EF4-FFF2-40B4-BE49-F238E27FC236}">
                        <a16:creationId xmlns:a16="http://schemas.microsoft.com/office/drawing/2014/main" id="{01D5BA36-DE23-BA68-57FC-B28B9DEAD3AF}"/>
                      </a:ext>
                    </a:extLst>
                  </p:cNvPr>
                  <p:cNvSpPr/>
                  <p:nvPr/>
                </p:nvSpPr>
                <p:spPr>
                  <a:xfrm>
                    <a:off x="448264" y="1562849"/>
                    <a:ext cx="3113700" cy="8403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1" name="Google Shape;331;p19">
                <a:extLst>
                  <a:ext uri="{FF2B5EF4-FFF2-40B4-BE49-F238E27FC236}">
                    <a16:creationId xmlns:a16="http://schemas.microsoft.com/office/drawing/2014/main" id="{8FD6523C-9A35-AE73-7755-B99E61D438F2}"/>
                  </a:ext>
                </a:extLst>
              </p:cNvPr>
              <p:cNvGrpSpPr/>
              <p:nvPr/>
            </p:nvGrpSpPr>
            <p:grpSpPr>
              <a:xfrm>
                <a:off x="5064120" y="3249354"/>
                <a:ext cx="3611246" cy="847741"/>
                <a:chOff x="5064120" y="3249354"/>
                <a:chExt cx="3611246" cy="847741"/>
              </a:xfrm>
            </p:grpSpPr>
            <p:cxnSp>
              <p:nvCxnSpPr>
                <p:cNvPr id="62" name="Google Shape;332;p19">
                  <a:extLst>
                    <a:ext uri="{FF2B5EF4-FFF2-40B4-BE49-F238E27FC236}">
                      <a16:creationId xmlns:a16="http://schemas.microsoft.com/office/drawing/2014/main" id="{BDA2A1CE-2D36-289C-5871-DB3842926101}"/>
                    </a:ext>
                  </a:extLst>
                </p:cNvPr>
                <p:cNvCxnSpPr>
                  <a:cxnSpLocks/>
                  <a:endCxn id="71" idx="3"/>
                </p:cNvCxnSpPr>
                <p:nvPr/>
              </p:nvCxnSpPr>
              <p:spPr>
                <a:xfrm>
                  <a:off x="5120966" y="3295345"/>
                  <a:ext cx="440700" cy="381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3" name="Google Shape;334;p19">
                  <a:extLst>
                    <a:ext uri="{FF2B5EF4-FFF2-40B4-BE49-F238E27FC236}">
                      <a16:creationId xmlns:a16="http://schemas.microsoft.com/office/drawing/2014/main" id="{2B85266B-3E54-95A7-181B-FDD3153736BD}"/>
                    </a:ext>
                  </a:extLst>
                </p:cNvPr>
                <p:cNvSpPr/>
                <p:nvPr/>
              </p:nvSpPr>
              <p:spPr>
                <a:xfrm rot="-5400000">
                  <a:off x="5064121" y="3249353"/>
                  <a:ext cx="93611" cy="9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" h="622" extrusionOk="0">
                      <a:moveTo>
                        <a:pt x="311" y="1"/>
                      </a:moveTo>
                      <a:cubicBezTo>
                        <a:pt x="139" y="1"/>
                        <a:pt x="0" y="140"/>
                        <a:pt x="0" y="311"/>
                      </a:cubicBezTo>
                      <a:cubicBezTo>
                        <a:pt x="0" y="483"/>
                        <a:pt x="139" y="622"/>
                        <a:pt x="311" y="622"/>
                      </a:cubicBezTo>
                      <a:cubicBezTo>
                        <a:pt x="482" y="622"/>
                        <a:pt x="621" y="483"/>
                        <a:pt x="621" y="311"/>
                      </a:cubicBezTo>
                      <a:cubicBezTo>
                        <a:pt x="621" y="140"/>
                        <a:pt x="482" y="1"/>
                        <a:pt x="3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33;p19">
                  <a:extLst>
                    <a:ext uri="{FF2B5EF4-FFF2-40B4-BE49-F238E27FC236}">
                      <a16:creationId xmlns:a16="http://schemas.microsoft.com/office/drawing/2014/main" id="{7196ED01-8F28-7E20-B73D-D238A63FEBA7}"/>
                    </a:ext>
                  </a:extLst>
                </p:cNvPr>
                <p:cNvSpPr/>
                <p:nvPr/>
              </p:nvSpPr>
              <p:spPr>
                <a:xfrm flipH="1">
                  <a:off x="5561666" y="3256795"/>
                  <a:ext cx="3113700" cy="8403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" name="Google Shape;344;p19">
                <a:extLst>
                  <a:ext uri="{FF2B5EF4-FFF2-40B4-BE49-F238E27FC236}">
                    <a16:creationId xmlns:a16="http://schemas.microsoft.com/office/drawing/2014/main" id="{B602C55F-AC04-94B7-2002-1EC0F37CA208}"/>
                  </a:ext>
                </a:extLst>
              </p:cNvPr>
              <p:cNvGrpSpPr/>
              <p:nvPr/>
            </p:nvGrpSpPr>
            <p:grpSpPr>
              <a:xfrm>
                <a:off x="448264" y="2529137"/>
                <a:ext cx="3460500" cy="840300"/>
                <a:chOff x="448264" y="2529137"/>
                <a:chExt cx="3460500" cy="840300"/>
              </a:xfrm>
            </p:grpSpPr>
            <p:cxnSp>
              <p:nvCxnSpPr>
                <p:cNvPr id="75" name="Google Shape;345;p19">
                  <a:extLst>
                    <a:ext uri="{FF2B5EF4-FFF2-40B4-BE49-F238E27FC236}">
                      <a16:creationId xmlns:a16="http://schemas.microsoft.com/office/drawing/2014/main" id="{C5CF4EFF-CA28-D936-3ACC-98B522A20926}"/>
                    </a:ext>
                  </a:extLst>
                </p:cNvPr>
                <p:cNvCxnSpPr>
                  <a:cxnSpLocks/>
                  <a:endCxn id="86" idx="3"/>
                </p:cNvCxnSpPr>
                <p:nvPr/>
              </p:nvCxnSpPr>
              <p:spPr>
                <a:xfrm flipH="1">
                  <a:off x="3561964" y="2945387"/>
                  <a:ext cx="346800" cy="3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86" name="Google Shape;346;p19">
                  <a:extLst>
                    <a:ext uri="{FF2B5EF4-FFF2-40B4-BE49-F238E27FC236}">
                      <a16:creationId xmlns:a16="http://schemas.microsoft.com/office/drawing/2014/main" id="{1B15855E-EBAC-1062-BCEF-5176017CD437}"/>
                    </a:ext>
                  </a:extLst>
                </p:cNvPr>
                <p:cNvSpPr/>
                <p:nvPr/>
              </p:nvSpPr>
              <p:spPr>
                <a:xfrm>
                  <a:off x="448264" y="2529137"/>
                  <a:ext cx="3113700" cy="840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9" name="Google Shape;360;p19">
                <a:extLst>
                  <a:ext uri="{FF2B5EF4-FFF2-40B4-BE49-F238E27FC236}">
                    <a16:creationId xmlns:a16="http://schemas.microsoft.com/office/drawing/2014/main" id="{3881E472-32A7-77C4-01C4-F733C580F930}"/>
                  </a:ext>
                </a:extLst>
              </p:cNvPr>
              <p:cNvSpPr/>
              <p:nvPr/>
            </p:nvSpPr>
            <p:spPr>
              <a:xfrm rot="5400000" flipH="1">
                <a:off x="3834895" y="2526121"/>
                <a:ext cx="316953" cy="17849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186" fill="none" extrusionOk="0">
                    <a:moveTo>
                      <a:pt x="1" y="1185"/>
                    </a:moveTo>
                    <a:cubicBezTo>
                      <a:pt x="811" y="988"/>
                      <a:pt x="1535" y="571"/>
                      <a:pt x="2105" y="0"/>
                    </a:cubicBezTo>
                  </a:path>
                </a:pathLst>
              </a:custGeom>
              <a:noFill/>
              <a:ln w="25" cap="flat" cmpd="sng">
                <a:solidFill>
                  <a:srgbClr val="FF6B06"/>
                </a:solidFill>
                <a:prstDash val="solid"/>
                <a:miter lim="10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61;p19">
                <a:extLst>
                  <a:ext uri="{FF2B5EF4-FFF2-40B4-BE49-F238E27FC236}">
                    <a16:creationId xmlns:a16="http://schemas.microsoft.com/office/drawing/2014/main" id="{B30607E6-2BE7-53BC-E74D-FA1F81CCB020}"/>
                  </a:ext>
                </a:extLst>
              </p:cNvPr>
              <p:cNvSpPr/>
              <p:nvPr/>
            </p:nvSpPr>
            <p:spPr>
              <a:xfrm rot="5400000" flipH="1">
                <a:off x="3730147" y="2928865"/>
                <a:ext cx="332605" cy="22876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52" fill="none" extrusionOk="0">
                    <a:moveTo>
                      <a:pt x="1" y="1"/>
                    </a:moveTo>
                    <a:cubicBezTo>
                      <a:pt x="367" y="98"/>
                      <a:pt x="754" y="151"/>
                      <a:pt x="1150" y="151"/>
                    </a:cubicBezTo>
                    <a:cubicBezTo>
                      <a:pt x="1516" y="151"/>
                      <a:pt x="1870" y="107"/>
                      <a:pt x="2210" y="24"/>
                    </a:cubicBezTo>
                  </a:path>
                </a:pathLst>
              </a:custGeom>
              <a:noFill/>
              <a:ln w="25" cap="flat" cmpd="sng">
                <a:solidFill>
                  <a:srgbClr val="035AF4"/>
                </a:solidFill>
                <a:prstDash val="solid"/>
                <a:miter lim="10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62;p19">
                <a:extLst>
                  <a:ext uri="{FF2B5EF4-FFF2-40B4-BE49-F238E27FC236}">
                    <a16:creationId xmlns:a16="http://schemas.microsoft.com/office/drawing/2014/main" id="{15099225-A953-B322-4715-B299F9E3FA3F}"/>
                  </a:ext>
                </a:extLst>
              </p:cNvPr>
              <p:cNvSpPr/>
              <p:nvPr/>
            </p:nvSpPr>
            <p:spPr>
              <a:xfrm rot="5400000" flipH="1">
                <a:off x="3843549" y="3170496"/>
                <a:ext cx="308976" cy="180603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200" fill="none" extrusionOk="0">
                    <a:moveTo>
                      <a:pt x="0" y="0"/>
                    </a:moveTo>
                    <a:cubicBezTo>
                      <a:pt x="555" y="569"/>
                      <a:pt x="1261" y="990"/>
                      <a:pt x="2053" y="1200"/>
                    </a:cubicBezTo>
                  </a:path>
                </a:pathLst>
              </a:custGeom>
              <a:noFill/>
              <a:ln w="25" cap="flat" cmpd="sng">
                <a:solidFill>
                  <a:srgbClr val="C40C79"/>
                </a:solidFill>
                <a:prstDash val="solid"/>
                <a:miter lim="10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63;p19">
                <a:extLst>
                  <a:ext uri="{FF2B5EF4-FFF2-40B4-BE49-F238E27FC236}">
                    <a16:creationId xmlns:a16="http://schemas.microsoft.com/office/drawing/2014/main" id="{098D08ED-65A7-6EA8-0F34-E9E831C15190}"/>
                  </a:ext>
                </a:extLst>
              </p:cNvPr>
              <p:cNvSpPr/>
              <p:nvPr/>
            </p:nvSpPr>
            <p:spPr>
              <a:xfrm rot="5400000" flipH="1">
                <a:off x="4001349" y="2943461"/>
                <a:ext cx="151" cy="1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close/>
                  </a:path>
                </a:pathLst>
              </a:custGeom>
              <a:noFill/>
              <a:ln w="25" cap="flat" cmpd="sng">
                <a:solidFill>
                  <a:srgbClr val="035AF4"/>
                </a:solidFill>
                <a:prstDash val="solid"/>
                <a:miter lim="10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65;p19">
                <a:extLst>
                  <a:ext uri="{FF2B5EF4-FFF2-40B4-BE49-F238E27FC236}">
                    <a16:creationId xmlns:a16="http://schemas.microsoft.com/office/drawing/2014/main" id="{AA3690A7-C899-53DF-E461-D1993852973F}"/>
                  </a:ext>
                </a:extLst>
              </p:cNvPr>
              <p:cNvSpPr/>
              <p:nvPr/>
            </p:nvSpPr>
            <p:spPr>
              <a:xfrm rot="5400000" flipH="1">
                <a:off x="3859053" y="2900446"/>
                <a:ext cx="93611" cy="93613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22" extrusionOk="0">
                    <a:moveTo>
                      <a:pt x="311" y="1"/>
                    </a:moveTo>
                    <a:cubicBezTo>
                      <a:pt x="139" y="1"/>
                      <a:pt x="0" y="140"/>
                      <a:pt x="0" y="311"/>
                    </a:cubicBezTo>
                    <a:cubicBezTo>
                      <a:pt x="0" y="483"/>
                      <a:pt x="139" y="622"/>
                      <a:pt x="311" y="622"/>
                    </a:cubicBezTo>
                    <a:cubicBezTo>
                      <a:pt x="482" y="622"/>
                      <a:pt x="621" y="483"/>
                      <a:pt x="621" y="311"/>
                    </a:cubicBezTo>
                    <a:cubicBezTo>
                      <a:pt x="621" y="140"/>
                      <a:pt x="482" y="1"/>
                      <a:pt x="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66;p19">
                <a:extLst>
                  <a:ext uri="{FF2B5EF4-FFF2-40B4-BE49-F238E27FC236}">
                    <a16:creationId xmlns:a16="http://schemas.microsoft.com/office/drawing/2014/main" id="{F84DB316-12C7-F666-D3A4-EA5A58301A96}"/>
                  </a:ext>
                </a:extLst>
              </p:cNvPr>
              <p:cNvSpPr txBox="1"/>
              <p:nvPr/>
            </p:nvSpPr>
            <p:spPr>
              <a:xfrm>
                <a:off x="512152" y="2609540"/>
                <a:ext cx="2974815" cy="57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NI" sz="2400" dirty="0">
                    <a:solidFill>
                      <a:schemeClr val="bg1"/>
                    </a:solidFill>
                    <a:latin typeface="D-DIN" panose="020B0504030202030204" pitchFamily="34" charset="0"/>
                    <a:ea typeface="Ebrima" panose="02000000000000000000" pitchFamily="2" charset="0"/>
                    <a:cs typeface="Ebrima" panose="02000000000000000000" pitchFamily="2" charset="0"/>
                    <a:sym typeface="Roboto"/>
                  </a:rPr>
                  <a:t>Concreción de los programas en la modalidad a distancia virtual</a:t>
                </a:r>
                <a:endParaRPr sz="2400" dirty="0">
                  <a:solidFill>
                    <a:schemeClr val="bg1"/>
                  </a:solidFill>
                  <a:latin typeface="D-DIN" panose="020B0504030202030204" pitchFamily="34" charset="0"/>
                  <a:ea typeface="Ebrima" panose="02000000000000000000" pitchFamily="2" charset="0"/>
                  <a:cs typeface="Ebrima" panose="02000000000000000000" pitchFamily="2" charset="0"/>
                  <a:sym typeface="Roboto"/>
                </a:endParaRPr>
              </a:p>
            </p:txBody>
          </p:sp>
          <p:sp>
            <p:nvSpPr>
              <p:cNvPr id="96" name="Google Shape;367;p19">
                <a:extLst>
                  <a:ext uri="{FF2B5EF4-FFF2-40B4-BE49-F238E27FC236}">
                    <a16:creationId xmlns:a16="http://schemas.microsoft.com/office/drawing/2014/main" id="{160020CA-505D-6B5B-8D83-6280727101B1}"/>
                  </a:ext>
                </a:extLst>
              </p:cNvPr>
              <p:cNvSpPr txBox="1"/>
              <p:nvPr/>
            </p:nvSpPr>
            <p:spPr>
              <a:xfrm>
                <a:off x="464297" y="3631992"/>
                <a:ext cx="3022670" cy="6024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NI" sz="2400" dirty="0">
                    <a:solidFill>
                      <a:schemeClr val="bg1"/>
                    </a:solidFill>
                    <a:latin typeface="D-DIN" panose="020B0504030202030204" pitchFamily="34" charset="0"/>
                    <a:ea typeface="Ebrima" panose="02000000000000000000" pitchFamily="2" charset="0"/>
                    <a:cs typeface="Ebrima" panose="02000000000000000000" pitchFamily="2" charset="0"/>
                    <a:sym typeface="Roboto"/>
                  </a:rPr>
                  <a:t>Reflexión crítica entre cada uno de los elementos didácticos que se incorporarán en un curso </a:t>
                </a:r>
                <a:endParaRPr sz="2400" dirty="0">
                  <a:solidFill>
                    <a:schemeClr val="bg1"/>
                  </a:solidFill>
                  <a:latin typeface="D-DIN" panose="020B0504030202030204" pitchFamily="34" charset="0"/>
                  <a:ea typeface="Ebrima" panose="02000000000000000000" pitchFamily="2" charset="0"/>
                  <a:cs typeface="Ebrima" panose="02000000000000000000" pitchFamily="2" charset="0"/>
                  <a:sym typeface="Roboto"/>
                </a:endParaRPr>
              </a:p>
            </p:txBody>
          </p:sp>
          <p:sp>
            <p:nvSpPr>
              <p:cNvPr id="97" name="Google Shape;368;p19">
                <a:extLst>
                  <a:ext uri="{FF2B5EF4-FFF2-40B4-BE49-F238E27FC236}">
                    <a16:creationId xmlns:a16="http://schemas.microsoft.com/office/drawing/2014/main" id="{9AFBB3E4-C6D3-CFEB-5CAD-5FAF209C7C09}"/>
                  </a:ext>
                </a:extLst>
              </p:cNvPr>
              <p:cNvSpPr txBox="1"/>
              <p:nvPr/>
            </p:nvSpPr>
            <p:spPr>
              <a:xfrm>
                <a:off x="464297" y="1634445"/>
                <a:ext cx="2971878" cy="57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NI" sz="2400" dirty="0">
                    <a:solidFill>
                      <a:schemeClr val="bg1"/>
                    </a:solidFill>
                    <a:latin typeface="D-DIN" panose="020B0504030202030204" pitchFamily="34" charset="0"/>
                    <a:ea typeface="Ebrima" panose="02000000000000000000" pitchFamily="2" charset="0"/>
                    <a:cs typeface="Ebrima" panose="02000000000000000000" pitchFamily="2" charset="0"/>
                    <a:sym typeface="Roboto"/>
                  </a:rPr>
                  <a:t>Sistematiza, ordena y articula los componentes del proceso de aprendizaje</a:t>
                </a:r>
                <a:endParaRPr sz="2400" dirty="0">
                  <a:solidFill>
                    <a:schemeClr val="bg1"/>
                  </a:solidFill>
                  <a:latin typeface="D-DIN" panose="020B0504030202030204" pitchFamily="34" charset="0"/>
                  <a:ea typeface="Ebrima" panose="02000000000000000000" pitchFamily="2" charset="0"/>
                  <a:cs typeface="Ebrima" panose="02000000000000000000" pitchFamily="2" charset="0"/>
                  <a:sym typeface="Roboto"/>
                </a:endParaRPr>
              </a:p>
            </p:txBody>
          </p:sp>
          <p:sp>
            <p:nvSpPr>
              <p:cNvPr id="103" name="Google Shape;374;p19">
                <a:extLst>
                  <a:ext uri="{FF2B5EF4-FFF2-40B4-BE49-F238E27FC236}">
                    <a16:creationId xmlns:a16="http://schemas.microsoft.com/office/drawing/2014/main" id="{90570C0B-7D77-832C-7DF8-A07E65AB518D}"/>
                  </a:ext>
                </a:extLst>
              </p:cNvPr>
              <p:cNvSpPr txBox="1"/>
              <p:nvPr/>
            </p:nvSpPr>
            <p:spPr>
              <a:xfrm>
                <a:off x="5738914" y="3392130"/>
                <a:ext cx="2844329" cy="429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NI" sz="2400" dirty="0">
                    <a:solidFill>
                      <a:schemeClr val="bg1"/>
                    </a:solidFill>
                    <a:latin typeface="D-DIN" panose="020B0504030202030204" pitchFamily="34" charset="0"/>
                    <a:ea typeface="Ebrima" panose="02000000000000000000" pitchFamily="2" charset="0"/>
                    <a:cs typeface="Ebrima" panose="02000000000000000000" pitchFamily="2" charset="0"/>
                    <a:sym typeface="Roboto"/>
                  </a:rPr>
                  <a:t>Asesor curricular / Coordinación AGC / ADME</a:t>
                </a:r>
                <a:endParaRPr sz="2400" dirty="0">
                  <a:solidFill>
                    <a:schemeClr val="bg1"/>
                  </a:solidFill>
                  <a:latin typeface="D-DIN" panose="020B0504030202030204" pitchFamily="34" charset="0"/>
                  <a:ea typeface="Ebrima" panose="02000000000000000000" pitchFamily="2" charset="0"/>
                  <a:cs typeface="Ebrima" panose="02000000000000000000" pitchFamily="2" charset="0"/>
                  <a:sym typeface="Roboto"/>
                </a:endParaRPr>
              </a:p>
              <a:p>
                <a:pPr marL="0" lvl="0" indent="0" algn="ctr" rtl="0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4" name="Google Shape;375;p19">
                <a:extLst>
                  <a:ext uri="{FF2B5EF4-FFF2-40B4-BE49-F238E27FC236}">
                    <a16:creationId xmlns:a16="http://schemas.microsoft.com/office/drawing/2014/main" id="{CB794453-3ED3-BA84-7DCB-A27DAB8FC81C}"/>
                  </a:ext>
                </a:extLst>
              </p:cNvPr>
              <p:cNvSpPr txBox="1"/>
              <p:nvPr/>
            </p:nvSpPr>
            <p:spPr>
              <a:xfrm>
                <a:off x="5704888" y="1947059"/>
                <a:ext cx="2912380" cy="4560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NI" sz="2400" dirty="0">
                    <a:solidFill>
                      <a:schemeClr val="bg1"/>
                    </a:solidFill>
                    <a:latin typeface="D-DIN" panose="020B0504030202030204" pitchFamily="34" charset="0"/>
                    <a:ea typeface="Ebrima" panose="02000000000000000000" pitchFamily="2" charset="0"/>
                    <a:cs typeface="Ebrima" panose="02000000000000000000" pitchFamily="2" charset="0"/>
                    <a:sym typeface="Roboto"/>
                  </a:rPr>
                  <a:t>Elementos de la micro planificación</a:t>
                </a:r>
                <a:endParaRPr sz="2400" dirty="0">
                  <a:solidFill>
                    <a:schemeClr val="bg1"/>
                  </a:solidFill>
                  <a:latin typeface="D-DIN" panose="020B0504030202030204" pitchFamily="34" charset="0"/>
                  <a:ea typeface="Ebrima" panose="02000000000000000000" pitchFamily="2" charset="0"/>
                  <a:cs typeface="Ebrima" panose="02000000000000000000" pitchFamily="2" charset="0"/>
                  <a:sym typeface="Roboto"/>
                </a:endParaRPr>
              </a:p>
            </p:txBody>
          </p:sp>
        </p:grpSp>
        <p:pic>
          <p:nvPicPr>
            <p:cNvPr id="110" name="Imagen 109">
              <a:extLst>
                <a:ext uri="{FF2B5EF4-FFF2-40B4-BE49-F238E27FC236}">
                  <a16:creationId xmlns:a16="http://schemas.microsoft.com/office/drawing/2014/main" id="{9A2F5519-6E53-DE62-9839-98E474B34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4915" y="3100717"/>
              <a:ext cx="1858229" cy="18323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22230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1174;p33">
            <a:extLst>
              <a:ext uri="{FF2B5EF4-FFF2-40B4-BE49-F238E27FC236}">
                <a16:creationId xmlns:a16="http://schemas.microsoft.com/office/drawing/2014/main" id="{DB540038-22A7-A9DC-F0D7-D5E83B62E435}"/>
              </a:ext>
            </a:extLst>
          </p:cNvPr>
          <p:cNvSpPr/>
          <p:nvPr/>
        </p:nvSpPr>
        <p:spPr>
          <a:xfrm rot="8853778">
            <a:off x="4334354" y="2034305"/>
            <a:ext cx="2969224" cy="2312571"/>
          </a:xfrm>
          <a:custGeom>
            <a:avLst/>
            <a:gdLst/>
            <a:ahLst/>
            <a:cxnLst/>
            <a:rect l="l" t="t" r="r" b="b"/>
            <a:pathLst>
              <a:path w="15592" h="14687" extrusionOk="0">
                <a:moveTo>
                  <a:pt x="9738" y="1"/>
                </a:moveTo>
                <a:cubicBezTo>
                  <a:pt x="7492" y="1"/>
                  <a:pt x="5089" y="775"/>
                  <a:pt x="3257" y="1849"/>
                </a:cubicBezTo>
                <a:cubicBezTo>
                  <a:pt x="1421" y="2924"/>
                  <a:pt x="1" y="5081"/>
                  <a:pt x="401" y="7237"/>
                </a:cubicBezTo>
                <a:cubicBezTo>
                  <a:pt x="763" y="9191"/>
                  <a:pt x="2428" y="10552"/>
                  <a:pt x="3974" y="11727"/>
                </a:cubicBezTo>
                <a:cubicBezTo>
                  <a:pt x="5154" y="12623"/>
                  <a:pt x="6347" y="13528"/>
                  <a:pt x="7695" y="14105"/>
                </a:cubicBezTo>
                <a:cubicBezTo>
                  <a:pt x="8530" y="14463"/>
                  <a:pt x="9440" y="14686"/>
                  <a:pt x="10338" y="14686"/>
                </a:cubicBezTo>
                <a:cubicBezTo>
                  <a:pt x="10890" y="14686"/>
                  <a:pt x="11437" y="14602"/>
                  <a:pt x="11960" y="14413"/>
                </a:cubicBezTo>
                <a:cubicBezTo>
                  <a:pt x="14312" y="13564"/>
                  <a:pt x="15591" y="10780"/>
                  <a:pt x="15572" y="8186"/>
                </a:cubicBezTo>
                <a:cubicBezTo>
                  <a:pt x="15562" y="6862"/>
                  <a:pt x="15372" y="5208"/>
                  <a:pt x="14871" y="3741"/>
                </a:cubicBezTo>
                <a:cubicBezTo>
                  <a:pt x="14291" y="2044"/>
                  <a:pt x="13290" y="600"/>
                  <a:pt x="11663" y="215"/>
                </a:cubicBezTo>
                <a:cubicBezTo>
                  <a:pt x="11048" y="68"/>
                  <a:pt x="10400" y="1"/>
                  <a:pt x="973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2060"/>
              </a:solidFill>
              <a:latin typeface="D-DIN"/>
            </a:endParaRPr>
          </a:p>
        </p:txBody>
      </p:sp>
      <p:grpSp>
        <p:nvGrpSpPr>
          <p:cNvPr id="83" name="Grupo 82">
            <a:extLst>
              <a:ext uri="{FF2B5EF4-FFF2-40B4-BE49-F238E27FC236}">
                <a16:creationId xmlns:a16="http://schemas.microsoft.com/office/drawing/2014/main" id="{FB10B8A7-AC68-F91A-224F-F0D0E341645C}"/>
              </a:ext>
            </a:extLst>
          </p:cNvPr>
          <p:cNvGrpSpPr/>
          <p:nvPr/>
        </p:nvGrpSpPr>
        <p:grpSpPr>
          <a:xfrm>
            <a:off x="1950874" y="254733"/>
            <a:ext cx="7466593" cy="6194631"/>
            <a:chOff x="2517990" y="1117551"/>
            <a:chExt cx="4019968" cy="3588486"/>
          </a:xfrm>
        </p:grpSpPr>
        <p:sp>
          <p:nvSpPr>
            <p:cNvPr id="2" name="Google Shape;1174;p33">
              <a:extLst>
                <a:ext uri="{FF2B5EF4-FFF2-40B4-BE49-F238E27FC236}">
                  <a16:creationId xmlns:a16="http://schemas.microsoft.com/office/drawing/2014/main" id="{6C7BC05C-5169-959C-69B2-498EB1E066AB}"/>
                </a:ext>
              </a:extLst>
            </p:cNvPr>
            <p:cNvSpPr/>
            <p:nvPr/>
          </p:nvSpPr>
          <p:spPr>
            <a:xfrm>
              <a:off x="3738233" y="2191889"/>
              <a:ext cx="1598612" cy="1415184"/>
            </a:xfrm>
            <a:custGeom>
              <a:avLst/>
              <a:gdLst/>
              <a:ahLst/>
              <a:cxnLst/>
              <a:rect l="l" t="t" r="r" b="b"/>
              <a:pathLst>
                <a:path w="15592" h="14687" extrusionOk="0">
                  <a:moveTo>
                    <a:pt x="9738" y="1"/>
                  </a:moveTo>
                  <a:cubicBezTo>
                    <a:pt x="7492" y="1"/>
                    <a:pt x="5089" y="775"/>
                    <a:pt x="3257" y="1849"/>
                  </a:cubicBezTo>
                  <a:cubicBezTo>
                    <a:pt x="1421" y="2924"/>
                    <a:pt x="1" y="5081"/>
                    <a:pt x="401" y="7237"/>
                  </a:cubicBezTo>
                  <a:cubicBezTo>
                    <a:pt x="763" y="9191"/>
                    <a:pt x="2428" y="10552"/>
                    <a:pt x="3974" y="11727"/>
                  </a:cubicBezTo>
                  <a:cubicBezTo>
                    <a:pt x="5154" y="12623"/>
                    <a:pt x="6347" y="13528"/>
                    <a:pt x="7695" y="14105"/>
                  </a:cubicBezTo>
                  <a:cubicBezTo>
                    <a:pt x="8530" y="14463"/>
                    <a:pt x="9440" y="14686"/>
                    <a:pt x="10338" y="14686"/>
                  </a:cubicBezTo>
                  <a:cubicBezTo>
                    <a:pt x="10890" y="14686"/>
                    <a:pt x="11437" y="14602"/>
                    <a:pt x="11960" y="14413"/>
                  </a:cubicBezTo>
                  <a:cubicBezTo>
                    <a:pt x="14312" y="13564"/>
                    <a:pt x="15591" y="10780"/>
                    <a:pt x="15572" y="8186"/>
                  </a:cubicBezTo>
                  <a:cubicBezTo>
                    <a:pt x="15562" y="6862"/>
                    <a:pt x="15372" y="5208"/>
                    <a:pt x="14871" y="3741"/>
                  </a:cubicBezTo>
                  <a:cubicBezTo>
                    <a:pt x="14291" y="2044"/>
                    <a:pt x="13290" y="600"/>
                    <a:pt x="11663" y="215"/>
                  </a:cubicBezTo>
                  <a:cubicBezTo>
                    <a:pt x="11048" y="68"/>
                    <a:pt x="10400" y="1"/>
                    <a:pt x="9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sz="3200" b="1" dirty="0">
                  <a:solidFill>
                    <a:srgbClr val="002060"/>
                  </a:solidFill>
                  <a:latin typeface="D-DIN"/>
                </a:rPr>
                <a:t>Elementos de la micro planificación</a:t>
              </a:r>
              <a:endParaRPr sz="3200" b="1" dirty="0">
                <a:solidFill>
                  <a:srgbClr val="002060"/>
                </a:solidFill>
                <a:latin typeface="D-DIN"/>
              </a:endParaRPr>
            </a:p>
          </p:txBody>
        </p:sp>
        <p:grpSp>
          <p:nvGrpSpPr>
            <p:cNvPr id="16" name="Google Shape;1188;p33">
              <a:extLst>
                <a:ext uri="{FF2B5EF4-FFF2-40B4-BE49-F238E27FC236}">
                  <a16:creationId xmlns:a16="http://schemas.microsoft.com/office/drawing/2014/main" id="{9175CB0C-673C-236E-0D1F-00F0CBB3A821}"/>
                </a:ext>
              </a:extLst>
            </p:cNvPr>
            <p:cNvGrpSpPr/>
            <p:nvPr/>
          </p:nvGrpSpPr>
          <p:grpSpPr>
            <a:xfrm>
              <a:off x="5373588" y="1988926"/>
              <a:ext cx="1164370" cy="1233780"/>
              <a:chOff x="5373588" y="1988926"/>
              <a:chExt cx="1164370" cy="1233780"/>
            </a:xfrm>
          </p:grpSpPr>
          <p:sp>
            <p:nvSpPr>
              <p:cNvPr id="17" name="Google Shape;1189;p33">
                <a:extLst>
                  <a:ext uri="{FF2B5EF4-FFF2-40B4-BE49-F238E27FC236}">
                    <a16:creationId xmlns:a16="http://schemas.microsoft.com/office/drawing/2014/main" id="{575E8A8F-8D10-8011-1E6A-DA554B8186B0}"/>
                  </a:ext>
                </a:extLst>
              </p:cNvPr>
              <p:cNvSpPr/>
              <p:nvPr/>
            </p:nvSpPr>
            <p:spPr>
              <a:xfrm>
                <a:off x="5422571" y="1988926"/>
                <a:ext cx="1115387" cy="1233780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2745" extrusionOk="0">
                    <a:moveTo>
                      <a:pt x="3648" y="0"/>
                    </a:moveTo>
                    <a:cubicBezTo>
                      <a:pt x="3277" y="0"/>
                      <a:pt x="2880" y="72"/>
                      <a:pt x="2444" y="235"/>
                    </a:cubicBezTo>
                    <a:cubicBezTo>
                      <a:pt x="1257" y="682"/>
                      <a:pt x="199" y="1955"/>
                      <a:pt x="103" y="3229"/>
                    </a:cubicBezTo>
                    <a:cubicBezTo>
                      <a:pt x="1" y="4569"/>
                      <a:pt x="679" y="5586"/>
                      <a:pt x="1069" y="6806"/>
                    </a:cubicBezTo>
                    <a:cubicBezTo>
                      <a:pt x="1559" y="8338"/>
                      <a:pt x="1007" y="11020"/>
                      <a:pt x="2261" y="12048"/>
                    </a:cubicBezTo>
                    <a:cubicBezTo>
                      <a:pt x="2821" y="12507"/>
                      <a:pt x="3593" y="12745"/>
                      <a:pt x="4356" y="12745"/>
                    </a:cubicBezTo>
                    <a:cubicBezTo>
                      <a:pt x="4640" y="12745"/>
                      <a:pt x="4922" y="12712"/>
                      <a:pt x="5193" y="12646"/>
                    </a:cubicBezTo>
                    <a:cubicBezTo>
                      <a:pt x="7419" y="12095"/>
                      <a:pt x="10090" y="9735"/>
                      <a:pt x="11081" y="7689"/>
                    </a:cubicBezTo>
                    <a:cubicBezTo>
                      <a:pt x="11342" y="7149"/>
                      <a:pt x="11521" y="6548"/>
                      <a:pt x="11442" y="5955"/>
                    </a:cubicBezTo>
                    <a:cubicBezTo>
                      <a:pt x="11176" y="3985"/>
                      <a:pt x="8659" y="3065"/>
                      <a:pt x="7301" y="2006"/>
                    </a:cubicBezTo>
                    <a:cubicBezTo>
                      <a:pt x="6110" y="1076"/>
                      <a:pt x="5085" y="0"/>
                      <a:pt x="3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90;p33">
                <a:extLst>
                  <a:ext uri="{FF2B5EF4-FFF2-40B4-BE49-F238E27FC236}">
                    <a16:creationId xmlns:a16="http://schemas.microsoft.com/office/drawing/2014/main" id="{C02E03D1-FA9C-FF12-3552-30B7890EBBFB}"/>
                  </a:ext>
                </a:extLst>
              </p:cNvPr>
              <p:cNvSpPr/>
              <p:nvPr/>
            </p:nvSpPr>
            <p:spPr>
              <a:xfrm>
                <a:off x="5373588" y="2088246"/>
                <a:ext cx="1119550" cy="971922"/>
              </a:xfrm>
              <a:custGeom>
                <a:avLst/>
                <a:gdLst/>
                <a:ahLst/>
                <a:cxnLst/>
                <a:rect l="l" t="t" r="r" b="b"/>
                <a:pathLst>
                  <a:path w="11565" h="10040" extrusionOk="0">
                    <a:moveTo>
                      <a:pt x="6336" y="1"/>
                    </a:moveTo>
                    <a:cubicBezTo>
                      <a:pt x="3948" y="1"/>
                      <a:pt x="1489" y="1239"/>
                      <a:pt x="582" y="3398"/>
                    </a:cubicBezTo>
                    <a:cubicBezTo>
                      <a:pt x="0" y="4780"/>
                      <a:pt x="438" y="6378"/>
                      <a:pt x="1169" y="7691"/>
                    </a:cubicBezTo>
                    <a:cubicBezTo>
                      <a:pt x="1507" y="8298"/>
                      <a:pt x="1916" y="8885"/>
                      <a:pt x="2479" y="9307"/>
                    </a:cubicBezTo>
                    <a:cubicBezTo>
                      <a:pt x="3149" y="9811"/>
                      <a:pt x="3995" y="10040"/>
                      <a:pt x="4847" y="10040"/>
                    </a:cubicBezTo>
                    <a:cubicBezTo>
                      <a:pt x="5241" y="10040"/>
                      <a:pt x="5636" y="9991"/>
                      <a:pt x="6015" y="9898"/>
                    </a:cubicBezTo>
                    <a:cubicBezTo>
                      <a:pt x="8139" y="9375"/>
                      <a:pt x="10917" y="7217"/>
                      <a:pt x="11378" y="4996"/>
                    </a:cubicBezTo>
                    <a:cubicBezTo>
                      <a:pt x="11401" y="4891"/>
                      <a:pt x="11417" y="4785"/>
                      <a:pt x="11428" y="4679"/>
                    </a:cubicBezTo>
                    <a:cubicBezTo>
                      <a:pt x="11565" y="3395"/>
                      <a:pt x="11014" y="2062"/>
                      <a:pt x="10002" y="1225"/>
                    </a:cubicBezTo>
                    <a:cubicBezTo>
                      <a:pt x="8993" y="390"/>
                      <a:pt x="7676" y="1"/>
                      <a:pt x="6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NI" sz="2800" b="1" dirty="0">
                    <a:solidFill>
                      <a:schemeClr val="bg1"/>
                    </a:solidFill>
                    <a:latin typeface="D-DIN"/>
                  </a:rPr>
                  <a:t>Guion Didáctico</a:t>
                </a:r>
                <a:endParaRPr sz="2800" b="1" dirty="0">
                  <a:solidFill>
                    <a:schemeClr val="bg1"/>
                  </a:solidFill>
                  <a:latin typeface="D-DIN"/>
                </a:endParaRPr>
              </a:p>
            </p:txBody>
          </p:sp>
        </p:grpSp>
        <p:grpSp>
          <p:nvGrpSpPr>
            <p:cNvPr id="41" name="Google Shape;1199;p33">
              <a:extLst>
                <a:ext uri="{FF2B5EF4-FFF2-40B4-BE49-F238E27FC236}">
                  <a16:creationId xmlns:a16="http://schemas.microsoft.com/office/drawing/2014/main" id="{AF7606C4-AFAC-FF4A-2495-0CB46FD2F2C6}"/>
                </a:ext>
              </a:extLst>
            </p:cNvPr>
            <p:cNvGrpSpPr/>
            <p:nvPr/>
          </p:nvGrpSpPr>
          <p:grpSpPr>
            <a:xfrm>
              <a:off x="3916760" y="1117551"/>
              <a:ext cx="1484211" cy="1005898"/>
              <a:chOff x="3916760" y="1117551"/>
              <a:chExt cx="1484211" cy="1005898"/>
            </a:xfrm>
          </p:grpSpPr>
          <p:sp>
            <p:nvSpPr>
              <p:cNvPr id="42" name="Google Shape;1200;p33">
                <a:extLst>
                  <a:ext uri="{FF2B5EF4-FFF2-40B4-BE49-F238E27FC236}">
                    <a16:creationId xmlns:a16="http://schemas.microsoft.com/office/drawing/2014/main" id="{FF471118-33B1-DDA7-2F78-D6AACA53674E}"/>
                  </a:ext>
                </a:extLst>
              </p:cNvPr>
              <p:cNvSpPr/>
              <p:nvPr/>
            </p:nvSpPr>
            <p:spPr>
              <a:xfrm>
                <a:off x="3916760" y="1187829"/>
                <a:ext cx="1334360" cy="935620"/>
              </a:xfrm>
              <a:custGeom>
                <a:avLst/>
                <a:gdLst/>
                <a:ahLst/>
                <a:cxnLst/>
                <a:rect l="l" t="t" r="r" b="b"/>
                <a:pathLst>
                  <a:path w="13784" h="9665" extrusionOk="0">
                    <a:moveTo>
                      <a:pt x="4573" y="0"/>
                    </a:moveTo>
                    <a:cubicBezTo>
                      <a:pt x="3100" y="0"/>
                      <a:pt x="1505" y="192"/>
                      <a:pt x="701" y="1005"/>
                    </a:cubicBezTo>
                    <a:cubicBezTo>
                      <a:pt x="223" y="1488"/>
                      <a:pt x="0" y="2214"/>
                      <a:pt x="126" y="2883"/>
                    </a:cubicBezTo>
                    <a:cubicBezTo>
                      <a:pt x="290" y="3753"/>
                      <a:pt x="920" y="4147"/>
                      <a:pt x="1370" y="4821"/>
                    </a:cubicBezTo>
                    <a:cubicBezTo>
                      <a:pt x="1853" y="5542"/>
                      <a:pt x="1929" y="6391"/>
                      <a:pt x="2302" y="7175"/>
                    </a:cubicBezTo>
                    <a:cubicBezTo>
                      <a:pt x="2661" y="7929"/>
                      <a:pt x="3244" y="8614"/>
                      <a:pt x="4021" y="8919"/>
                    </a:cubicBezTo>
                    <a:cubicBezTo>
                      <a:pt x="4728" y="9196"/>
                      <a:pt x="5515" y="9135"/>
                      <a:pt x="6275" y="9165"/>
                    </a:cubicBezTo>
                    <a:cubicBezTo>
                      <a:pt x="7637" y="9218"/>
                      <a:pt x="8693" y="9664"/>
                      <a:pt x="9773" y="9664"/>
                    </a:cubicBezTo>
                    <a:cubicBezTo>
                      <a:pt x="10457" y="9664"/>
                      <a:pt x="11150" y="9485"/>
                      <a:pt x="11936" y="8914"/>
                    </a:cubicBezTo>
                    <a:cubicBezTo>
                      <a:pt x="12573" y="8451"/>
                      <a:pt x="13161" y="7875"/>
                      <a:pt x="13448" y="7140"/>
                    </a:cubicBezTo>
                    <a:cubicBezTo>
                      <a:pt x="13784" y="6277"/>
                      <a:pt x="13660" y="5289"/>
                      <a:pt x="13323" y="4425"/>
                    </a:cubicBezTo>
                    <a:cubicBezTo>
                      <a:pt x="12288" y="1758"/>
                      <a:pt x="9532" y="317"/>
                      <a:pt x="6793" y="107"/>
                    </a:cubicBezTo>
                    <a:cubicBezTo>
                      <a:pt x="6203" y="62"/>
                      <a:pt x="5408" y="0"/>
                      <a:pt x="4573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1201;p33">
                <a:extLst>
                  <a:ext uri="{FF2B5EF4-FFF2-40B4-BE49-F238E27FC236}">
                    <a16:creationId xmlns:a16="http://schemas.microsoft.com/office/drawing/2014/main" id="{72BECB5C-2BA7-88B5-BC7A-7E76A835A279}"/>
                  </a:ext>
                </a:extLst>
              </p:cNvPr>
              <p:cNvSpPr/>
              <p:nvPr/>
            </p:nvSpPr>
            <p:spPr>
              <a:xfrm>
                <a:off x="4059931" y="1117551"/>
                <a:ext cx="1341040" cy="894865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9244" extrusionOk="0">
                    <a:moveTo>
                      <a:pt x="7749" y="0"/>
                    </a:moveTo>
                    <a:cubicBezTo>
                      <a:pt x="7167" y="0"/>
                      <a:pt x="6584" y="60"/>
                      <a:pt x="6017" y="173"/>
                    </a:cubicBezTo>
                    <a:cubicBezTo>
                      <a:pt x="4336" y="506"/>
                      <a:pt x="2684" y="1322"/>
                      <a:pt x="1688" y="2717"/>
                    </a:cubicBezTo>
                    <a:cubicBezTo>
                      <a:pt x="1" y="5078"/>
                      <a:pt x="1019" y="8634"/>
                      <a:pt x="4051" y="9185"/>
                    </a:cubicBezTo>
                    <a:cubicBezTo>
                      <a:pt x="4272" y="9225"/>
                      <a:pt x="4489" y="9243"/>
                      <a:pt x="4705" y="9243"/>
                    </a:cubicBezTo>
                    <a:cubicBezTo>
                      <a:pt x="5739" y="9243"/>
                      <a:pt x="6725" y="8831"/>
                      <a:pt x="7685" y="8446"/>
                    </a:cubicBezTo>
                    <a:cubicBezTo>
                      <a:pt x="8089" y="8284"/>
                      <a:pt x="8459" y="8230"/>
                      <a:pt x="8818" y="8230"/>
                    </a:cubicBezTo>
                    <a:cubicBezTo>
                      <a:pt x="9537" y="8230"/>
                      <a:pt x="10210" y="8448"/>
                      <a:pt x="11022" y="8448"/>
                    </a:cubicBezTo>
                    <a:cubicBezTo>
                      <a:pt x="11062" y="8448"/>
                      <a:pt x="11103" y="8447"/>
                      <a:pt x="11143" y="8446"/>
                    </a:cubicBezTo>
                    <a:cubicBezTo>
                      <a:pt x="12850" y="8402"/>
                      <a:pt x="13676" y="6993"/>
                      <a:pt x="13800" y="5445"/>
                    </a:cubicBezTo>
                    <a:cubicBezTo>
                      <a:pt x="13853" y="4791"/>
                      <a:pt x="13745" y="4135"/>
                      <a:pt x="13514" y="3523"/>
                    </a:cubicBezTo>
                    <a:cubicBezTo>
                      <a:pt x="13156" y="2576"/>
                      <a:pt x="12499" y="1731"/>
                      <a:pt x="11683" y="1154"/>
                    </a:cubicBezTo>
                    <a:cubicBezTo>
                      <a:pt x="10546" y="349"/>
                      <a:pt x="9151" y="0"/>
                      <a:pt x="774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NI" sz="2800" b="1" dirty="0">
                    <a:solidFill>
                      <a:schemeClr val="bg1"/>
                    </a:solidFill>
                    <a:latin typeface="D-DIN"/>
                  </a:rPr>
                  <a:t>Diseño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NI" sz="2800" b="1" dirty="0">
                    <a:solidFill>
                      <a:schemeClr val="bg1"/>
                    </a:solidFill>
                    <a:latin typeface="D-DIN"/>
                  </a:rPr>
                  <a:t>Didáctico</a:t>
                </a:r>
                <a:endParaRPr sz="2800" b="1" dirty="0">
                  <a:solidFill>
                    <a:schemeClr val="bg1"/>
                  </a:solidFill>
                  <a:latin typeface="D-DIN"/>
                </a:endParaRPr>
              </a:p>
            </p:txBody>
          </p:sp>
        </p:grpSp>
        <p:grpSp>
          <p:nvGrpSpPr>
            <p:cNvPr id="54" name="Google Shape;1208;p33">
              <a:extLst>
                <a:ext uri="{FF2B5EF4-FFF2-40B4-BE49-F238E27FC236}">
                  <a16:creationId xmlns:a16="http://schemas.microsoft.com/office/drawing/2014/main" id="{BAC69AB0-8F75-1CB3-3CBF-6FE87E199C68}"/>
                </a:ext>
              </a:extLst>
            </p:cNvPr>
            <p:cNvGrpSpPr/>
            <p:nvPr/>
          </p:nvGrpSpPr>
          <p:grpSpPr>
            <a:xfrm>
              <a:off x="3329657" y="3620369"/>
              <a:ext cx="1530870" cy="1085668"/>
              <a:chOff x="3329657" y="3620369"/>
              <a:chExt cx="1530870" cy="1085668"/>
            </a:xfrm>
          </p:grpSpPr>
          <p:sp>
            <p:nvSpPr>
              <p:cNvPr id="55" name="Google Shape;1209;p33">
                <a:extLst>
                  <a:ext uri="{FF2B5EF4-FFF2-40B4-BE49-F238E27FC236}">
                    <a16:creationId xmlns:a16="http://schemas.microsoft.com/office/drawing/2014/main" id="{C1137F5B-EEE8-0C04-FC2C-2AC3DFD3E3B1}"/>
                  </a:ext>
                </a:extLst>
              </p:cNvPr>
              <p:cNvSpPr/>
              <p:nvPr/>
            </p:nvSpPr>
            <p:spPr>
              <a:xfrm>
                <a:off x="3329657" y="3688809"/>
                <a:ext cx="1487312" cy="964081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9959" extrusionOk="0">
                    <a:moveTo>
                      <a:pt x="6133" y="1"/>
                    </a:moveTo>
                    <a:cubicBezTo>
                      <a:pt x="5916" y="1"/>
                      <a:pt x="5700" y="18"/>
                      <a:pt x="5485" y="62"/>
                    </a:cubicBezTo>
                    <a:cubicBezTo>
                      <a:pt x="4604" y="244"/>
                      <a:pt x="3863" y="865"/>
                      <a:pt x="3345" y="1599"/>
                    </a:cubicBezTo>
                    <a:cubicBezTo>
                      <a:pt x="2807" y="2364"/>
                      <a:pt x="2572" y="3251"/>
                      <a:pt x="1928" y="3929"/>
                    </a:cubicBezTo>
                    <a:cubicBezTo>
                      <a:pt x="1326" y="4560"/>
                      <a:pt x="586" y="4863"/>
                      <a:pt x="255" y="5759"/>
                    </a:cubicBezTo>
                    <a:cubicBezTo>
                      <a:pt x="0" y="6447"/>
                      <a:pt x="104" y="7256"/>
                      <a:pt x="525" y="7856"/>
                    </a:cubicBezTo>
                    <a:cubicBezTo>
                      <a:pt x="1630" y="9436"/>
                      <a:pt x="5072" y="9752"/>
                      <a:pt x="6825" y="9916"/>
                    </a:cubicBezTo>
                    <a:cubicBezTo>
                      <a:pt x="7132" y="9944"/>
                      <a:pt x="7442" y="9959"/>
                      <a:pt x="7752" y="9959"/>
                    </a:cubicBezTo>
                    <a:cubicBezTo>
                      <a:pt x="10417" y="9959"/>
                      <a:pt x="13121" y="8887"/>
                      <a:pt x="14539" y="6521"/>
                    </a:cubicBezTo>
                    <a:cubicBezTo>
                      <a:pt x="15052" y="5664"/>
                      <a:pt x="15363" y="4640"/>
                      <a:pt x="15164" y="3660"/>
                    </a:cubicBezTo>
                    <a:cubicBezTo>
                      <a:pt x="14994" y="2830"/>
                      <a:pt x="14474" y="2110"/>
                      <a:pt x="13883" y="1504"/>
                    </a:cubicBezTo>
                    <a:cubicBezTo>
                      <a:pt x="12820" y="416"/>
                      <a:pt x="11817" y="243"/>
                      <a:pt x="10717" y="243"/>
                    </a:cubicBezTo>
                    <a:cubicBezTo>
                      <a:pt x="10204" y="243"/>
                      <a:pt x="9670" y="280"/>
                      <a:pt x="9099" y="280"/>
                    </a:cubicBezTo>
                    <a:cubicBezTo>
                      <a:pt x="8724" y="280"/>
                      <a:pt x="8332" y="264"/>
                      <a:pt x="7921" y="210"/>
                    </a:cubicBezTo>
                    <a:cubicBezTo>
                      <a:pt x="7327" y="132"/>
                      <a:pt x="6727" y="1"/>
                      <a:pt x="6133" y="1"/>
                    </a:cubicBezTo>
                    <a:close/>
                  </a:path>
                </a:pathLst>
              </a:custGeom>
              <a:solidFill>
                <a:srgbClr val="069DD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10;p33">
                <a:extLst>
                  <a:ext uri="{FF2B5EF4-FFF2-40B4-BE49-F238E27FC236}">
                    <a16:creationId xmlns:a16="http://schemas.microsoft.com/office/drawing/2014/main" id="{04ADC6E0-B83D-0EC2-B984-914D559A2409}"/>
                  </a:ext>
                </a:extLst>
              </p:cNvPr>
              <p:cNvSpPr/>
              <p:nvPr/>
            </p:nvSpPr>
            <p:spPr>
              <a:xfrm>
                <a:off x="3515131" y="3620369"/>
                <a:ext cx="1345396" cy="1085668"/>
              </a:xfrm>
              <a:custGeom>
                <a:avLst/>
                <a:gdLst/>
                <a:ahLst/>
                <a:cxnLst/>
                <a:rect l="l" t="t" r="r" b="b"/>
                <a:pathLst>
                  <a:path w="13898" h="11215" extrusionOk="0">
                    <a:moveTo>
                      <a:pt x="4447" y="1"/>
                    </a:moveTo>
                    <a:cubicBezTo>
                      <a:pt x="3488" y="1"/>
                      <a:pt x="2508" y="528"/>
                      <a:pt x="1711" y="1287"/>
                    </a:cubicBezTo>
                    <a:cubicBezTo>
                      <a:pt x="1194" y="1781"/>
                      <a:pt x="798" y="2375"/>
                      <a:pt x="528" y="3011"/>
                    </a:cubicBezTo>
                    <a:cubicBezTo>
                      <a:pt x="113" y="3997"/>
                      <a:pt x="1" y="5081"/>
                      <a:pt x="207" y="6051"/>
                    </a:cubicBezTo>
                    <a:cubicBezTo>
                      <a:pt x="615" y="7963"/>
                      <a:pt x="2088" y="9460"/>
                      <a:pt x="3858" y="10349"/>
                    </a:cubicBezTo>
                    <a:cubicBezTo>
                      <a:pt x="4910" y="10876"/>
                      <a:pt x="6115" y="11214"/>
                      <a:pt x="7343" y="11214"/>
                    </a:cubicBezTo>
                    <a:cubicBezTo>
                      <a:pt x="7914" y="11214"/>
                      <a:pt x="8489" y="11141"/>
                      <a:pt x="9056" y="10981"/>
                    </a:cubicBezTo>
                    <a:cubicBezTo>
                      <a:pt x="12081" y="10125"/>
                      <a:pt x="13897" y="6632"/>
                      <a:pt x="11963" y="4311"/>
                    </a:cubicBezTo>
                    <a:cubicBezTo>
                      <a:pt x="11149" y="3335"/>
                      <a:pt x="9856" y="3000"/>
                      <a:pt x="8621" y="2656"/>
                    </a:cubicBezTo>
                    <a:cubicBezTo>
                      <a:pt x="7284" y="2284"/>
                      <a:pt x="6965" y="1280"/>
                      <a:pt x="5955" y="515"/>
                    </a:cubicBezTo>
                    <a:cubicBezTo>
                      <a:pt x="5481" y="156"/>
                      <a:pt x="4967" y="1"/>
                      <a:pt x="4447" y="1"/>
                    </a:cubicBezTo>
                    <a:close/>
                  </a:path>
                </a:pathLst>
              </a:custGeom>
              <a:solidFill>
                <a:srgbClr val="069DD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s-NI" sz="2800" b="1" dirty="0">
                    <a:solidFill>
                      <a:schemeClr val="bg1"/>
                    </a:solidFill>
                    <a:latin typeface="D-DIN"/>
                  </a:rPr>
                  <a:t>Guiones de vídeos</a:t>
                </a:r>
                <a:endParaRPr sz="2800" b="1" dirty="0">
                  <a:solidFill>
                    <a:schemeClr val="bg1"/>
                  </a:solidFill>
                  <a:latin typeface="D-DIN"/>
                </a:endParaRPr>
              </a:p>
            </p:txBody>
          </p:sp>
        </p:grpSp>
        <p:grpSp>
          <p:nvGrpSpPr>
            <p:cNvPr id="61" name="Google Shape;1215;p33">
              <a:extLst>
                <a:ext uri="{FF2B5EF4-FFF2-40B4-BE49-F238E27FC236}">
                  <a16:creationId xmlns:a16="http://schemas.microsoft.com/office/drawing/2014/main" id="{5C917138-322E-84DD-5DC1-2EC674DE171F}"/>
                </a:ext>
              </a:extLst>
            </p:cNvPr>
            <p:cNvGrpSpPr/>
            <p:nvPr/>
          </p:nvGrpSpPr>
          <p:grpSpPr>
            <a:xfrm>
              <a:off x="2517990" y="2064626"/>
              <a:ext cx="1290604" cy="1270759"/>
              <a:chOff x="2517990" y="2064626"/>
              <a:chExt cx="1290604" cy="1270759"/>
            </a:xfrm>
          </p:grpSpPr>
          <p:sp>
            <p:nvSpPr>
              <p:cNvPr id="62" name="Google Shape;1216;p33">
                <a:extLst>
                  <a:ext uri="{FF2B5EF4-FFF2-40B4-BE49-F238E27FC236}">
                    <a16:creationId xmlns:a16="http://schemas.microsoft.com/office/drawing/2014/main" id="{F6650B4C-8174-2BD4-F4CB-68E4257F98C6}"/>
                  </a:ext>
                </a:extLst>
              </p:cNvPr>
              <p:cNvSpPr/>
              <p:nvPr/>
            </p:nvSpPr>
            <p:spPr>
              <a:xfrm rot="520946">
                <a:off x="2517990" y="2064626"/>
                <a:ext cx="1290604" cy="1270759"/>
              </a:xfrm>
              <a:custGeom>
                <a:avLst/>
                <a:gdLst/>
                <a:ahLst/>
                <a:cxnLst/>
                <a:rect l="l" t="t" r="r" b="b"/>
                <a:pathLst>
                  <a:path w="13332" h="13127" extrusionOk="0">
                    <a:moveTo>
                      <a:pt x="6482" y="0"/>
                    </a:moveTo>
                    <a:cubicBezTo>
                      <a:pt x="5777" y="0"/>
                      <a:pt x="5052" y="203"/>
                      <a:pt x="4458" y="573"/>
                    </a:cubicBezTo>
                    <a:cubicBezTo>
                      <a:pt x="2366" y="1873"/>
                      <a:pt x="424" y="5170"/>
                      <a:pt x="88" y="7589"/>
                    </a:cubicBezTo>
                    <a:cubicBezTo>
                      <a:pt x="0" y="8226"/>
                      <a:pt x="17" y="8899"/>
                      <a:pt x="296" y="9481"/>
                    </a:cubicBezTo>
                    <a:cubicBezTo>
                      <a:pt x="1221" y="11404"/>
                      <a:pt x="4097" y="11511"/>
                      <a:pt x="5835" y="12141"/>
                    </a:cubicBezTo>
                    <a:cubicBezTo>
                      <a:pt x="7023" y="12572"/>
                      <a:pt x="8136" y="13127"/>
                      <a:pt x="9264" y="13127"/>
                    </a:cubicBezTo>
                    <a:cubicBezTo>
                      <a:pt x="9958" y="13127"/>
                      <a:pt x="10658" y="12916"/>
                      <a:pt x="11384" y="12337"/>
                    </a:cubicBezTo>
                    <a:cubicBezTo>
                      <a:pt x="12975" y="11068"/>
                      <a:pt x="13331" y="8509"/>
                      <a:pt x="12146" y="6853"/>
                    </a:cubicBezTo>
                    <a:cubicBezTo>
                      <a:pt x="11465" y="5905"/>
                      <a:pt x="10384" y="5263"/>
                      <a:pt x="9851" y="4226"/>
                    </a:cubicBezTo>
                    <a:cubicBezTo>
                      <a:pt x="9333" y="3217"/>
                      <a:pt x="9399" y="1952"/>
                      <a:pt x="8735" y="1035"/>
                    </a:cubicBezTo>
                    <a:cubicBezTo>
                      <a:pt x="8457" y="646"/>
                      <a:pt x="8079" y="376"/>
                      <a:pt x="7651" y="210"/>
                    </a:cubicBezTo>
                    <a:cubicBezTo>
                      <a:pt x="7288" y="68"/>
                      <a:pt x="6888" y="0"/>
                      <a:pt x="6482" y="0"/>
                    </a:cubicBezTo>
                    <a:close/>
                  </a:path>
                </a:pathLst>
              </a:custGeom>
              <a:solidFill>
                <a:srgbClr val="95B12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17;p33">
                <a:extLst>
                  <a:ext uri="{FF2B5EF4-FFF2-40B4-BE49-F238E27FC236}">
                    <a16:creationId xmlns:a16="http://schemas.microsoft.com/office/drawing/2014/main" id="{B097BAAA-A373-8159-3256-61B8DB1BDA05}"/>
                  </a:ext>
                </a:extLst>
              </p:cNvPr>
              <p:cNvSpPr/>
              <p:nvPr/>
            </p:nvSpPr>
            <p:spPr>
              <a:xfrm>
                <a:off x="2535318" y="2205184"/>
                <a:ext cx="1141137" cy="1023326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10571" extrusionOk="0">
                    <a:moveTo>
                      <a:pt x="5285" y="0"/>
                    </a:moveTo>
                    <a:cubicBezTo>
                      <a:pt x="4923" y="0"/>
                      <a:pt x="4561" y="46"/>
                      <a:pt x="4212" y="144"/>
                    </a:cubicBezTo>
                    <a:cubicBezTo>
                      <a:pt x="3489" y="346"/>
                      <a:pt x="2856" y="754"/>
                      <a:pt x="2285" y="1206"/>
                    </a:cubicBezTo>
                    <a:cubicBezTo>
                      <a:pt x="1052" y="2185"/>
                      <a:pt x="0" y="3529"/>
                      <a:pt x="42" y="5020"/>
                    </a:cubicBezTo>
                    <a:cubicBezTo>
                      <a:pt x="129" y="8078"/>
                      <a:pt x="3481" y="10570"/>
                      <a:pt x="6738" y="10570"/>
                    </a:cubicBezTo>
                    <a:cubicBezTo>
                      <a:pt x="7357" y="10570"/>
                      <a:pt x="7972" y="10480"/>
                      <a:pt x="8561" y="10287"/>
                    </a:cubicBezTo>
                    <a:cubicBezTo>
                      <a:pt x="9890" y="9851"/>
                      <a:pt x="10954" y="8792"/>
                      <a:pt x="11314" y="7545"/>
                    </a:cubicBezTo>
                    <a:cubicBezTo>
                      <a:pt x="11343" y="7441"/>
                      <a:pt x="11368" y="7338"/>
                      <a:pt x="11387" y="7232"/>
                    </a:cubicBezTo>
                    <a:cubicBezTo>
                      <a:pt x="11788" y="4995"/>
                      <a:pt x="9861" y="2024"/>
                      <a:pt x="7954" y="805"/>
                    </a:cubicBezTo>
                    <a:cubicBezTo>
                      <a:pt x="7176" y="308"/>
                      <a:pt x="6226" y="0"/>
                      <a:pt x="5285" y="0"/>
                    </a:cubicBezTo>
                    <a:close/>
                  </a:path>
                </a:pathLst>
              </a:custGeom>
              <a:solidFill>
                <a:srgbClr val="95B12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NI" sz="2800" b="1" dirty="0">
                    <a:solidFill>
                      <a:schemeClr val="bg1"/>
                    </a:solidFill>
                    <a:latin typeface="D-DIN"/>
                  </a:rPr>
                  <a:t>Ficha descriptiva</a:t>
                </a:r>
                <a:endParaRPr sz="2800" b="1" dirty="0">
                  <a:solidFill>
                    <a:schemeClr val="bg1"/>
                  </a:solidFill>
                  <a:latin typeface="D-DIN"/>
                </a:endParaRPr>
              </a:p>
            </p:txBody>
          </p:sp>
        </p:grpSp>
        <p:grpSp>
          <p:nvGrpSpPr>
            <p:cNvPr id="71" name="Google Shape;1225;p33">
              <a:extLst>
                <a:ext uri="{FF2B5EF4-FFF2-40B4-BE49-F238E27FC236}">
                  <a16:creationId xmlns:a16="http://schemas.microsoft.com/office/drawing/2014/main" id="{F4B2F6B5-EAD9-9914-5BD1-46C99D3E6798}"/>
                </a:ext>
              </a:extLst>
            </p:cNvPr>
            <p:cNvGrpSpPr/>
            <p:nvPr/>
          </p:nvGrpSpPr>
          <p:grpSpPr>
            <a:xfrm>
              <a:off x="5053752" y="3354235"/>
              <a:ext cx="1311802" cy="1309772"/>
              <a:chOff x="5053752" y="3354235"/>
              <a:chExt cx="1311802" cy="1309772"/>
            </a:xfrm>
          </p:grpSpPr>
          <p:sp>
            <p:nvSpPr>
              <p:cNvPr id="72" name="Google Shape;1226;p33">
                <a:extLst>
                  <a:ext uri="{FF2B5EF4-FFF2-40B4-BE49-F238E27FC236}">
                    <a16:creationId xmlns:a16="http://schemas.microsoft.com/office/drawing/2014/main" id="{589333D9-34F7-DAD0-5184-3F003C16EB14}"/>
                  </a:ext>
                </a:extLst>
              </p:cNvPr>
              <p:cNvSpPr/>
              <p:nvPr/>
            </p:nvSpPr>
            <p:spPr>
              <a:xfrm>
                <a:off x="5162461" y="3354235"/>
                <a:ext cx="1203093" cy="1309772"/>
              </a:xfrm>
              <a:custGeom>
                <a:avLst/>
                <a:gdLst/>
                <a:ahLst/>
                <a:cxnLst/>
                <a:rect l="l" t="t" r="r" b="b"/>
                <a:pathLst>
                  <a:path w="12428" h="13530" extrusionOk="0">
                    <a:moveTo>
                      <a:pt x="5234" y="98"/>
                    </a:moveTo>
                    <a:cubicBezTo>
                      <a:pt x="4144" y="98"/>
                      <a:pt x="3083" y="256"/>
                      <a:pt x="2190" y="757"/>
                    </a:cubicBezTo>
                    <a:cubicBezTo>
                      <a:pt x="629" y="1631"/>
                      <a:pt x="27" y="3274"/>
                      <a:pt x="339" y="5053"/>
                    </a:cubicBezTo>
                    <a:cubicBezTo>
                      <a:pt x="500" y="5970"/>
                      <a:pt x="779" y="6896"/>
                      <a:pt x="748" y="7800"/>
                    </a:cubicBezTo>
                    <a:cubicBezTo>
                      <a:pt x="700" y="9235"/>
                      <a:pt x="0" y="10411"/>
                      <a:pt x="994" y="11878"/>
                    </a:cubicBezTo>
                    <a:cubicBezTo>
                      <a:pt x="1453" y="12555"/>
                      <a:pt x="2032" y="13011"/>
                      <a:pt x="2659" y="13269"/>
                    </a:cubicBezTo>
                    <a:cubicBezTo>
                      <a:pt x="3087" y="13446"/>
                      <a:pt x="3538" y="13530"/>
                      <a:pt x="3988" y="13530"/>
                    </a:cubicBezTo>
                    <a:cubicBezTo>
                      <a:pt x="4679" y="13530"/>
                      <a:pt x="5369" y="13331"/>
                      <a:pt x="5971" y="12960"/>
                    </a:cubicBezTo>
                    <a:cubicBezTo>
                      <a:pt x="7338" y="12123"/>
                      <a:pt x="8314" y="10825"/>
                      <a:pt x="9219" y="9573"/>
                    </a:cubicBezTo>
                    <a:cubicBezTo>
                      <a:pt x="10157" y="8274"/>
                      <a:pt x="10928" y="6857"/>
                      <a:pt x="11510" y="5356"/>
                    </a:cubicBezTo>
                    <a:cubicBezTo>
                      <a:pt x="12019" y="4037"/>
                      <a:pt x="12428" y="2808"/>
                      <a:pt x="11234" y="1444"/>
                    </a:cubicBezTo>
                    <a:cubicBezTo>
                      <a:pt x="9968" y="1"/>
                      <a:pt x="8523" y="367"/>
                      <a:pt x="6932" y="199"/>
                    </a:cubicBezTo>
                    <a:cubicBezTo>
                      <a:pt x="6371" y="140"/>
                      <a:pt x="5799" y="98"/>
                      <a:pt x="5234" y="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27;p33">
                <a:extLst>
                  <a:ext uri="{FF2B5EF4-FFF2-40B4-BE49-F238E27FC236}">
                    <a16:creationId xmlns:a16="http://schemas.microsoft.com/office/drawing/2014/main" id="{6C932A6D-1276-11EB-47B9-16F8277ED9B8}"/>
                  </a:ext>
                </a:extLst>
              </p:cNvPr>
              <p:cNvSpPr/>
              <p:nvPr/>
            </p:nvSpPr>
            <p:spPr>
              <a:xfrm>
                <a:off x="5053752" y="3418415"/>
                <a:ext cx="1232812" cy="1047140"/>
              </a:xfrm>
              <a:custGeom>
                <a:avLst/>
                <a:gdLst/>
                <a:ahLst/>
                <a:cxnLst/>
                <a:rect l="l" t="t" r="r" b="b"/>
                <a:pathLst>
                  <a:path w="12735" h="10817" extrusionOk="0">
                    <a:moveTo>
                      <a:pt x="6352" y="0"/>
                    </a:moveTo>
                    <a:cubicBezTo>
                      <a:pt x="4955" y="0"/>
                      <a:pt x="3553" y="470"/>
                      <a:pt x="2449" y="1421"/>
                    </a:cubicBezTo>
                    <a:cubicBezTo>
                      <a:pt x="132" y="3418"/>
                      <a:pt x="1" y="6774"/>
                      <a:pt x="2157" y="8919"/>
                    </a:cubicBezTo>
                    <a:cubicBezTo>
                      <a:pt x="3423" y="10177"/>
                      <a:pt x="5603" y="10816"/>
                      <a:pt x="7553" y="10816"/>
                    </a:cubicBezTo>
                    <a:cubicBezTo>
                      <a:pt x="8927" y="10816"/>
                      <a:pt x="10187" y="10499"/>
                      <a:pt x="10932" y="9857"/>
                    </a:cubicBezTo>
                    <a:cubicBezTo>
                      <a:pt x="12734" y="8306"/>
                      <a:pt x="12707" y="3836"/>
                      <a:pt x="10550" y="1691"/>
                    </a:cubicBezTo>
                    <a:cubicBezTo>
                      <a:pt x="9421" y="568"/>
                      <a:pt x="7889" y="0"/>
                      <a:pt x="63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indent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NI" sz="2800" b="1" dirty="0">
                    <a:solidFill>
                      <a:schemeClr val="bg1"/>
                    </a:solidFill>
                    <a:latin typeface="D-DIN"/>
                  </a:rPr>
                  <a:t>Recursos</a:t>
                </a:r>
                <a:endParaRPr sz="2800" b="1" dirty="0">
                  <a:solidFill>
                    <a:schemeClr val="bg1"/>
                  </a:solidFill>
                  <a:latin typeface="D-DI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880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817" y="304720"/>
            <a:ext cx="10515600" cy="1325563"/>
          </a:xfrm>
        </p:spPr>
        <p:txBody>
          <a:bodyPr/>
          <a:lstStyle/>
          <a:p>
            <a:r>
              <a:rPr lang="es-ES" b="1" dirty="0">
                <a:solidFill>
                  <a:srgbClr val="002060"/>
                </a:solidFill>
                <a:latin typeface="Bahnschrift" panose="020B0502040204020203" pitchFamily="34" charset="0"/>
                <a:ea typeface="Roboto" panose="02000000000000000000" pitchFamily="2" charset="0"/>
              </a:rPr>
              <a:t>Diseño Didáctico</a:t>
            </a:r>
            <a:endParaRPr lang="es-NI" b="1" dirty="0">
              <a:solidFill>
                <a:srgbClr val="002060"/>
              </a:solidFill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8" name="Google Shape;1242;p34">
            <a:extLst>
              <a:ext uri="{FF2B5EF4-FFF2-40B4-BE49-F238E27FC236}">
                <a16:creationId xmlns:a16="http://schemas.microsoft.com/office/drawing/2014/main" id="{6FAEC85A-8075-77E0-7ADC-A220D25848B0}"/>
              </a:ext>
            </a:extLst>
          </p:cNvPr>
          <p:cNvSpPr txBox="1">
            <a:spLocks/>
          </p:cNvSpPr>
          <p:nvPr/>
        </p:nvSpPr>
        <p:spPr>
          <a:xfrm>
            <a:off x="3849231" y="1520446"/>
            <a:ext cx="1572107" cy="38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NI" sz="2400" b="1" dirty="0">
                <a:solidFill>
                  <a:srgbClr val="002060"/>
                </a:solidFill>
                <a:ea typeface="Fira Sans Extra Condensed"/>
                <a:cs typeface="Fira Sans Extra Condensed"/>
                <a:sym typeface="Fira Sans Extra Condensed"/>
              </a:rPr>
              <a:t>Portada</a:t>
            </a:r>
          </a:p>
        </p:txBody>
      </p:sp>
      <p:sp>
        <p:nvSpPr>
          <p:cNvPr id="9" name="Google Shape;1243;p34">
            <a:extLst>
              <a:ext uri="{FF2B5EF4-FFF2-40B4-BE49-F238E27FC236}">
                <a16:creationId xmlns:a16="http://schemas.microsoft.com/office/drawing/2014/main" id="{DEFB05CB-FC9A-A106-3A5F-FCCD38994F73}"/>
              </a:ext>
            </a:extLst>
          </p:cNvPr>
          <p:cNvSpPr txBox="1">
            <a:spLocks/>
          </p:cNvSpPr>
          <p:nvPr/>
        </p:nvSpPr>
        <p:spPr>
          <a:xfrm>
            <a:off x="6680181" y="1400543"/>
            <a:ext cx="3391484" cy="10176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NI" sz="2400" b="1" dirty="0">
                <a:solidFill>
                  <a:schemeClr val="accent2"/>
                </a:solidFill>
                <a:latin typeface="D-DIN"/>
                <a:ea typeface="Fira Sans Extra Condensed"/>
                <a:cs typeface="Fira Sans Extra Condensed"/>
                <a:sym typeface="Fira Sans Extra Condensed"/>
              </a:rPr>
              <a:t>Datos Generales del Programa de Asignatura</a:t>
            </a:r>
          </a:p>
        </p:txBody>
      </p:sp>
      <p:sp>
        <p:nvSpPr>
          <p:cNvPr id="12" name="Google Shape;1246;p34">
            <a:extLst>
              <a:ext uri="{FF2B5EF4-FFF2-40B4-BE49-F238E27FC236}">
                <a16:creationId xmlns:a16="http://schemas.microsoft.com/office/drawing/2014/main" id="{540039B4-B3BB-F61A-403C-F3B995ED6638}"/>
              </a:ext>
            </a:extLst>
          </p:cNvPr>
          <p:cNvSpPr txBox="1">
            <a:spLocks/>
          </p:cNvSpPr>
          <p:nvPr/>
        </p:nvSpPr>
        <p:spPr>
          <a:xfrm>
            <a:off x="7603810" y="4167339"/>
            <a:ext cx="2664184" cy="38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NI" sz="2400" b="1" dirty="0">
                <a:solidFill>
                  <a:srgbClr val="00B050"/>
                </a:solidFill>
                <a:latin typeface="D-DIN"/>
                <a:ea typeface="Fira Sans Extra Condensed"/>
                <a:cs typeface="Fira Sans Extra Condensed"/>
                <a:sym typeface="Fira Sans Extra Condensed"/>
              </a:rPr>
              <a:t>Mapa del Curso</a:t>
            </a:r>
          </a:p>
        </p:txBody>
      </p:sp>
      <p:sp>
        <p:nvSpPr>
          <p:cNvPr id="14" name="Google Shape;1248;p34">
            <a:extLst>
              <a:ext uri="{FF2B5EF4-FFF2-40B4-BE49-F238E27FC236}">
                <a16:creationId xmlns:a16="http://schemas.microsoft.com/office/drawing/2014/main" id="{3680B71D-D358-84CE-F2C7-AFE82CFC42F1}"/>
              </a:ext>
            </a:extLst>
          </p:cNvPr>
          <p:cNvSpPr txBox="1">
            <a:spLocks/>
          </p:cNvSpPr>
          <p:nvPr/>
        </p:nvSpPr>
        <p:spPr>
          <a:xfrm>
            <a:off x="590685" y="2589751"/>
            <a:ext cx="3258546" cy="10404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NI" sz="2400" b="1" dirty="0">
                <a:solidFill>
                  <a:srgbClr val="00B050"/>
                </a:solidFill>
                <a:latin typeface="D-DIN"/>
                <a:ea typeface="Fira Sans Extra Condensed"/>
                <a:cs typeface="Fira Sans Extra Condensed"/>
                <a:sym typeface="Fira Sans Extra Condensed"/>
              </a:rPr>
              <a:t>Firma de los autores (as) del diseño didáctico</a:t>
            </a:r>
          </a:p>
        </p:txBody>
      </p:sp>
      <p:sp>
        <p:nvSpPr>
          <p:cNvPr id="15" name="Google Shape;1249;p34">
            <a:extLst>
              <a:ext uri="{FF2B5EF4-FFF2-40B4-BE49-F238E27FC236}">
                <a16:creationId xmlns:a16="http://schemas.microsoft.com/office/drawing/2014/main" id="{2AB255CB-D0FF-9CF0-AD16-2AA4FFE56D0A}"/>
              </a:ext>
            </a:extLst>
          </p:cNvPr>
          <p:cNvSpPr txBox="1">
            <a:spLocks/>
          </p:cNvSpPr>
          <p:nvPr/>
        </p:nvSpPr>
        <p:spPr>
          <a:xfrm>
            <a:off x="2249003" y="4320377"/>
            <a:ext cx="1644643" cy="382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NI" sz="2400" b="1" dirty="0">
                <a:solidFill>
                  <a:schemeClr val="accent5">
                    <a:lumMod val="75000"/>
                  </a:schemeClr>
                </a:solidFill>
                <a:latin typeface="D-DIN"/>
                <a:ea typeface="Fira Sans Extra Condensed"/>
                <a:cs typeface="Fira Sans Extra Condensed"/>
                <a:sym typeface="Fira Sans Extra Condensed"/>
              </a:rPr>
              <a:t>Bibliografía</a:t>
            </a:r>
          </a:p>
        </p:txBody>
      </p:sp>
      <p:sp>
        <p:nvSpPr>
          <p:cNvPr id="18" name="Google Shape;1252;p34">
            <a:extLst>
              <a:ext uri="{FF2B5EF4-FFF2-40B4-BE49-F238E27FC236}">
                <a16:creationId xmlns:a16="http://schemas.microsoft.com/office/drawing/2014/main" id="{B44965EC-B624-7EDC-8C33-2D774BC3BF49}"/>
              </a:ext>
            </a:extLst>
          </p:cNvPr>
          <p:cNvSpPr txBox="1">
            <a:spLocks/>
          </p:cNvSpPr>
          <p:nvPr/>
        </p:nvSpPr>
        <p:spPr>
          <a:xfrm>
            <a:off x="6256859" y="5495777"/>
            <a:ext cx="3385299" cy="109605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NI" sz="2400" b="1" dirty="0">
                <a:solidFill>
                  <a:srgbClr val="002060"/>
                </a:solidFill>
                <a:latin typeface="D-DIN"/>
                <a:ea typeface="Fira Sans Extra Condensed"/>
                <a:cs typeface="Fira Sans Extra Condensed"/>
                <a:sym typeface="Fira Sans Extra Condensed"/>
              </a:rPr>
              <a:t>Producto Integrador del Programa de Asignatura </a:t>
            </a:r>
          </a:p>
        </p:txBody>
      </p:sp>
      <p:sp>
        <p:nvSpPr>
          <p:cNvPr id="20" name="Google Shape;1254;p34">
            <a:extLst>
              <a:ext uri="{FF2B5EF4-FFF2-40B4-BE49-F238E27FC236}">
                <a16:creationId xmlns:a16="http://schemas.microsoft.com/office/drawing/2014/main" id="{3116F28F-F2A8-3B56-EC19-8CDB3AC0B2C7}"/>
              </a:ext>
            </a:extLst>
          </p:cNvPr>
          <p:cNvSpPr txBox="1">
            <a:spLocks/>
          </p:cNvSpPr>
          <p:nvPr/>
        </p:nvSpPr>
        <p:spPr>
          <a:xfrm>
            <a:off x="7587984" y="2586700"/>
            <a:ext cx="3476968" cy="981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NI" sz="2400" b="1" dirty="0">
                <a:solidFill>
                  <a:schemeClr val="accent5">
                    <a:lumMod val="75000"/>
                  </a:schemeClr>
                </a:solidFill>
                <a:latin typeface="D-DIN"/>
                <a:ea typeface="Fira Sans Extra Condensed"/>
                <a:cs typeface="Fira Sans Extra Condensed"/>
                <a:sym typeface="Fira Sans Extra Condensed"/>
              </a:rPr>
              <a:t>Competencia General del Programa de Asignatura</a:t>
            </a:r>
          </a:p>
        </p:txBody>
      </p:sp>
      <p:sp>
        <p:nvSpPr>
          <p:cNvPr id="22" name="Google Shape;1256;p34">
            <a:extLst>
              <a:ext uri="{FF2B5EF4-FFF2-40B4-BE49-F238E27FC236}">
                <a16:creationId xmlns:a16="http://schemas.microsoft.com/office/drawing/2014/main" id="{DD58B5D0-9D49-6255-A1E8-C65B0637DEE7}"/>
              </a:ext>
            </a:extLst>
          </p:cNvPr>
          <p:cNvSpPr txBox="1">
            <a:spLocks/>
          </p:cNvSpPr>
          <p:nvPr/>
        </p:nvSpPr>
        <p:spPr>
          <a:xfrm>
            <a:off x="1494268" y="5221705"/>
            <a:ext cx="3385299" cy="8220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s-NI" sz="2400" b="1" dirty="0">
                <a:solidFill>
                  <a:schemeClr val="accent2"/>
                </a:solidFill>
                <a:latin typeface="D-DIN"/>
                <a:ea typeface="Fira Sans Extra Condensed"/>
                <a:cs typeface="Fira Sans Extra Condensed"/>
                <a:sym typeface="Fira Sans Extra Condensed"/>
              </a:rPr>
              <a:t>Desglose de actividades por unidades</a:t>
            </a:r>
          </a:p>
        </p:txBody>
      </p:sp>
      <p:grpSp>
        <p:nvGrpSpPr>
          <p:cNvPr id="24" name="Google Shape;1258;p34">
            <a:extLst>
              <a:ext uri="{FF2B5EF4-FFF2-40B4-BE49-F238E27FC236}">
                <a16:creationId xmlns:a16="http://schemas.microsoft.com/office/drawing/2014/main" id="{B1C4F992-A3BF-B82A-20F9-E1D84E44B4EA}"/>
              </a:ext>
            </a:extLst>
          </p:cNvPr>
          <p:cNvGrpSpPr/>
          <p:nvPr/>
        </p:nvGrpSpPr>
        <p:grpSpPr>
          <a:xfrm>
            <a:off x="3948853" y="1919139"/>
            <a:ext cx="3654957" cy="3620230"/>
            <a:chOff x="2744523" y="1107175"/>
            <a:chExt cx="3654957" cy="3620230"/>
          </a:xfrm>
        </p:grpSpPr>
        <p:sp>
          <p:nvSpPr>
            <p:cNvPr id="25" name="Google Shape;1259;p34">
              <a:extLst>
                <a:ext uri="{FF2B5EF4-FFF2-40B4-BE49-F238E27FC236}">
                  <a16:creationId xmlns:a16="http://schemas.microsoft.com/office/drawing/2014/main" id="{342C9347-AF20-71E3-2715-C4ABB9DBC6C8}"/>
                </a:ext>
              </a:extLst>
            </p:cNvPr>
            <p:cNvSpPr/>
            <p:nvPr/>
          </p:nvSpPr>
          <p:spPr>
            <a:xfrm>
              <a:off x="2937446" y="1787122"/>
              <a:ext cx="1549970" cy="1096052"/>
            </a:xfrm>
            <a:custGeom>
              <a:avLst/>
              <a:gdLst/>
              <a:ahLst/>
              <a:cxnLst/>
              <a:rect l="l" t="t" r="r" b="b"/>
              <a:pathLst>
                <a:path w="17434" h="12328" extrusionOk="0">
                  <a:moveTo>
                    <a:pt x="5106" y="1"/>
                  </a:moveTo>
                  <a:cubicBezTo>
                    <a:pt x="2024" y="3215"/>
                    <a:pt x="99" y="7547"/>
                    <a:pt x="0" y="12327"/>
                  </a:cubicBezTo>
                  <a:lnTo>
                    <a:pt x="17433" y="12327"/>
                  </a:lnTo>
                  <a:lnTo>
                    <a:pt x="5106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0;p34">
              <a:extLst>
                <a:ext uri="{FF2B5EF4-FFF2-40B4-BE49-F238E27FC236}">
                  <a16:creationId xmlns:a16="http://schemas.microsoft.com/office/drawing/2014/main" id="{C4D54749-D566-FCB9-47FE-4BC87C75A65A}"/>
                </a:ext>
              </a:extLst>
            </p:cNvPr>
            <p:cNvSpPr/>
            <p:nvPr/>
          </p:nvSpPr>
          <p:spPr>
            <a:xfrm>
              <a:off x="2937446" y="2951958"/>
              <a:ext cx="1549970" cy="1096052"/>
            </a:xfrm>
            <a:custGeom>
              <a:avLst/>
              <a:gdLst/>
              <a:ahLst/>
              <a:cxnLst/>
              <a:rect l="l" t="t" r="r" b="b"/>
              <a:pathLst>
                <a:path w="17434" h="12328" extrusionOk="0">
                  <a:moveTo>
                    <a:pt x="0" y="1"/>
                  </a:moveTo>
                  <a:cubicBezTo>
                    <a:pt x="99" y="4782"/>
                    <a:pt x="2023" y="9114"/>
                    <a:pt x="5106" y="12327"/>
                  </a:cubicBezTo>
                  <a:lnTo>
                    <a:pt x="1743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1;p34">
              <a:extLst>
                <a:ext uri="{FF2B5EF4-FFF2-40B4-BE49-F238E27FC236}">
                  <a16:creationId xmlns:a16="http://schemas.microsoft.com/office/drawing/2014/main" id="{916F21FA-6EBC-FCB0-2ECE-7CA51E792274}"/>
                </a:ext>
              </a:extLst>
            </p:cNvPr>
            <p:cNvSpPr/>
            <p:nvPr/>
          </p:nvSpPr>
          <p:spPr>
            <a:xfrm>
              <a:off x="4605117" y="1284363"/>
              <a:ext cx="1095932" cy="1550013"/>
            </a:xfrm>
            <a:custGeom>
              <a:avLst/>
              <a:gdLst/>
              <a:ahLst/>
              <a:cxnLst/>
              <a:rect l="l" t="t" r="r" b="b"/>
              <a:pathLst>
                <a:path w="12327" h="17434" extrusionOk="0">
                  <a:moveTo>
                    <a:pt x="0" y="1"/>
                  </a:moveTo>
                  <a:lnTo>
                    <a:pt x="0" y="17434"/>
                  </a:lnTo>
                  <a:lnTo>
                    <a:pt x="6873" y="10560"/>
                  </a:lnTo>
                  <a:lnTo>
                    <a:pt x="12327" y="5106"/>
                  </a:lnTo>
                  <a:cubicBezTo>
                    <a:pt x="9113" y="2025"/>
                    <a:pt x="4781" y="100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2;p34">
              <a:extLst>
                <a:ext uri="{FF2B5EF4-FFF2-40B4-BE49-F238E27FC236}">
                  <a16:creationId xmlns:a16="http://schemas.microsoft.com/office/drawing/2014/main" id="{827D127E-89CE-7C72-6F85-57DEBFF6CB4D}"/>
                </a:ext>
              </a:extLst>
            </p:cNvPr>
            <p:cNvSpPr/>
            <p:nvPr/>
          </p:nvSpPr>
          <p:spPr>
            <a:xfrm>
              <a:off x="4653837" y="1787122"/>
              <a:ext cx="1549881" cy="1096052"/>
            </a:xfrm>
            <a:custGeom>
              <a:avLst/>
              <a:gdLst/>
              <a:ahLst/>
              <a:cxnLst/>
              <a:rect l="l" t="t" r="r" b="b"/>
              <a:pathLst>
                <a:path w="17433" h="12328" extrusionOk="0">
                  <a:moveTo>
                    <a:pt x="12327" y="1"/>
                  </a:moveTo>
                  <a:lnTo>
                    <a:pt x="1" y="12327"/>
                  </a:lnTo>
                  <a:lnTo>
                    <a:pt x="17433" y="12327"/>
                  </a:lnTo>
                  <a:cubicBezTo>
                    <a:pt x="17334" y="7545"/>
                    <a:pt x="15410" y="3214"/>
                    <a:pt x="123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3;p34">
              <a:extLst>
                <a:ext uri="{FF2B5EF4-FFF2-40B4-BE49-F238E27FC236}">
                  <a16:creationId xmlns:a16="http://schemas.microsoft.com/office/drawing/2014/main" id="{BA57418D-B38F-0C88-4A82-031B8FD4E9FB}"/>
                </a:ext>
              </a:extLst>
            </p:cNvPr>
            <p:cNvSpPr/>
            <p:nvPr/>
          </p:nvSpPr>
          <p:spPr>
            <a:xfrm>
              <a:off x="3440112" y="3000767"/>
              <a:ext cx="1096021" cy="1549924"/>
            </a:xfrm>
            <a:custGeom>
              <a:avLst/>
              <a:gdLst/>
              <a:ahLst/>
              <a:cxnLst/>
              <a:rect l="l" t="t" r="r" b="b"/>
              <a:pathLst>
                <a:path w="12328" h="17433" extrusionOk="0">
                  <a:moveTo>
                    <a:pt x="12328" y="0"/>
                  </a:moveTo>
                  <a:lnTo>
                    <a:pt x="0" y="12327"/>
                  </a:lnTo>
                  <a:cubicBezTo>
                    <a:pt x="3215" y="15409"/>
                    <a:pt x="7547" y="17334"/>
                    <a:pt x="12328" y="17432"/>
                  </a:cubicBezTo>
                  <a:lnTo>
                    <a:pt x="1232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4;p34">
              <a:extLst>
                <a:ext uri="{FF2B5EF4-FFF2-40B4-BE49-F238E27FC236}">
                  <a16:creationId xmlns:a16="http://schemas.microsoft.com/office/drawing/2014/main" id="{838C0C74-D513-A612-628B-9E11C0422273}"/>
                </a:ext>
              </a:extLst>
            </p:cNvPr>
            <p:cNvSpPr/>
            <p:nvPr/>
          </p:nvSpPr>
          <p:spPr>
            <a:xfrm>
              <a:off x="3440112" y="1284363"/>
              <a:ext cx="1096021" cy="1550013"/>
            </a:xfrm>
            <a:custGeom>
              <a:avLst/>
              <a:gdLst/>
              <a:ahLst/>
              <a:cxnLst/>
              <a:rect l="l" t="t" r="r" b="b"/>
              <a:pathLst>
                <a:path w="12328" h="17434" extrusionOk="0">
                  <a:moveTo>
                    <a:pt x="12328" y="1"/>
                  </a:moveTo>
                  <a:cubicBezTo>
                    <a:pt x="7547" y="100"/>
                    <a:pt x="3215" y="2025"/>
                    <a:pt x="0" y="5106"/>
                  </a:cubicBezTo>
                  <a:lnTo>
                    <a:pt x="5454" y="10560"/>
                  </a:lnTo>
                  <a:lnTo>
                    <a:pt x="12328" y="17434"/>
                  </a:lnTo>
                  <a:lnTo>
                    <a:pt x="1232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5;p34">
              <a:extLst>
                <a:ext uri="{FF2B5EF4-FFF2-40B4-BE49-F238E27FC236}">
                  <a16:creationId xmlns:a16="http://schemas.microsoft.com/office/drawing/2014/main" id="{A03E6E7A-3A54-E0DC-BBED-AB7A77950955}"/>
                </a:ext>
              </a:extLst>
            </p:cNvPr>
            <p:cNvSpPr/>
            <p:nvPr/>
          </p:nvSpPr>
          <p:spPr>
            <a:xfrm>
              <a:off x="4605117" y="3000767"/>
              <a:ext cx="1095932" cy="1549924"/>
            </a:xfrm>
            <a:custGeom>
              <a:avLst/>
              <a:gdLst/>
              <a:ahLst/>
              <a:cxnLst/>
              <a:rect l="l" t="t" r="r" b="b"/>
              <a:pathLst>
                <a:path w="12327" h="17433" extrusionOk="0">
                  <a:moveTo>
                    <a:pt x="0" y="0"/>
                  </a:moveTo>
                  <a:lnTo>
                    <a:pt x="0" y="17432"/>
                  </a:lnTo>
                  <a:cubicBezTo>
                    <a:pt x="4782" y="17334"/>
                    <a:pt x="9114" y="15409"/>
                    <a:pt x="12327" y="123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6;p34">
              <a:extLst>
                <a:ext uri="{FF2B5EF4-FFF2-40B4-BE49-F238E27FC236}">
                  <a16:creationId xmlns:a16="http://schemas.microsoft.com/office/drawing/2014/main" id="{779AE132-52E5-6AB7-B92F-E3C985261C0D}"/>
                </a:ext>
              </a:extLst>
            </p:cNvPr>
            <p:cNvSpPr/>
            <p:nvPr/>
          </p:nvSpPr>
          <p:spPr>
            <a:xfrm>
              <a:off x="4653837" y="2951958"/>
              <a:ext cx="1549881" cy="1096052"/>
            </a:xfrm>
            <a:custGeom>
              <a:avLst/>
              <a:gdLst/>
              <a:ahLst/>
              <a:cxnLst/>
              <a:rect l="l" t="t" r="r" b="b"/>
              <a:pathLst>
                <a:path w="17433" h="12328" extrusionOk="0">
                  <a:moveTo>
                    <a:pt x="1" y="1"/>
                  </a:moveTo>
                  <a:lnTo>
                    <a:pt x="12327" y="12327"/>
                  </a:lnTo>
                  <a:cubicBezTo>
                    <a:pt x="15410" y="9113"/>
                    <a:pt x="17335" y="4781"/>
                    <a:pt x="1743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7;p34">
              <a:extLst>
                <a:ext uri="{FF2B5EF4-FFF2-40B4-BE49-F238E27FC236}">
                  <a16:creationId xmlns:a16="http://schemas.microsoft.com/office/drawing/2014/main" id="{4D6CA47F-0966-819B-38AE-0EFCAE8FCD3D}"/>
                </a:ext>
              </a:extLst>
            </p:cNvPr>
            <p:cNvSpPr/>
            <p:nvPr/>
          </p:nvSpPr>
          <p:spPr>
            <a:xfrm>
              <a:off x="2930956" y="1777787"/>
              <a:ext cx="1572107" cy="1111699"/>
            </a:xfrm>
            <a:custGeom>
              <a:avLst/>
              <a:gdLst/>
              <a:ahLst/>
              <a:cxnLst/>
              <a:rect l="l" t="t" r="r" b="b"/>
              <a:pathLst>
                <a:path w="17683" h="12504" extrusionOk="0">
                  <a:moveTo>
                    <a:pt x="17682" y="12504"/>
                  </a:moveTo>
                  <a:lnTo>
                    <a:pt x="1" y="12504"/>
                  </a:lnTo>
                  <a:lnTo>
                    <a:pt x="2" y="12430"/>
                  </a:lnTo>
                  <a:cubicBezTo>
                    <a:pt x="98" y="7796"/>
                    <a:pt x="1918" y="3401"/>
                    <a:pt x="5128" y="55"/>
                  </a:cubicBezTo>
                  <a:lnTo>
                    <a:pt x="5179" y="0"/>
                  </a:lnTo>
                  <a:lnTo>
                    <a:pt x="5231" y="53"/>
                  </a:lnTo>
                  <a:close/>
                  <a:moveTo>
                    <a:pt x="149" y="12360"/>
                  </a:moveTo>
                  <a:lnTo>
                    <a:pt x="17330" y="12360"/>
                  </a:lnTo>
                  <a:lnTo>
                    <a:pt x="5182" y="209"/>
                  </a:lnTo>
                  <a:cubicBezTo>
                    <a:pt x="2046" y="3505"/>
                    <a:pt x="262" y="7814"/>
                    <a:pt x="149" y="1236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8;p34">
              <a:extLst>
                <a:ext uri="{FF2B5EF4-FFF2-40B4-BE49-F238E27FC236}">
                  <a16:creationId xmlns:a16="http://schemas.microsoft.com/office/drawing/2014/main" id="{30C737AE-28AB-46F8-84CD-C57724501771}"/>
                </a:ext>
              </a:extLst>
            </p:cNvPr>
            <p:cNvSpPr/>
            <p:nvPr/>
          </p:nvSpPr>
          <p:spPr>
            <a:xfrm>
              <a:off x="3430955" y="2985209"/>
              <a:ext cx="1111668" cy="1572062"/>
            </a:xfrm>
            <a:custGeom>
              <a:avLst/>
              <a:gdLst/>
              <a:ahLst/>
              <a:cxnLst/>
              <a:rect l="l" t="t" r="r" b="b"/>
              <a:pathLst>
                <a:path w="12504" h="17682" extrusionOk="0">
                  <a:moveTo>
                    <a:pt x="12504" y="17682"/>
                  </a:moveTo>
                  <a:lnTo>
                    <a:pt x="12430" y="17681"/>
                  </a:lnTo>
                  <a:cubicBezTo>
                    <a:pt x="7796" y="17585"/>
                    <a:pt x="3400" y="15765"/>
                    <a:pt x="54" y="12555"/>
                  </a:cubicBezTo>
                  <a:lnTo>
                    <a:pt x="0" y="12504"/>
                  </a:lnTo>
                  <a:lnTo>
                    <a:pt x="52" y="12450"/>
                  </a:lnTo>
                  <a:lnTo>
                    <a:pt x="12504" y="0"/>
                  </a:lnTo>
                  <a:close/>
                  <a:moveTo>
                    <a:pt x="209" y="12501"/>
                  </a:moveTo>
                  <a:cubicBezTo>
                    <a:pt x="3504" y="15637"/>
                    <a:pt x="7812" y="17421"/>
                    <a:pt x="12358" y="17534"/>
                  </a:cubicBezTo>
                  <a:lnTo>
                    <a:pt x="12358" y="351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9;p34">
              <a:extLst>
                <a:ext uri="{FF2B5EF4-FFF2-40B4-BE49-F238E27FC236}">
                  <a16:creationId xmlns:a16="http://schemas.microsoft.com/office/drawing/2014/main" id="{B35FD497-BD35-EF0E-27CF-BEBF385267CB}"/>
                </a:ext>
              </a:extLst>
            </p:cNvPr>
            <p:cNvSpPr/>
            <p:nvPr/>
          </p:nvSpPr>
          <p:spPr>
            <a:xfrm>
              <a:off x="3788796" y="2135630"/>
              <a:ext cx="1563750" cy="1563883"/>
            </a:xfrm>
            <a:custGeom>
              <a:avLst/>
              <a:gdLst/>
              <a:ahLst/>
              <a:cxnLst/>
              <a:rect l="l" t="t" r="r" b="b"/>
              <a:pathLst>
                <a:path w="17589" h="17590" extrusionOk="0">
                  <a:moveTo>
                    <a:pt x="8795" y="17589"/>
                  </a:moveTo>
                  <a:cubicBezTo>
                    <a:pt x="3945" y="17589"/>
                    <a:pt x="0" y="13644"/>
                    <a:pt x="0" y="8795"/>
                  </a:cubicBezTo>
                  <a:cubicBezTo>
                    <a:pt x="0" y="3945"/>
                    <a:pt x="3946" y="1"/>
                    <a:pt x="8795" y="1"/>
                  </a:cubicBezTo>
                  <a:cubicBezTo>
                    <a:pt x="13644" y="1"/>
                    <a:pt x="17589" y="3946"/>
                    <a:pt x="17589" y="8795"/>
                  </a:cubicBezTo>
                  <a:cubicBezTo>
                    <a:pt x="17589" y="13644"/>
                    <a:pt x="13644" y="17589"/>
                    <a:pt x="8795" y="17589"/>
                  </a:cubicBezTo>
                  <a:close/>
                  <a:moveTo>
                    <a:pt x="8795" y="93"/>
                  </a:moveTo>
                  <a:cubicBezTo>
                    <a:pt x="3996" y="93"/>
                    <a:pt x="92" y="3996"/>
                    <a:pt x="92" y="8795"/>
                  </a:cubicBezTo>
                  <a:cubicBezTo>
                    <a:pt x="92" y="13594"/>
                    <a:pt x="3996" y="17497"/>
                    <a:pt x="8795" y="17497"/>
                  </a:cubicBezTo>
                  <a:cubicBezTo>
                    <a:pt x="13593" y="17497"/>
                    <a:pt x="17497" y="13594"/>
                    <a:pt x="17497" y="8795"/>
                  </a:cubicBezTo>
                  <a:cubicBezTo>
                    <a:pt x="17497" y="3996"/>
                    <a:pt x="13592" y="93"/>
                    <a:pt x="8795" y="93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0;p34">
              <a:extLst>
                <a:ext uri="{FF2B5EF4-FFF2-40B4-BE49-F238E27FC236}">
                  <a16:creationId xmlns:a16="http://schemas.microsoft.com/office/drawing/2014/main" id="{AF385E9A-258D-88BD-0D1A-60606383108C}"/>
                </a:ext>
              </a:extLst>
            </p:cNvPr>
            <p:cNvSpPr/>
            <p:nvPr/>
          </p:nvSpPr>
          <p:spPr>
            <a:xfrm>
              <a:off x="2937446" y="2951958"/>
              <a:ext cx="1549970" cy="1096052"/>
            </a:xfrm>
            <a:custGeom>
              <a:avLst/>
              <a:gdLst/>
              <a:ahLst/>
              <a:cxnLst/>
              <a:rect l="l" t="t" r="r" b="b"/>
              <a:pathLst>
                <a:path w="17434" h="12328" extrusionOk="0">
                  <a:moveTo>
                    <a:pt x="0" y="1"/>
                  </a:moveTo>
                  <a:cubicBezTo>
                    <a:pt x="99" y="4782"/>
                    <a:pt x="2023" y="9114"/>
                    <a:pt x="5106" y="12327"/>
                  </a:cubicBezTo>
                  <a:lnTo>
                    <a:pt x="1743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dirty="0"/>
                <a:t>      </a:t>
              </a:r>
              <a:r>
                <a:rPr lang="es-NI" b="1" dirty="0">
                  <a:solidFill>
                    <a:srgbClr val="002060"/>
                  </a:solidFill>
                </a:rPr>
                <a:t>7</a:t>
              </a:r>
              <a:endParaRPr b="1" dirty="0">
                <a:solidFill>
                  <a:srgbClr val="002060"/>
                </a:solidFill>
              </a:endParaRPr>
            </a:p>
          </p:txBody>
        </p:sp>
        <p:sp>
          <p:nvSpPr>
            <p:cNvPr id="37" name="Google Shape;1271;p34">
              <a:extLst>
                <a:ext uri="{FF2B5EF4-FFF2-40B4-BE49-F238E27FC236}">
                  <a16:creationId xmlns:a16="http://schemas.microsoft.com/office/drawing/2014/main" id="{F68A5553-8907-F670-DA24-D6BEC7965516}"/>
                </a:ext>
              </a:extLst>
            </p:cNvPr>
            <p:cNvSpPr/>
            <p:nvPr/>
          </p:nvSpPr>
          <p:spPr>
            <a:xfrm>
              <a:off x="2744523" y="3298866"/>
              <a:ext cx="420254" cy="555050"/>
            </a:xfrm>
            <a:custGeom>
              <a:avLst/>
              <a:gdLst/>
              <a:ahLst/>
              <a:cxnLst/>
              <a:rect l="l" t="t" r="r" b="b"/>
              <a:pathLst>
                <a:path w="4727" h="6243" extrusionOk="0">
                  <a:moveTo>
                    <a:pt x="2136" y="0"/>
                  </a:moveTo>
                  <a:cubicBezTo>
                    <a:pt x="1828" y="157"/>
                    <a:pt x="1540" y="361"/>
                    <a:pt x="1284" y="619"/>
                  </a:cubicBezTo>
                  <a:cubicBezTo>
                    <a:pt x="0" y="1908"/>
                    <a:pt x="5" y="3998"/>
                    <a:pt x="1295" y="5282"/>
                  </a:cubicBezTo>
                  <a:cubicBezTo>
                    <a:pt x="1938" y="5923"/>
                    <a:pt x="2779" y="6242"/>
                    <a:pt x="3620" y="6242"/>
                  </a:cubicBezTo>
                  <a:cubicBezTo>
                    <a:pt x="3995" y="6242"/>
                    <a:pt x="4369" y="6179"/>
                    <a:pt x="4726" y="6052"/>
                  </a:cubicBezTo>
                  <a:cubicBezTo>
                    <a:pt x="3531" y="4229"/>
                    <a:pt x="2644" y="2188"/>
                    <a:pt x="213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2;p34">
              <a:extLst>
                <a:ext uri="{FF2B5EF4-FFF2-40B4-BE49-F238E27FC236}">
                  <a16:creationId xmlns:a16="http://schemas.microsoft.com/office/drawing/2014/main" id="{29B705BA-7A6D-CBA0-6C1B-9DE0D45D8626}"/>
                </a:ext>
              </a:extLst>
            </p:cNvPr>
            <p:cNvSpPr/>
            <p:nvPr/>
          </p:nvSpPr>
          <p:spPr>
            <a:xfrm>
              <a:off x="3622989" y="2951958"/>
              <a:ext cx="585884" cy="611150"/>
            </a:xfrm>
            <a:custGeom>
              <a:avLst/>
              <a:gdLst/>
              <a:ahLst/>
              <a:cxnLst/>
              <a:rect l="l" t="t" r="r" b="b"/>
              <a:pathLst>
                <a:path w="6590" h="6874" extrusionOk="0">
                  <a:moveTo>
                    <a:pt x="0" y="1"/>
                  </a:moveTo>
                  <a:cubicBezTo>
                    <a:pt x="95" y="2653"/>
                    <a:pt x="1158" y="5058"/>
                    <a:pt x="2849" y="6874"/>
                  </a:cubicBezTo>
                  <a:lnTo>
                    <a:pt x="4757" y="4965"/>
                  </a:lnTo>
                  <a:cubicBezTo>
                    <a:pt x="6589" y="3134"/>
                    <a:pt x="5292" y="1"/>
                    <a:pt x="2699" y="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273;p34">
              <a:extLst>
                <a:ext uri="{FF2B5EF4-FFF2-40B4-BE49-F238E27FC236}">
                  <a16:creationId xmlns:a16="http://schemas.microsoft.com/office/drawing/2014/main" id="{0A2AA943-A831-8493-EE10-6A8C4E9526B3}"/>
                </a:ext>
              </a:extLst>
            </p:cNvPr>
            <p:cNvSpPr/>
            <p:nvPr/>
          </p:nvSpPr>
          <p:spPr>
            <a:xfrm>
              <a:off x="3440112" y="3000767"/>
              <a:ext cx="1096021" cy="1549924"/>
            </a:xfrm>
            <a:custGeom>
              <a:avLst/>
              <a:gdLst/>
              <a:ahLst/>
              <a:cxnLst/>
              <a:rect l="l" t="t" r="r" b="b"/>
              <a:pathLst>
                <a:path w="12328" h="17433" extrusionOk="0">
                  <a:moveTo>
                    <a:pt x="12328" y="0"/>
                  </a:moveTo>
                  <a:lnTo>
                    <a:pt x="0" y="12327"/>
                  </a:lnTo>
                  <a:cubicBezTo>
                    <a:pt x="3215" y="15409"/>
                    <a:pt x="7547" y="17334"/>
                    <a:pt x="12328" y="17432"/>
                  </a:cubicBezTo>
                  <a:lnTo>
                    <a:pt x="1232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dirty="0"/>
                <a:t>   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dirty="0"/>
                <a:t>   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dirty="0"/>
                <a:t>        </a:t>
              </a:r>
              <a:r>
                <a:rPr lang="es-NI" b="1" dirty="0">
                  <a:solidFill>
                    <a:srgbClr val="002060"/>
                  </a:solidFill>
                </a:rPr>
                <a:t>6</a:t>
              </a:r>
              <a:endParaRPr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Google Shape;1274;p34">
              <a:extLst>
                <a:ext uri="{FF2B5EF4-FFF2-40B4-BE49-F238E27FC236}">
                  <a16:creationId xmlns:a16="http://schemas.microsoft.com/office/drawing/2014/main" id="{7D719185-36A2-7303-0DA1-D90C0CA939FB}"/>
                </a:ext>
              </a:extLst>
            </p:cNvPr>
            <p:cNvSpPr/>
            <p:nvPr/>
          </p:nvSpPr>
          <p:spPr>
            <a:xfrm>
              <a:off x="3664241" y="4341635"/>
              <a:ext cx="557612" cy="385770"/>
            </a:xfrm>
            <a:custGeom>
              <a:avLst/>
              <a:gdLst/>
              <a:ahLst/>
              <a:cxnLst/>
              <a:rect l="l" t="t" r="r" b="b"/>
              <a:pathLst>
                <a:path w="6272" h="4339" extrusionOk="0">
                  <a:moveTo>
                    <a:pt x="169" y="0"/>
                  </a:moveTo>
                  <a:cubicBezTo>
                    <a:pt x="61" y="326"/>
                    <a:pt x="2" y="676"/>
                    <a:pt x="2" y="1040"/>
                  </a:cubicBezTo>
                  <a:cubicBezTo>
                    <a:pt x="1" y="2861"/>
                    <a:pt x="1475" y="4336"/>
                    <a:pt x="3296" y="4338"/>
                  </a:cubicBezTo>
                  <a:cubicBezTo>
                    <a:pt x="3297" y="4338"/>
                    <a:pt x="3298" y="4338"/>
                    <a:pt x="3299" y="4338"/>
                  </a:cubicBezTo>
                  <a:cubicBezTo>
                    <a:pt x="4610" y="4338"/>
                    <a:pt x="5741" y="3574"/>
                    <a:pt x="6272" y="2467"/>
                  </a:cubicBezTo>
                  <a:cubicBezTo>
                    <a:pt x="4072" y="2002"/>
                    <a:pt x="2015" y="1156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5;p34">
              <a:extLst>
                <a:ext uri="{FF2B5EF4-FFF2-40B4-BE49-F238E27FC236}">
                  <a16:creationId xmlns:a16="http://schemas.microsoft.com/office/drawing/2014/main" id="{8A52625F-4CBA-B35E-166F-2FF0F42B2DC7}"/>
                </a:ext>
              </a:extLst>
            </p:cNvPr>
            <p:cNvSpPr/>
            <p:nvPr/>
          </p:nvSpPr>
          <p:spPr>
            <a:xfrm>
              <a:off x="3924998" y="3365812"/>
              <a:ext cx="611133" cy="499216"/>
            </a:xfrm>
            <a:custGeom>
              <a:avLst/>
              <a:gdLst/>
              <a:ahLst/>
              <a:cxnLst/>
              <a:rect l="l" t="t" r="r" b="b"/>
              <a:pathLst>
                <a:path w="6874" h="5615" extrusionOk="0">
                  <a:moveTo>
                    <a:pt x="3944" y="1"/>
                  </a:moveTo>
                  <a:cubicBezTo>
                    <a:pt x="3230" y="1"/>
                    <a:pt x="2501" y="266"/>
                    <a:pt x="1908" y="859"/>
                  </a:cubicBezTo>
                  <a:lnTo>
                    <a:pt x="0" y="2767"/>
                  </a:lnTo>
                  <a:cubicBezTo>
                    <a:pt x="1815" y="4458"/>
                    <a:pt x="4221" y="5521"/>
                    <a:pt x="6874" y="5615"/>
                  </a:cubicBezTo>
                  <a:lnTo>
                    <a:pt x="6874" y="2915"/>
                  </a:lnTo>
                  <a:cubicBezTo>
                    <a:pt x="6874" y="1162"/>
                    <a:pt x="5440" y="1"/>
                    <a:pt x="3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6;p34">
              <a:extLst>
                <a:ext uri="{FF2B5EF4-FFF2-40B4-BE49-F238E27FC236}">
                  <a16:creationId xmlns:a16="http://schemas.microsoft.com/office/drawing/2014/main" id="{94942F65-7B97-7DFD-8319-057920CAE017}"/>
                </a:ext>
              </a:extLst>
            </p:cNvPr>
            <p:cNvSpPr/>
            <p:nvPr/>
          </p:nvSpPr>
          <p:spPr>
            <a:xfrm>
              <a:off x="4605117" y="1284363"/>
              <a:ext cx="1095932" cy="1550013"/>
            </a:xfrm>
            <a:custGeom>
              <a:avLst/>
              <a:gdLst/>
              <a:ahLst/>
              <a:cxnLst/>
              <a:rect l="l" t="t" r="r" b="b"/>
              <a:pathLst>
                <a:path w="12327" h="17434" extrusionOk="0">
                  <a:moveTo>
                    <a:pt x="0" y="1"/>
                  </a:moveTo>
                  <a:lnTo>
                    <a:pt x="0" y="17434"/>
                  </a:lnTo>
                  <a:lnTo>
                    <a:pt x="6873" y="10560"/>
                  </a:lnTo>
                  <a:lnTo>
                    <a:pt x="12327" y="5106"/>
                  </a:lnTo>
                  <a:cubicBezTo>
                    <a:pt x="9113" y="2025"/>
                    <a:pt x="4781" y="100"/>
                    <a:pt x="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dirty="0"/>
                <a:t>       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dirty="0"/>
                <a:t>    </a:t>
              </a:r>
              <a:r>
                <a:rPr lang="es-NI" b="1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43" name="Google Shape;1277;p34">
              <a:extLst>
                <a:ext uri="{FF2B5EF4-FFF2-40B4-BE49-F238E27FC236}">
                  <a16:creationId xmlns:a16="http://schemas.microsoft.com/office/drawing/2014/main" id="{EE070BD9-75D3-F88D-F642-F3E3C7EE3837}"/>
                </a:ext>
              </a:extLst>
            </p:cNvPr>
            <p:cNvSpPr/>
            <p:nvPr/>
          </p:nvSpPr>
          <p:spPr>
            <a:xfrm>
              <a:off x="4918239" y="1107175"/>
              <a:ext cx="557612" cy="385592"/>
            </a:xfrm>
            <a:custGeom>
              <a:avLst/>
              <a:gdLst/>
              <a:ahLst/>
              <a:cxnLst/>
              <a:rect l="l" t="t" r="r" b="b"/>
              <a:pathLst>
                <a:path w="6272" h="4337" extrusionOk="0">
                  <a:moveTo>
                    <a:pt x="2976" y="1"/>
                  </a:moveTo>
                  <a:cubicBezTo>
                    <a:pt x="1664" y="1"/>
                    <a:pt x="531" y="766"/>
                    <a:pt x="0" y="1874"/>
                  </a:cubicBezTo>
                  <a:cubicBezTo>
                    <a:pt x="2200" y="2335"/>
                    <a:pt x="4260" y="3181"/>
                    <a:pt x="6105" y="4337"/>
                  </a:cubicBezTo>
                  <a:cubicBezTo>
                    <a:pt x="6212" y="4011"/>
                    <a:pt x="6271" y="3660"/>
                    <a:pt x="6271" y="3297"/>
                  </a:cubicBezTo>
                  <a:cubicBezTo>
                    <a:pt x="6271" y="1477"/>
                    <a:pt x="4795" y="2"/>
                    <a:pt x="2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8;p34">
              <a:extLst>
                <a:ext uri="{FF2B5EF4-FFF2-40B4-BE49-F238E27FC236}">
                  <a16:creationId xmlns:a16="http://schemas.microsoft.com/office/drawing/2014/main" id="{3E716ECF-05F9-F9EA-FB1E-15AEEF17A88E}"/>
                </a:ext>
              </a:extLst>
            </p:cNvPr>
            <p:cNvSpPr/>
            <p:nvPr/>
          </p:nvSpPr>
          <p:spPr>
            <a:xfrm>
              <a:off x="4605117" y="1970000"/>
              <a:ext cx="611133" cy="499127"/>
            </a:xfrm>
            <a:custGeom>
              <a:avLst/>
              <a:gdLst/>
              <a:ahLst/>
              <a:cxnLst/>
              <a:rect l="l" t="t" r="r" b="b"/>
              <a:pathLst>
                <a:path w="6874" h="5614" extrusionOk="0">
                  <a:moveTo>
                    <a:pt x="0" y="0"/>
                  </a:moveTo>
                  <a:lnTo>
                    <a:pt x="0" y="2699"/>
                  </a:lnTo>
                  <a:cubicBezTo>
                    <a:pt x="0" y="4452"/>
                    <a:pt x="1434" y="5613"/>
                    <a:pt x="2929" y="5613"/>
                  </a:cubicBezTo>
                  <a:cubicBezTo>
                    <a:pt x="3644" y="5613"/>
                    <a:pt x="4372" y="5348"/>
                    <a:pt x="4965" y="4755"/>
                  </a:cubicBezTo>
                  <a:lnTo>
                    <a:pt x="6873" y="2847"/>
                  </a:lnTo>
                  <a:cubicBezTo>
                    <a:pt x="5058" y="1157"/>
                    <a:pt x="2653" y="9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9;p34">
              <a:extLst>
                <a:ext uri="{FF2B5EF4-FFF2-40B4-BE49-F238E27FC236}">
                  <a16:creationId xmlns:a16="http://schemas.microsoft.com/office/drawing/2014/main" id="{02BD7BFF-0EEF-4683-547B-47603C2601C1}"/>
                </a:ext>
              </a:extLst>
            </p:cNvPr>
            <p:cNvSpPr/>
            <p:nvPr/>
          </p:nvSpPr>
          <p:spPr>
            <a:xfrm>
              <a:off x="4653837" y="2951958"/>
              <a:ext cx="1549881" cy="1096052"/>
            </a:xfrm>
            <a:custGeom>
              <a:avLst/>
              <a:gdLst/>
              <a:ahLst/>
              <a:cxnLst/>
              <a:rect l="l" t="t" r="r" b="b"/>
              <a:pathLst>
                <a:path w="17433" h="12328" extrusionOk="0">
                  <a:moveTo>
                    <a:pt x="1" y="1"/>
                  </a:moveTo>
                  <a:lnTo>
                    <a:pt x="12327" y="12327"/>
                  </a:lnTo>
                  <a:cubicBezTo>
                    <a:pt x="15410" y="9113"/>
                    <a:pt x="17335" y="4781"/>
                    <a:pt x="1743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dirty="0"/>
                <a:t>                 </a:t>
              </a:r>
              <a:r>
                <a:rPr lang="es-NI" b="1" dirty="0">
                  <a:solidFill>
                    <a:srgbClr val="002060"/>
                  </a:solidFill>
                </a:rPr>
                <a:t>4</a:t>
              </a:r>
              <a:endParaRPr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Google Shape;1280;p34">
              <a:extLst>
                <a:ext uri="{FF2B5EF4-FFF2-40B4-BE49-F238E27FC236}">
                  <a16:creationId xmlns:a16="http://schemas.microsoft.com/office/drawing/2014/main" id="{897CE87C-21D7-5B2D-6738-CF26FAA0CCD1}"/>
                </a:ext>
              </a:extLst>
            </p:cNvPr>
            <p:cNvSpPr/>
            <p:nvPr/>
          </p:nvSpPr>
          <p:spPr>
            <a:xfrm>
              <a:off x="5998518" y="3259037"/>
              <a:ext cx="385136" cy="557983"/>
            </a:xfrm>
            <a:custGeom>
              <a:avLst/>
              <a:gdLst/>
              <a:ahLst/>
              <a:cxnLst/>
              <a:rect l="l" t="t" r="r" b="b"/>
              <a:pathLst>
                <a:path w="4332" h="6276" extrusionOk="0">
                  <a:moveTo>
                    <a:pt x="2441" y="0"/>
                  </a:moveTo>
                  <a:cubicBezTo>
                    <a:pt x="1987" y="2202"/>
                    <a:pt x="1150" y="4263"/>
                    <a:pt x="1" y="6112"/>
                  </a:cubicBezTo>
                  <a:cubicBezTo>
                    <a:pt x="323" y="6217"/>
                    <a:pt x="666" y="6275"/>
                    <a:pt x="1022" y="6275"/>
                  </a:cubicBezTo>
                  <a:cubicBezTo>
                    <a:pt x="1028" y="6275"/>
                    <a:pt x="1034" y="6275"/>
                    <a:pt x="1040" y="6275"/>
                  </a:cubicBezTo>
                  <a:cubicBezTo>
                    <a:pt x="2863" y="6268"/>
                    <a:pt x="4332" y="4789"/>
                    <a:pt x="4325" y="2967"/>
                  </a:cubicBezTo>
                  <a:cubicBezTo>
                    <a:pt x="4322" y="1656"/>
                    <a:pt x="3551" y="527"/>
                    <a:pt x="244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1;p34">
              <a:extLst>
                <a:ext uri="{FF2B5EF4-FFF2-40B4-BE49-F238E27FC236}">
                  <a16:creationId xmlns:a16="http://schemas.microsoft.com/office/drawing/2014/main" id="{DC33C4B1-2901-4E4E-9DAE-1956B40AE731}"/>
                </a:ext>
              </a:extLst>
            </p:cNvPr>
            <p:cNvSpPr/>
            <p:nvPr/>
          </p:nvSpPr>
          <p:spPr>
            <a:xfrm>
              <a:off x="4932375" y="2951958"/>
              <a:ext cx="585884" cy="611150"/>
            </a:xfrm>
            <a:custGeom>
              <a:avLst/>
              <a:gdLst/>
              <a:ahLst/>
              <a:cxnLst/>
              <a:rect l="l" t="t" r="r" b="b"/>
              <a:pathLst>
                <a:path w="6590" h="6874" extrusionOk="0">
                  <a:moveTo>
                    <a:pt x="3891" y="1"/>
                  </a:moveTo>
                  <a:cubicBezTo>
                    <a:pt x="1298" y="1"/>
                    <a:pt x="1" y="3134"/>
                    <a:pt x="1832" y="4965"/>
                  </a:cubicBezTo>
                  <a:lnTo>
                    <a:pt x="3741" y="6874"/>
                  </a:lnTo>
                  <a:cubicBezTo>
                    <a:pt x="5433" y="5058"/>
                    <a:pt x="6495" y="2653"/>
                    <a:pt x="6589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83;p34">
              <a:extLst>
                <a:ext uri="{FF2B5EF4-FFF2-40B4-BE49-F238E27FC236}">
                  <a16:creationId xmlns:a16="http://schemas.microsoft.com/office/drawing/2014/main" id="{01616543-2678-6DC0-8EC8-E8BFA8B52336}"/>
                </a:ext>
              </a:extLst>
            </p:cNvPr>
            <p:cNvSpPr/>
            <p:nvPr/>
          </p:nvSpPr>
          <p:spPr>
            <a:xfrm>
              <a:off x="4605117" y="3000767"/>
              <a:ext cx="1095932" cy="1549924"/>
            </a:xfrm>
            <a:custGeom>
              <a:avLst/>
              <a:gdLst/>
              <a:ahLst/>
              <a:cxnLst/>
              <a:rect l="l" t="t" r="r" b="b"/>
              <a:pathLst>
                <a:path w="12327" h="17433" extrusionOk="0">
                  <a:moveTo>
                    <a:pt x="0" y="0"/>
                  </a:moveTo>
                  <a:lnTo>
                    <a:pt x="0" y="17432"/>
                  </a:lnTo>
                  <a:cubicBezTo>
                    <a:pt x="4782" y="17334"/>
                    <a:pt x="9114" y="15409"/>
                    <a:pt x="12327" y="123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NI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NI" dirty="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dirty="0"/>
                <a:t>    </a:t>
              </a:r>
              <a:r>
                <a:rPr lang="es-NI" b="1" dirty="0">
                  <a:solidFill>
                    <a:srgbClr val="002060"/>
                  </a:solidFill>
                </a:rPr>
                <a:t> 5</a:t>
              </a:r>
              <a:endParaRPr b="1" dirty="0">
                <a:solidFill>
                  <a:srgbClr val="002060"/>
                </a:solidFill>
              </a:endParaRPr>
            </a:p>
          </p:txBody>
        </p:sp>
        <p:sp>
          <p:nvSpPr>
            <p:cNvPr id="50" name="Google Shape;1284;p34">
              <a:extLst>
                <a:ext uri="{FF2B5EF4-FFF2-40B4-BE49-F238E27FC236}">
                  <a16:creationId xmlns:a16="http://schemas.microsoft.com/office/drawing/2014/main" id="{8706C8E6-007A-B530-DF52-E8B707FE4EC5}"/>
                </a:ext>
              </a:extLst>
            </p:cNvPr>
            <p:cNvSpPr/>
            <p:nvPr/>
          </p:nvSpPr>
          <p:spPr>
            <a:xfrm>
              <a:off x="4948289" y="4325632"/>
              <a:ext cx="574860" cy="390748"/>
            </a:xfrm>
            <a:custGeom>
              <a:avLst/>
              <a:gdLst/>
              <a:ahLst/>
              <a:cxnLst/>
              <a:rect l="l" t="t" r="r" b="b"/>
              <a:pathLst>
                <a:path w="6466" h="4395" extrusionOk="0">
                  <a:moveTo>
                    <a:pt x="6056" y="1"/>
                  </a:moveTo>
                  <a:cubicBezTo>
                    <a:pt x="4232" y="1190"/>
                    <a:pt x="2189" y="2073"/>
                    <a:pt x="1" y="2575"/>
                  </a:cubicBezTo>
                  <a:cubicBezTo>
                    <a:pt x="153" y="2883"/>
                    <a:pt x="359" y="3172"/>
                    <a:pt x="617" y="3429"/>
                  </a:cubicBezTo>
                  <a:cubicBezTo>
                    <a:pt x="1260" y="4073"/>
                    <a:pt x="2104" y="4395"/>
                    <a:pt x="2947" y="4395"/>
                  </a:cubicBezTo>
                  <a:cubicBezTo>
                    <a:pt x="3791" y="4395"/>
                    <a:pt x="4635" y="4073"/>
                    <a:pt x="5279" y="3430"/>
                  </a:cubicBezTo>
                  <a:cubicBezTo>
                    <a:pt x="6206" y="2503"/>
                    <a:pt x="6465" y="1159"/>
                    <a:pt x="6056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5;p34">
              <a:extLst>
                <a:ext uri="{FF2B5EF4-FFF2-40B4-BE49-F238E27FC236}">
                  <a16:creationId xmlns:a16="http://schemas.microsoft.com/office/drawing/2014/main" id="{C502352B-27F7-FB2B-93FF-F329E75C9712}"/>
                </a:ext>
              </a:extLst>
            </p:cNvPr>
            <p:cNvSpPr/>
            <p:nvPr/>
          </p:nvSpPr>
          <p:spPr>
            <a:xfrm>
              <a:off x="4605117" y="3365990"/>
              <a:ext cx="611133" cy="499216"/>
            </a:xfrm>
            <a:custGeom>
              <a:avLst/>
              <a:gdLst/>
              <a:ahLst/>
              <a:cxnLst/>
              <a:rect l="l" t="t" r="r" b="b"/>
              <a:pathLst>
                <a:path w="6874" h="5615" extrusionOk="0">
                  <a:moveTo>
                    <a:pt x="2930" y="0"/>
                  </a:moveTo>
                  <a:cubicBezTo>
                    <a:pt x="1435" y="0"/>
                    <a:pt x="0" y="1162"/>
                    <a:pt x="0" y="2916"/>
                  </a:cubicBezTo>
                  <a:lnTo>
                    <a:pt x="0" y="5615"/>
                  </a:lnTo>
                  <a:cubicBezTo>
                    <a:pt x="2653" y="5520"/>
                    <a:pt x="5058" y="4457"/>
                    <a:pt x="6873" y="2767"/>
                  </a:cubicBezTo>
                  <a:lnTo>
                    <a:pt x="4965" y="859"/>
                  </a:lnTo>
                  <a:cubicBezTo>
                    <a:pt x="4373" y="266"/>
                    <a:pt x="3644" y="0"/>
                    <a:pt x="293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7;p34">
              <a:extLst>
                <a:ext uri="{FF2B5EF4-FFF2-40B4-BE49-F238E27FC236}">
                  <a16:creationId xmlns:a16="http://schemas.microsoft.com/office/drawing/2014/main" id="{8DB787DC-28FB-182F-2B75-7C948022E815}"/>
                </a:ext>
              </a:extLst>
            </p:cNvPr>
            <p:cNvSpPr/>
            <p:nvPr/>
          </p:nvSpPr>
          <p:spPr>
            <a:xfrm>
              <a:off x="4653837" y="1787122"/>
              <a:ext cx="1549881" cy="1096052"/>
            </a:xfrm>
            <a:custGeom>
              <a:avLst/>
              <a:gdLst/>
              <a:ahLst/>
              <a:cxnLst/>
              <a:rect l="l" t="t" r="r" b="b"/>
              <a:pathLst>
                <a:path w="17433" h="12328" extrusionOk="0">
                  <a:moveTo>
                    <a:pt x="12327" y="1"/>
                  </a:moveTo>
                  <a:lnTo>
                    <a:pt x="1" y="12327"/>
                  </a:lnTo>
                  <a:lnTo>
                    <a:pt x="17433" y="12327"/>
                  </a:lnTo>
                  <a:cubicBezTo>
                    <a:pt x="17334" y="7545"/>
                    <a:pt x="15410" y="3214"/>
                    <a:pt x="12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dirty="0"/>
                <a:t>                 </a:t>
              </a:r>
              <a:r>
                <a:rPr lang="es-NI" b="1" dirty="0">
                  <a:solidFill>
                    <a:srgbClr val="002060"/>
                  </a:solidFill>
                </a:rPr>
                <a:t>3</a:t>
              </a:r>
              <a:endParaRPr b="1" dirty="0">
                <a:solidFill>
                  <a:srgbClr val="002060"/>
                </a:solidFill>
              </a:endParaRPr>
            </a:p>
          </p:txBody>
        </p:sp>
        <p:sp>
          <p:nvSpPr>
            <p:cNvPr id="54" name="Google Shape;1288;p34">
              <a:extLst>
                <a:ext uri="{FF2B5EF4-FFF2-40B4-BE49-F238E27FC236}">
                  <a16:creationId xmlns:a16="http://schemas.microsoft.com/office/drawing/2014/main" id="{4091CAC3-BADB-19DD-3D77-E7BF4843216A}"/>
                </a:ext>
              </a:extLst>
            </p:cNvPr>
            <p:cNvSpPr/>
            <p:nvPr/>
          </p:nvSpPr>
          <p:spPr>
            <a:xfrm>
              <a:off x="5980560" y="1987692"/>
              <a:ext cx="418920" cy="555494"/>
            </a:xfrm>
            <a:custGeom>
              <a:avLst/>
              <a:gdLst/>
              <a:ahLst/>
              <a:cxnLst/>
              <a:rect l="l" t="t" r="r" b="b"/>
              <a:pathLst>
                <a:path w="4712" h="6248" extrusionOk="0">
                  <a:moveTo>
                    <a:pt x="1092" y="0"/>
                  </a:moveTo>
                  <a:cubicBezTo>
                    <a:pt x="722" y="0"/>
                    <a:pt x="353" y="62"/>
                    <a:pt x="0" y="186"/>
                  </a:cubicBezTo>
                  <a:cubicBezTo>
                    <a:pt x="1187" y="2013"/>
                    <a:pt x="2064" y="4058"/>
                    <a:pt x="2563" y="6248"/>
                  </a:cubicBezTo>
                  <a:cubicBezTo>
                    <a:pt x="2871" y="6095"/>
                    <a:pt x="3160" y="5889"/>
                    <a:pt x="3418" y="5634"/>
                  </a:cubicBezTo>
                  <a:cubicBezTo>
                    <a:pt x="4708" y="4348"/>
                    <a:pt x="4712" y="2262"/>
                    <a:pt x="3428" y="971"/>
                  </a:cubicBezTo>
                  <a:cubicBezTo>
                    <a:pt x="2784" y="324"/>
                    <a:pt x="1938" y="0"/>
                    <a:pt x="109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9;p34">
              <a:extLst>
                <a:ext uri="{FF2B5EF4-FFF2-40B4-BE49-F238E27FC236}">
                  <a16:creationId xmlns:a16="http://schemas.microsoft.com/office/drawing/2014/main" id="{3F9A56E0-CA3D-864A-424E-9914685FF805}"/>
                </a:ext>
              </a:extLst>
            </p:cNvPr>
            <p:cNvSpPr/>
            <p:nvPr/>
          </p:nvSpPr>
          <p:spPr>
            <a:xfrm>
              <a:off x="4932464" y="2271833"/>
              <a:ext cx="585795" cy="611239"/>
            </a:xfrm>
            <a:custGeom>
              <a:avLst/>
              <a:gdLst/>
              <a:ahLst/>
              <a:cxnLst/>
              <a:rect l="l" t="t" r="r" b="b"/>
              <a:pathLst>
                <a:path w="6589" h="6875" extrusionOk="0">
                  <a:moveTo>
                    <a:pt x="3740" y="0"/>
                  </a:moveTo>
                  <a:lnTo>
                    <a:pt x="1831" y="1909"/>
                  </a:lnTo>
                  <a:cubicBezTo>
                    <a:pt x="0" y="3742"/>
                    <a:pt x="1297" y="6874"/>
                    <a:pt x="3889" y="6874"/>
                  </a:cubicBezTo>
                  <a:cubicBezTo>
                    <a:pt x="3889" y="6874"/>
                    <a:pt x="3890" y="6874"/>
                    <a:pt x="3890" y="6874"/>
                  </a:cubicBezTo>
                  <a:lnTo>
                    <a:pt x="6588" y="6874"/>
                  </a:lnTo>
                  <a:cubicBezTo>
                    <a:pt x="6493" y="4221"/>
                    <a:pt x="5431" y="1816"/>
                    <a:pt x="374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94;p34">
              <a:extLst>
                <a:ext uri="{FF2B5EF4-FFF2-40B4-BE49-F238E27FC236}">
                  <a16:creationId xmlns:a16="http://schemas.microsoft.com/office/drawing/2014/main" id="{CEAB5A0B-965B-8A02-F6DE-A259C1597282}"/>
                </a:ext>
              </a:extLst>
            </p:cNvPr>
            <p:cNvSpPr/>
            <p:nvPr/>
          </p:nvSpPr>
          <p:spPr>
            <a:xfrm>
              <a:off x="2937446" y="1787122"/>
              <a:ext cx="1549970" cy="1096052"/>
            </a:xfrm>
            <a:custGeom>
              <a:avLst/>
              <a:gdLst/>
              <a:ahLst/>
              <a:cxnLst/>
              <a:rect l="l" t="t" r="r" b="b"/>
              <a:pathLst>
                <a:path w="17434" h="12328" extrusionOk="0">
                  <a:moveTo>
                    <a:pt x="5106" y="1"/>
                  </a:moveTo>
                  <a:cubicBezTo>
                    <a:pt x="2024" y="3215"/>
                    <a:pt x="99" y="7547"/>
                    <a:pt x="0" y="12327"/>
                  </a:cubicBezTo>
                  <a:lnTo>
                    <a:pt x="17433" y="12327"/>
                  </a:lnTo>
                  <a:lnTo>
                    <a:pt x="510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dirty="0"/>
                <a:t>      </a:t>
              </a:r>
              <a:r>
                <a:rPr lang="es-NI" b="1" dirty="0">
                  <a:solidFill>
                    <a:srgbClr val="002060"/>
                  </a:solidFill>
                </a:rPr>
                <a:t>8</a:t>
              </a:r>
              <a:endParaRPr b="1" dirty="0">
                <a:solidFill>
                  <a:srgbClr val="002060"/>
                </a:solidFill>
              </a:endParaRPr>
            </a:p>
          </p:txBody>
        </p:sp>
        <p:sp>
          <p:nvSpPr>
            <p:cNvPr id="58" name="Google Shape;1295;p34">
              <a:extLst>
                <a:ext uri="{FF2B5EF4-FFF2-40B4-BE49-F238E27FC236}">
                  <a16:creationId xmlns:a16="http://schemas.microsoft.com/office/drawing/2014/main" id="{9ECF8112-B7AA-5248-D951-0598F8EE2042}"/>
                </a:ext>
              </a:extLst>
            </p:cNvPr>
            <p:cNvSpPr/>
            <p:nvPr/>
          </p:nvSpPr>
          <p:spPr>
            <a:xfrm>
              <a:off x="2757503" y="2017831"/>
              <a:ext cx="385225" cy="558072"/>
            </a:xfrm>
            <a:custGeom>
              <a:avLst/>
              <a:gdLst/>
              <a:ahLst/>
              <a:cxnLst/>
              <a:rect l="l" t="t" r="r" b="b"/>
              <a:pathLst>
                <a:path w="4333" h="6277" extrusionOk="0">
                  <a:moveTo>
                    <a:pt x="3292" y="1"/>
                  </a:moveTo>
                  <a:cubicBezTo>
                    <a:pt x="1472" y="8"/>
                    <a:pt x="0" y="1488"/>
                    <a:pt x="8" y="3310"/>
                  </a:cubicBezTo>
                  <a:cubicBezTo>
                    <a:pt x="13" y="4620"/>
                    <a:pt x="782" y="5750"/>
                    <a:pt x="1892" y="6277"/>
                  </a:cubicBezTo>
                  <a:cubicBezTo>
                    <a:pt x="2347" y="4075"/>
                    <a:pt x="3185" y="2013"/>
                    <a:pt x="4333" y="165"/>
                  </a:cubicBezTo>
                  <a:cubicBezTo>
                    <a:pt x="4005" y="58"/>
                    <a:pt x="3656" y="1"/>
                    <a:pt x="3292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6;p34">
              <a:extLst>
                <a:ext uri="{FF2B5EF4-FFF2-40B4-BE49-F238E27FC236}">
                  <a16:creationId xmlns:a16="http://schemas.microsoft.com/office/drawing/2014/main" id="{14C1A5D9-4ADC-FE7E-7890-9D81FBE50C37}"/>
                </a:ext>
              </a:extLst>
            </p:cNvPr>
            <p:cNvSpPr/>
            <p:nvPr/>
          </p:nvSpPr>
          <p:spPr>
            <a:xfrm>
              <a:off x="3623078" y="2272011"/>
              <a:ext cx="585795" cy="611150"/>
            </a:xfrm>
            <a:custGeom>
              <a:avLst/>
              <a:gdLst/>
              <a:ahLst/>
              <a:cxnLst/>
              <a:rect l="l" t="t" r="r" b="b"/>
              <a:pathLst>
                <a:path w="6589" h="6874" extrusionOk="0">
                  <a:moveTo>
                    <a:pt x="2849" y="0"/>
                  </a:moveTo>
                  <a:cubicBezTo>
                    <a:pt x="1157" y="1815"/>
                    <a:pt x="95" y="4221"/>
                    <a:pt x="0" y="6873"/>
                  </a:cubicBezTo>
                  <a:lnTo>
                    <a:pt x="2699" y="6873"/>
                  </a:lnTo>
                  <a:cubicBezTo>
                    <a:pt x="5291" y="6873"/>
                    <a:pt x="6588" y="3740"/>
                    <a:pt x="4757" y="1909"/>
                  </a:cubicBezTo>
                  <a:lnTo>
                    <a:pt x="284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00;p34">
              <a:extLst>
                <a:ext uri="{FF2B5EF4-FFF2-40B4-BE49-F238E27FC236}">
                  <a16:creationId xmlns:a16="http://schemas.microsoft.com/office/drawing/2014/main" id="{7E6FEBA1-5357-3592-0595-EA300362CE98}"/>
                </a:ext>
              </a:extLst>
            </p:cNvPr>
            <p:cNvSpPr/>
            <p:nvPr/>
          </p:nvSpPr>
          <p:spPr>
            <a:xfrm>
              <a:off x="3440112" y="1284363"/>
              <a:ext cx="1096021" cy="1550013"/>
            </a:xfrm>
            <a:custGeom>
              <a:avLst/>
              <a:gdLst/>
              <a:ahLst/>
              <a:cxnLst/>
              <a:rect l="l" t="t" r="r" b="b"/>
              <a:pathLst>
                <a:path w="12328" h="17434" extrusionOk="0">
                  <a:moveTo>
                    <a:pt x="12328" y="1"/>
                  </a:moveTo>
                  <a:cubicBezTo>
                    <a:pt x="7547" y="100"/>
                    <a:pt x="3215" y="2025"/>
                    <a:pt x="0" y="5106"/>
                  </a:cubicBezTo>
                  <a:lnTo>
                    <a:pt x="5454" y="10560"/>
                  </a:lnTo>
                  <a:lnTo>
                    <a:pt x="12328" y="17434"/>
                  </a:lnTo>
                  <a:lnTo>
                    <a:pt x="12328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dirty="0"/>
                <a:t>     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NI" dirty="0"/>
                <a:t>         </a:t>
              </a:r>
              <a:r>
                <a:rPr lang="es-NI" b="1" dirty="0">
                  <a:solidFill>
                    <a:srgbClr val="002060"/>
                  </a:solidFill>
                </a:rPr>
                <a:t>1</a:t>
              </a:r>
              <a:endParaRPr b="1" dirty="0">
                <a:solidFill>
                  <a:srgbClr val="002060"/>
                </a:solidFill>
              </a:endParaRPr>
            </a:p>
          </p:txBody>
        </p:sp>
        <p:sp>
          <p:nvSpPr>
            <p:cNvPr id="62" name="Google Shape;1301;p34">
              <a:extLst>
                <a:ext uri="{FF2B5EF4-FFF2-40B4-BE49-F238E27FC236}">
                  <a16:creationId xmlns:a16="http://schemas.microsoft.com/office/drawing/2014/main" id="{587592E6-6374-B7BC-34EA-E35D98E8DF35}"/>
                </a:ext>
              </a:extLst>
            </p:cNvPr>
            <p:cNvSpPr/>
            <p:nvPr/>
          </p:nvSpPr>
          <p:spPr>
            <a:xfrm>
              <a:off x="3620589" y="1117755"/>
              <a:ext cx="575038" cy="390304"/>
            </a:xfrm>
            <a:custGeom>
              <a:avLst/>
              <a:gdLst/>
              <a:ahLst/>
              <a:cxnLst/>
              <a:rect l="l" t="t" r="r" b="b"/>
              <a:pathLst>
                <a:path w="6468" h="4390" extrusionOk="0">
                  <a:moveTo>
                    <a:pt x="3519" y="0"/>
                  </a:moveTo>
                  <a:cubicBezTo>
                    <a:pt x="2677" y="0"/>
                    <a:pt x="1835" y="320"/>
                    <a:pt x="1191" y="961"/>
                  </a:cubicBezTo>
                  <a:cubicBezTo>
                    <a:pt x="261" y="1887"/>
                    <a:pt x="0" y="3229"/>
                    <a:pt x="407" y="4390"/>
                  </a:cubicBezTo>
                  <a:cubicBezTo>
                    <a:pt x="2234" y="3202"/>
                    <a:pt x="4277" y="2323"/>
                    <a:pt x="6467" y="1824"/>
                  </a:cubicBezTo>
                  <a:cubicBezTo>
                    <a:pt x="6315" y="1515"/>
                    <a:pt x="6109" y="1227"/>
                    <a:pt x="5854" y="969"/>
                  </a:cubicBezTo>
                  <a:cubicBezTo>
                    <a:pt x="5210" y="323"/>
                    <a:pt x="4364" y="0"/>
                    <a:pt x="3519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302;p34">
              <a:extLst>
                <a:ext uri="{FF2B5EF4-FFF2-40B4-BE49-F238E27FC236}">
                  <a16:creationId xmlns:a16="http://schemas.microsoft.com/office/drawing/2014/main" id="{0AEA6945-5074-F0B3-25B1-7D66C7FAD324}"/>
                </a:ext>
              </a:extLst>
            </p:cNvPr>
            <p:cNvSpPr/>
            <p:nvPr/>
          </p:nvSpPr>
          <p:spPr>
            <a:xfrm>
              <a:off x="3924998" y="1969822"/>
              <a:ext cx="611133" cy="499127"/>
            </a:xfrm>
            <a:custGeom>
              <a:avLst/>
              <a:gdLst/>
              <a:ahLst/>
              <a:cxnLst/>
              <a:rect l="l" t="t" r="r" b="b"/>
              <a:pathLst>
                <a:path w="6874" h="5614" extrusionOk="0">
                  <a:moveTo>
                    <a:pt x="6874" y="0"/>
                  </a:moveTo>
                  <a:cubicBezTo>
                    <a:pt x="4221" y="96"/>
                    <a:pt x="1815" y="1158"/>
                    <a:pt x="0" y="2849"/>
                  </a:cubicBezTo>
                  <a:lnTo>
                    <a:pt x="1908" y="4756"/>
                  </a:lnTo>
                  <a:cubicBezTo>
                    <a:pt x="2501" y="5349"/>
                    <a:pt x="3229" y="5614"/>
                    <a:pt x="3944" y="5614"/>
                  </a:cubicBezTo>
                  <a:cubicBezTo>
                    <a:pt x="5439" y="5614"/>
                    <a:pt x="6874" y="4453"/>
                    <a:pt x="6874" y="2700"/>
                  </a:cubicBezTo>
                  <a:lnTo>
                    <a:pt x="687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04;p34">
              <a:extLst>
                <a:ext uri="{FF2B5EF4-FFF2-40B4-BE49-F238E27FC236}">
                  <a16:creationId xmlns:a16="http://schemas.microsoft.com/office/drawing/2014/main" id="{2637C056-6C4B-E322-FC97-89CB05FB22DD}"/>
                </a:ext>
              </a:extLst>
            </p:cNvPr>
            <p:cNvSpPr/>
            <p:nvPr/>
          </p:nvSpPr>
          <p:spPr>
            <a:xfrm>
              <a:off x="4181309" y="2518278"/>
              <a:ext cx="788854" cy="780875"/>
            </a:xfrm>
            <a:custGeom>
              <a:avLst/>
              <a:gdLst/>
              <a:ahLst/>
              <a:cxnLst/>
              <a:rect l="l" t="t" r="r" b="b"/>
              <a:pathLst>
                <a:path w="8873" h="8783" extrusionOk="0">
                  <a:moveTo>
                    <a:pt x="4387" y="8782"/>
                  </a:moveTo>
                  <a:cubicBezTo>
                    <a:pt x="4252" y="8782"/>
                    <a:pt x="4115" y="8775"/>
                    <a:pt x="3978" y="8763"/>
                  </a:cubicBezTo>
                  <a:cubicBezTo>
                    <a:pt x="2837" y="8655"/>
                    <a:pt x="1806" y="8110"/>
                    <a:pt x="1075" y="7228"/>
                  </a:cubicBezTo>
                  <a:cubicBezTo>
                    <a:pt x="344" y="6345"/>
                    <a:pt x="0" y="5232"/>
                    <a:pt x="108" y="4091"/>
                  </a:cubicBezTo>
                  <a:cubicBezTo>
                    <a:pt x="329" y="1735"/>
                    <a:pt x="2426" y="0"/>
                    <a:pt x="4781" y="220"/>
                  </a:cubicBezTo>
                  <a:cubicBezTo>
                    <a:pt x="7136" y="441"/>
                    <a:pt x="8872" y="2538"/>
                    <a:pt x="8651" y="4894"/>
                  </a:cubicBezTo>
                  <a:lnTo>
                    <a:pt x="8651" y="4894"/>
                  </a:lnTo>
                  <a:cubicBezTo>
                    <a:pt x="8544" y="6035"/>
                    <a:pt x="7999" y="7065"/>
                    <a:pt x="7117" y="7797"/>
                  </a:cubicBezTo>
                  <a:cubicBezTo>
                    <a:pt x="6339" y="8437"/>
                    <a:pt x="5382" y="8782"/>
                    <a:pt x="4387" y="8782"/>
                  </a:cubicBezTo>
                  <a:close/>
                  <a:moveTo>
                    <a:pt x="4376" y="357"/>
                  </a:moveTo>
                  <a:cubicBezTo>
                    <a:pt x="2269" y="357"/>
                    <a:pt x="464" y="1966"/>
                    <a:pt x="263" y="4104"/>
                  </a:cubicBezTo>
                  <a:cubicBezTo>
                    <a:pt x="160" y="5203"/>
                    <a:pt x="492" y="6277"/>
                    <a:pt x="1197" y="7128"/>
                  </a:cubicBezTo>
                  <a:cubicBezTo>
                    <a:pt x="1900" y="7979"/>
                    <a:pt x="2893" y="8503"/>
                    <a:pt x="3993" y="8606"/>
                  </a:cubicBezTo>
                  <a:cubicBezTo>
                    <a:pt x="5092" y="8711"/>
                    <a:pt x="6166" y="8379"/>
                    <a:pt x="7016" y="7674"/>
                  </a:cubicBezTo>
                  <a:cubicBezTo>
                    <a:pt x="7868" y="6969"/>
                    <a:pt x="8393" y="5977"/>
                    <a:pt x="8495" y="4877"/>
                  </a:cubicBezTo>
                  <a:lnTo>
                    <a:pt x="8495" y="4877"/>
                  </a:lnTo>
                  <a:cubicBezTo>
                    <a:pt x="8709" y="2608"/>
                    <a:pt x="7036" y="589"/>
                    <a:pt x="4767" y="375"/>
                  </a:cubicBezTo>
                  <a:cubicBezTo>
                    <a:pt x="4635" y="363"/>
                    <a:pt x="4504" y="357"/>
                    <a:pt x="4376" y="357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05;p34">
              <a:extLst>
                <a:ext uri="{FF2B5EF4-FFF2-40B4-BE49-F238E27FC236}">
                  <a16:creationId xmlns:a16="http://schemas.microsoft.com/office/drawing/2014/main" id="{F31DCA62-B246-C238-AF78-95DB46664316}"/>
                </a:ext>
              </a:extLst>
            </p:cNvPr>
            <p:cNvSpPr/>
            <p:nvPr/>
          </p:nvSpPr>
          <p:spPr>
            <a:xfrm>
              <a:off x="4110808" y="2457645"/>
              <a:ext cx="919456" cy="919570"/>
            </a:xfrm>
            <a:custGeom>
              <a:avLst/>
              <a:gdLst/>
              <a:ahLst/>
              <a:cxnLst/>
              <a:rect l="l" t="t" r="r" b="b"/>
              <a:pathLst>
                <a:path w="10342" h="10343" extrusionOk="0">
                  <a:moveTo>
                    <a:pt x="5171" y="1"/>
                  </a:moveTo>
                  <a:cubicBezTo>
                    <a:pt x="3800" y="1"/>
                    <a:pt x="2485" y="545"/>
                    <a:pt x="1515" y="1515"/>
                  </a:cubicBezTo>
                  <a:cubicBezTo>
                    <a:pt x="545" y="2485"/>
                    <a:pt x="0" y="3800"/>
                    <a:pt x="0" y="5172"/>
                  </a:cubicBezTo>
                  <a:cubicBezTo>
                    <a:pt x="0" y="6543"/>
                    <a:pt x="545" y="7858"/>
                    <a:pt x="1515" y="8828"/>
                  </a:cubicBezTo>
                  <a:cubicBezTo>
                    <a:pt x="2485" y="9798"/>
                    <a:pt x="3800" y="10342"/>
                    <a:pt x="5171" y="10342"/>
                  </a:cubicBezTo>
                  <a:cubicBezTo>
                    <a:pt x="6543" y="10342"/>
                    <a:pt x="7858" y="9798"/>
                    <a:pt x="8827" y="8828"/>
                  </a:cubicBezTo>
                  <a:cubicBezTo>
                    <a:pt x="9797" y="7858"/>
                    <a:pt x="10342" y="6543"/>
                    <a:pt x="10342" y="5172"/>
                  </a:cubicBezTo>
                  <a:cubicBezTo>
                    <a:pt x="10342" y="3800"/>
                    <a:pt x="9797" y="2485"/>
                    <a:pt x="8827" y="1515"/>
                  </a:cubicBezTo>
                  <a:cubicBezTo>
                    <a:pt x="7858" y="545"/>
                    <a:pt x="6543" y="1"/>
                    <a:pt x="517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06;p34">
              <a:extLst>
                <a:ext uri="{FF2B5EF4-FFF2-40B4-BE49-F238E27FC236}">
                  <a16:creationId xmlns:a16="http://schemas.microsoft.com/office/drawing/2014/main" id="{5C12722F-EFBF-9D0F-FB73-2442707DEFC5}"/>
                </a:ext>
              </a:extLst>
            </p:cNvPr>
            <p:cNvSpPr/>
            <p:nvPr/>
          </p:nvSpPr>
          <p:spPr>
            <a:xfrm>
              <a:off x="4190643" y="2550180"/>
              <a:ext cx="749025" cy="749046"/>
            </a:xfrm>
            <a:custGeom>
              <a:avLst/>
              <a:gdLst/>
              <a:ahLst/>
              <a:cxnLst/>
              <a:rect l="l" t="t" r="r" b="b"/>
              <a:pathLst>
                <a:path w="8425" h="8425" extrusionOk="0">
                  <a:moveTo>
                    <a:pt x="4212" y="1"/>
                  </a:moveTo>
                  <a:cubicBezTo>
                    <a:pt x="3095" y="1"/>
                    <a:pt x="2024" y="445"/>
                    <a:pt x="1234" y="1234"/>
                  </a:cubicBezTo>
                  <a:cubicBezTo>
                    <a:pt x="444" y="2024"/>
                    <a:pt x="0" y="3096"/>
                    <a:pt x="0" y="4213"/>
                  </a:cubicBezTo>
                  <a:cubicBezTo>
                    <a:pt x="0" y="5329"/>
                    <a:pt x="444" y="6401"/>
                    <a:pt x="1234" y="7190"/>
                  </a:cubicBezTo>
                  <a:cubicBezTo>
                    <a:pt x="2024" y="7980"/>
                    <a:pt x="3095" y="8424"/>
                    <a:pt x="4212" y="8424"/>
                  </a:cubicBezTo>
                  <a:cubicBezTo>
                    <a:pt x="5329" y="8424"/>
                    <a:pt x="6400" y="7980"/>
                    <a:pt x="7190" y="7190"/>
                  </a:cubicBezTo>
                  <a:cubicBezTo>
                    <a:pt x="7980" y="6401"/>
                    <a:pt x="8424" y="5329"/>
                    <a:pt x="8424" y="4213"/>
                  </a:cubicBezTo>
                  <a:cubicBezTo>
                    <a:pt x="8424" y="3096"/>
                    <a:pt x="7980" y="2024"/>
                    <a:pt x="7190" y="1234"/>
                  </a:cubicBezTo>
                  <a:cubicBezTo>
                    <a:pt x="6400" y="445"/>
                    <a:pt x="5329" y="1"/>
                    <a:pt x="4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53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D7EB37B-2D5E-76CD-142E-EBA807E4C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3" t="1306" r="48399" b="-1"/>
          <a:stretch/>
        </p:blipFill>
        <p:spPr>
          <a:xfrm>
            <a:off x="483663" y="2284002"/>
            <a:ext cx="2917212" cy="21707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5460C6-91D7-78DE-3467-DE824CE10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28" t="33372" r="2186" b="13478"/>
          <a:stretch/>
        </p:blipFill>
        <p:spPr>
          <a:xfrm>
            <a:off x="8679986" y="2203539"/>
            <a:ext cx="2917211" cy="22512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195346-89AA-8CE5-3CE1-ECE2B815D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440" y="8554"/>
            <a:ext cx="3636040" cy="184244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3606232-D84C-CE03-A427-3914BE5C8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81" y="33690"/>
            <a:ext cx="3654032" cy="184244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418DBD4-0A52-0FDD-3C76-C33B54AF3A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426"/>
          <a:stretch/>
        </p:blipFill>
        <p:spPr>
          <a:xfrm>
            <a:off x="4731529" y="4782176"/>
            <a:ext cx="3620347" cy="192140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91CE938-82FA-107A-8E32-24165C83C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673" y="4782176"/>
            <a:ext cx="3684892" cy="1868966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DC7B16D-CCF4-03A3-3980-A6B958882C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135" b="4534"/>
          <a:stretch/>
        </p:blipFill>
        <p:spPr>
          <a:xfrm>
            <a:off x="1215768" y="4802258"/>
            <a:ext cx="3446964" cy="190132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7B753AD-3823-0470-0DC0-01F93B8919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8600" y="1934617"/>
            <a:ext cx="4703661" cy="272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9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178917D-6BDC-92FE-EEF2-EBC5D0ABE89C}"/>
              </a:ext>
            </a:extLst>
          </p:cNvPr>
          <p:cNvSpPr txBox="1">
            <a:spLocks/>
          </p:cNvSpPr>
          <p:nvPr/>
        </p:nvSpPr>
        <p:spPr>
          <a:xfrm>
            <a:off x="2020165" y="3429000"/>
            <a:ext cx="8151669" cy="630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¡Gracias por su atención!</a:t>
            </a:r>
            <a:endParaRPr lang="es-NI" sz="48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56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EBCD260ECBF46AAADE8319E96F691" ma:contentTypeVersion="13" ma:contentTypeDescription="Crear nuevo documento." ma:contentTypeScope="" ma:versionID="7bed6e0246d54a1864bfded24041c2f4">
  <xsd:schema xmlns:xsd="http://www.w3.org/2001/XMLSchema" xmlns:xs="http://www.w3.org/2001/XMLSchema" xmlns:p="http://schemas.microsoft.com/office/2006/metadata/properties" xmlns:ns2="42ddf5c6-9aa5-453b-8ca0-7b5cc0272e8f" xmlns:ns3="8b9d3935-004e-4b5a-af2b-0e7d03edf69f" targetNamespace="http://schemas.microsoft.com/office/2006/metadata/properties" ma:root="true" ma:fieldsID="cb45f727354635342c118b8d68065657" ns2:_="" ns3:_="">
    <xsd:import namespace="42ddf5c6-9aa5-453b-8ca0-7b5cc0272e8f"/>
    <xsd:import namespace="8b9d3935-004e-4b5a-af2b-0e7d03edf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df5c6-9aa5-453b-8ca0-7b5cc0272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d3935-004e-4b5a-af2b-0e7d03edf6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6e10991-75ea-49f7-a817-123410d91cbd}" ma:internalName="TaxCatchAll" ma:showField="CatchAllData" ma:web="8b9d3935-004e-4b5a-af2b-0e7d03edf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d3935-004e-4b5a-af2b-0e7d03edf69f" xsi:nil="true"/>
    <lcf76f155ced4ddcb4097134ff3c332f xmlns="42ddf5c6-9aa5-453b-8ca0-7b5cc0272e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F395D4-4595-4D02-8667-211B63CC8487}"/>
</file>

<file path=customXml/itemProps2.xml><?xml version="1.0" encoding="utf-8"?>
<ds:datastoreItem xmlns:ds="http://schemas.openxmlformats.org/officeDocument/2006/customXml" ds:itemID="{50F3065A-7AAE-4CED-BD6B-CA1A7F35967F}"/>
</file>

<file path=customXml/itemProps3.xml><?xml version="1.0" encoding="utf-8"?>
<ds:datastoreItem xmlns:ds="http://schemas.openxmlformats.org/officeDocument/2006/customXml" ds:itemID="{53B57395-B176-4D5B-9B14-FC981CDD510B}"/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320</Words>
  <Application>Microsoft Office PowerPoint</Application>
  <PresentationFormat>Panorámica</PresentationFormat>
  <Paragraphs>52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D-DIN</vt:lpstr>
      <vt:lpstr>Franklin Gothic Heavy</vt:lpstr>
      <vt:lpstr>Roboto</vt:lpstr>
      <vt:lpstr>Tema de Office</vt:lpstr>
      <vt:lpstr>“Sistematización de experiencias de los procesos de Gestión Curricular de la DEDV, UNAN - Managua”</vt:lpstr>
      <vt:lpstr>Área de Gestión Curricular</vt:lpstr>
      <vt:lpstr>Objetivos del Área de Gestión Curricular</vt:lpstr>
      <vt:lpstr>Funciones del Área de Gestión Curricular</vt:lpstr>
      <vt:lpstr>Micro planificación </vt:lpstr>
      <vt:lpstr>Presentación de PowerPoint</vt:lpstr>
      <vt:lpstr>Diseño Didáctico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“TÍTULO DE LA PONENCIA”</dc:title>
  <dc:creator>Keneth López</dc:creator>
  <cp:lastModifiedBy>Dania Martin Labory</cp:lastModifiedBy>
  <cp:revision>3</cp:revision>
  <dcterms:created xsi:type="dcterms:W3CDTF">2023-08-16T17:06:53Z</dcterms:created>
  <dcterms:modified xsi:type="dcterms:W3CDTF">2023-10-02T22:00:07Z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0x010100986EBCD260ECBF46AAADE8319E96F691</vt:lpwstr>
  </property>
</Properties>
</file>