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AAD"/>
    <a:srgbClr val="95B12F"/>
    <a:srgbClr val="069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EC169B-E8F8-4FD6-95FD-627159DCC8E9}" v="12" dt="2023-08-16T17:47:50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DF93C-9634-CE2D-7986-2B04A54B7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9DF57B-6E0E-0ADF-DE50-46353224D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4BD15-8DAB-91F1-1380-E8141870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090852-68D9-CA53-2F4A-01CCA492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A2C6C-E6E9-6FF7-889D-4710F66A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3013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4530E-E0E4-0FF0-8E8A-4FC38F3D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873B3B-63AC-86E7-8A63-4E7E8ABCB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AB9886-32CC-22DD-E117-A5E133C0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4FF439-E884-4F17-025F-F2719E22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CA06D6-08A1-5CE6-7845-A853DFE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8621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7DA179-E67F-B770-B8AD-B15C5BD0A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67FDD9-8B79-CC4E-C8ED-DDEF72F7E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C91944-DC98-160E-4859-F75E9506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7F5C8-A850-7FCE-7327-2E54CE26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314240-1A31-1EE0-C48A-A02A90F3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4626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BB5B7-9591-2610-DE0A-3699A88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3FAD3-836F-9A21-C326-D54BCF8B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EEDA05-D6EE-EE40-2813-48BE666D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0671CB-9E0E-35B6-9775-B7C4F373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670BFB-7249-61EF-F40C-E87FC921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5207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441FD-1D22-8837-DEA8-9CD60886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8B2A16-8D44-DE8A-6EDA-1F2FBDBA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A0571-1DE9-099A-4CE3-975F4BAC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1152-D0E4-4932-26EB-3C96E6C6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812A6-9903-05B7-5CD2-67256E47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1034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7691-A84D-07CB-6F90-800856EB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E7FA58-BC55-838E-4AE6-AE198CF55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00F6AC-9AF1-9223-0C59-AE093CAA3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492E63-2EB3-D827-9715-2A7CEE95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4019AC-ABEC-81CE-1BAD-B3D88A3D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5A55C3-C6F9-96FE-904A-9F10DDB7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9594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0D0DA-FCC1-1CEC-A684-4B17F281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2BDDFE-2F2D-F844-EFE9-AD2E01929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980056-DA3D-4689-1980-DA4A051EC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5AD022-77FB-31F2-26CA-2D6E0AD78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3E551E-DB0D-154C-C0F6-0C2407392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14FC9A-5F81-D566-72FB-233E3B38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1/10/2023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CCF691-F3DD-805F-C50D-A0C7FF7F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F360E4-B628-B7A2-044C-A57690A3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6136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DDBC3-D5A1-8C47-9628-16E2176B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66D389-40F0-36D1-DFC3-259E5AB5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1/10/2023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A54E48-6F80-5121-DAF1-0FE8C54D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504488-F3D7-0610-30F4-5DEFB80D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4850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04CD3E-8B65-5248-86A0-E7D5D90F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1/10/2023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D85507-ACBE-508D-71C2-473F0F6A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E004A5-9C54-3C64-E7E2-A14A73C7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6252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B6E0B-E3D3-A934-B805-A99020E6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A997F-4860-B959-7BBC-890708244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8B81E1-9D36-A86B-63D2-9FFDD727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C6775E-9727-D2C8-4EFD-9A4236D5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62201A-7DF5-FCCF-3956-236DE97C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4A5058-5D4C-40E0-35C7-FA7A6C51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4184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269F4-F5C8-5B3F-7E3A-12C51E7A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34DE66-0514-137B-2C2D-474F54B23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6E420-EEAC-4402-81B3-F9F83753D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B12101-E122-9658-465A-2EF15E36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1/10/2023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21093A-F387-E7C4-1B6B-80FA651D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EE28D5-B1D7-8B7A-112E-CC0206D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4634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67EDC5-DB64-0F4B-3627-580F575E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07F72-A20A-87F8-15F1-8BBD075D1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EFD90-8347-FA93-1DDD-DA344C9D8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709C-E74B-47A9-8AF4-7E4E564B53FA}" type="datetimeFigureOut">
              <a:rPr lang="es-NI" smtClean="0"/>
              <a:t>1/10/2023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46703A-E83B-4C29-8546-AEB0AF99D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A2CF1-4FC8-3956-AE11-6EF421776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1293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enicmasaya2023.milaulas.com/?redirect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@i-rod2752/featur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app.clipchamp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BE373-6481-FBA5-4A97-9B4FF654D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581789"/>
            <a:ext cx="9687339" cy="1089063"/>
          </a:xfrm>
          <a:noFill/>
          <a:effectLst>
            <a:outerShdw blurRad="50800" dist="38100" dir="2700000" algn="tl" rotWithShape="0">
              <a:schemeClr val="accent1">
                <a:lumMod val="50000"/>
                <a:alpha val="33000"/>
              </a:scheme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s-ES" sz="2000" dirty="0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Tema : </a:t>
            </a:r>
            <a:br>
              <a:rPr lang="es-ES" sz="2000" dirty="0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s-ES" sz="2000" dirty="0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Utilización de las Tecnologías de la Información y Comunicación (TIC) como herramienta complementaria para el desarrollo de los procesos de enseñanza-aprendizaje en  la docencia Universitaria UNM-RMA2.</a:t>
            </a:r>
            <a:endParaRPr lang="es-NI" sz="2000" dirty="0">
              <a:solidFill>
                <a:srgbClr val="186AA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A9CC9-9E60-183D-8608-08AA4E9B0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269" y="4039633"/>
            <a:ext cx="9144000" cy="1488531"/>
          </a:xfrm>
          <a:ln>
            <a:noFill/>
          </a:ln>
        </p:spPr>
        <p:txBody>
          <a:bodyPr anchor="ctr"/>
          <a:lstStyle/>
          <a:p>
            <a:r>
              <a:rPr lang="es-NI" dirty="0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Docente : </a:t>
            </a:r>
          </a:p>
          <a:p>
            <a:r>
              <a:rPr lang="es-NI" dirty="0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Ingeniero Israel Rodríguez Selva </a:t>
            </a:r>
          </a:p>
        </p:txBody>
      </p:sp>
    </p:spTree>
    <p:extLst>
      <p:ext uri="{BB962C8B-B14F-4D97-AF65-F5344CB8AC3E}">
        <p14:creationId xmlns:p14="http://schemas.microsoft.com/office/powerpoint/2010/main" val="321359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427" y="7036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Plataforma de aprendizaje Moodle</a:t>
            </a:r>
            <a:b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</a:br>
            <a:b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33D7F9-F287-47F6-A0BD-3A46CD527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427" y="1195387"/>
            <a:ext cx="7419975" cy="4467225"/>
          </a:xfrm>
          <a:prstGeom prst="rect">
            <a:avLst/>
          </a:prstGeom>
        </p:spPr>
      </p:pic>
      <p:sp>
        <p:nvSpPr>
          <p:cNvPr id="12" name="Rectángulo 11">
            <a:hlinkClick r:id="rId4"/>
            <a:extLst>
              <a:ext uri="{FF2B5EF4-FFF2-40B4-BE49-F238E27FC236}">
                <a16:creationId xmlns:a16="http://schemas.microsoft.com/office/drawing/2014/main" id="{6356FB6C-0471-4676-8810-E9ECB5795673}"/>
              </a:ext>
            </a:extLst>
          </p:cNvPr>
          <p:cNvSpPr/>
          <p:nvPr/>
        </p:nvSpPr>
        <p:spPr>
          <a:xfrm>
            <a:off x="2637183" y="5764696"/>
            <a:ext cx="7116417" cy="516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Ir a plataforma </a:t>
            </a:r>
          </a:p>
        </p:txBody>
      </p:sp>
    </p:spTree>
    <p:extLst>
      <p:ext uri="{BB962C8B-B14F-4D97-AF65-F5344CB8AC3E}">
        <p14:creationId xmlns:p14="http://schemas.microsoft.com/office/powerpoint/2010/main" val="560177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096" y="492137"/>
            <a:ext cx="8521147" cy="521654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Herramientas de desarrollo de aprendizaje:               Canal en YouTube</a:t>
            </a:r>
          </a:p>
          <a:p>
            <a:endParaRPr lang="es-NI" sz="3200" dirty="0">
              <a:solidFill>
                <a:srgbClr val="002060"/>
              </a:solidFill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B395DF7-8963-4CF7-8DCF-EF67662C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391" y="1473513"/>
            <a:ext cx="7253495" cy="4370696"/>
          </a:xfrm>
          <a:prstGeom prst="rect">
            <a:avLst/>
          </a:prstGeom>
        </p:spPr>
      </p:pic>
      <p:sp>
        <p:nvSpPr>
          <p:cNvPr id="11" name="Rectángulo 10">
            <a:hlinkClick r:id="rId4"/>
            <a:extLst>
              <a:ext uri="{FF2B5EF4-FFF2-40B4-BE49-F238E27FC236}">
                <a16:creationId xmlns:a16="http://schemas.microsoft.com/office/drawing/2014/main" id="{299DE1E9-E2A7-4F58-BC24-8AFEDC37400F}"/>
              </a:ext>
            </a:extLst>
          </p:cNvPr>
          <p:cNvSpPr/>
          <p:nvPr/>
        </p:nvSpPr>
        <p:spPr>
          <a:xfrm>
            <a:off x="2305878" y="5844209"/>
            <a:ext cx="6228522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Ver canal YouTube </a:t>
            </a:r>
          </a:p>
        </p:txBody>
      </p:sp>
    </p:spTree>
    <p:extLst>
      <p:ext uri="{BB962C8B-B14F-4D97-AF65-F5344CB8AC3E}">
        <p14:creationId xmlns:p14="http://schemas.microsoft.com/office/powerpoint/2010/main" val="118922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104" y="631284"/>
            <a:ext cx="5231296" cy="614420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Editores de videos en línea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C5719C-7B38-42D7-904B-8A3E89036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69" y="1002816"/>
            <a:ext cx="1781175" cy="485775"/>
          </a:xfrm>
          <a:prstGeom prst="rect">
            <a:avLst/>
          </a:prstGeom>
        </p:spPr>
      </p:pic>
      <p:sp>
        <p:nvSpPr>
          <p:cNvPr id="5" name="Rectángulo 4">
            <a:hlinkClick r:id="rId4"/>
            <a:extLst>
              <a:ext uri="{FF2B5EF4-FFF2-40B4-BE49-F238E27FC236}">
                <a16:creationId xmlns:a16="http://schemas.microsoft.com/office/drawing/2014/main" id="{FD1AF8E1-A357-4A87-B79E-DF6030DAAFB4}"/>
              </a:ext>
            </a:extLst>
          </p:cNvPr>
          <p:cNvSpPr/>
          <p:nvPr/>
        </p:nvSpPr>
        <p:spPr>
          <a:xfrm>
            <a:off x="3962400" y="1488591"/>
            <a:ext cx="3246783" cy="260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Ir Clipchamp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36F1D74-E328-40C6-B8C4-4586291D9A34}"/>
              </a:ext>
            </a:extLst>
          </p:cNvPr>
          <p:cNvSpPr txBox="1">
            <a:spLocks/>
          </p:cNvSpPr>
          <p:nvPr/>
        </p:nvSpPr>
        <p:spPr>
          <a:xfrm>
            <a:off x="1185448" y="2604955"/>
            <a:ext cx="5231296" cy="614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Grabador de videos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2C63589-0A9C-42D2-B39D-E59C202D2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20" y="3295575"/>
            <a:ext cx="2162824" cy="16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1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178917D-6BDC-92FE-EEF2-EBC5D0ABE89C}"/>
              </a:ext>
            </a:extLst>
          </p:cNvPr>
          <p:cNvSpPr txBox="1">
            <a:spLocks/>
          </p:cNvSpPr>
          <p:nvPr/>
        </p:nvSpPr>
        <p:spPr>
          <a:xfrm>
            <a:off x="2020165" y="3429000"/>
            <a:ext cx="8151669" cy="6308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dirty="0">
                <a:solidFill>
                  <a:srgbClr val="186AAD"/>
                </a:solidFill>
                <a:latin typeface="Franklin Gothic Heavy" panose="020B0903020102020204" pitchFamily="34" charset="0"/>
              </a:rPr>
              <a:t>¡Gracias por su atención!</a:t>
            </a:r>
            <a:endParaRPr lang="es-NI" sz="4800" dirty="0">
              <a:solidFill>
                <a:srgbClr val="186AAD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5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EBCD260ECBF46AAADE8319E96F691" ma:contentTypeVersion="13" ma:contentTypeDescription="Crear nuevo documento." ma:contentTypeScope="" ma:versionID="7bed6e0246d54a1864bfded24041c2f4">
  <xsd:schema xmlns:xsd="http://www.w3.org/2001/XMLSchema" xmlns:xs="http://www.w3.org/2001/XMLSchema" xmlns:p="http://schemas.microsoft.com/office/2006/metadata/properties" xmlns:ns2="42ddf5c6-9aa5-453b-8ca0-7b5cc0272e8f" xmlns:ns3="8b9d3935-004e-4b5a-af2b-0e7d03edf69f" targetNamespace="http://schemas.microsoft.com/office/2006/metadata/properties" ma:root="true" ma:fieldsID="cb45f727354635342c118b8d68065657" ns2:_="" ns3:_="">
    <xsd:import namespace="42ddf5c6-9aa5-453b-8ca0-7b5cc0272e8f"/>
    <xsd:import namespace="8b9d3935-004e-4b5a-af2b-0e7d03edf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df5c6-9aa5-453b-8ca0-7b5cc0272e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d3935-004e-4b5a-af2b-0e7d03edf69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6e10991-75ea-49f7-a817-123410d91cbd}" ma:internalName="TaxCatchAll" ma:showField="CatchAllData" ma:web="8b9d3935-004e-4b5a-af2b-0e7d03edf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9d3935-004e-4b5a-af2b-0e7d03edf69f" xsi:nil="true"/>
    <lcf76f155ced4ddcb4097134ff3c332f xmlns="42ddf5c6-9aa5-453b-8ca0-7b5cc0272e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2B2A44-8133-4CA8-BE9D-8CA3C60C90C2}"/>
</file>

<file path=customXml/itemProps2.xml><?xml version="1.0" encoding="utf-8"?>
<ds:datastoreItem xmlns:ds="http://schemas.openxmlformats.org/officeDocument/2006/customXml" ds:itemID="{8F6F0FC2-7FD0-4A9D-9805-7AD045D10B5F}"/>
</file>

<file path=customXml/itemProps3.xml><?xml version="1.0" encoding="utf-8"?>
<ds:datastoreItem xmlns:ds="http://schemas.openxmlformats.org/officeDocument/2006/customXml" ds:itemID="{1CB21518-2C2C-4B60-AEEF-7540D50F32E8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75</Words>
  <Application>Microsoft Office PowerPoint</Application>
  <PresentationFormat>Panorámica</PresentationFormat>
  <Paragraphs>11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Bahnschrift</vt:lpstr>
      <vt:lpstr>Calibri</vt:lpstr>
      <vt:lpstr>Calibri Light</vt:lpstr>
      <vt:lpstr>D-DIN</vt:lpstr>
      <vt:lpstr>Franklin Gothic Heavy</vt:lpstr>
      <vt:lpstr>Roboto</vt:lpstr>
      <vt:lpstr>Tema de Office</vt:lpstr>
      <vt:lpstr>Tema :  Utilización de las Tecnologías de la Información y Comunicación (TIC) como herramienta complementaria para el desarrollo de los procesos de enseñanza-aprendizaje en  la docencia Universitaria UNM-RMA2.</vt:lpstr>
      <vt:lpstr>Plataforma de aprendizaje Moodle 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“TÍTULO DE LA PONENCIA”</dc:title>
  <dc:creator>Keneth López</dc:creator>
  <cp:lastModifiedBy>I-Rod</cp:lastModifiedBy>
  <cp:revision>13</cp:revision>
  <dcterms:created xsi:type="dcterms:W3CDTF">2023-08-16T17:06:53Z</dcterms:created>
  <dcterms:modified xsi:type="dcterms:W3CDTF">2023-10-01T20:37:23Z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0x010100986EBCD260ECBF46AAADE8319E96F691</vt:lpwstr>
  </property>
</Properties>
</file>