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8288000" cy="10287000"/>
  <p:notesSz cx="6858000" cy="9144000"/>
  <p:embeddedFontLst>
    <p:embeddedFont>
      <p:font typeface="Montserrat Light" panose="020B0604020202020204" charset="0"/>
      <p:regular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50" d="100"/>
          <a:sy n="50" d="100"/>
        </p:scale>
        <p:origin x="-946" y="-23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sv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7.jpeg"/><Relationship Id="rId5" Type="http://schemas.openxmlformats.org/officeDocument/2006/relationships/image" Target="../media/image3.png"/><Relationship Id="rId10" Type="http://schemas.openxmlformats.org/officeDocument/2006/relationships/image" Target="../media/image6.jpeg"/><Relationship Id="rId4" Type="http://schemas.openxmlformats.org/officeDocument/2006/relationships/image" Target="../media/image2.jpeg"/><Relationship Id="rId9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21.svg"/><Relationship Id="rId5" Type="http://schemas.openxmlformats.org/officeDocument/2006/relationships/image" Target="../media/image15.svg"/><Relationship Id="rId10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openxmlformats.org/officeDocument/2006/relationships/image" Target="../media/image19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33.svg"/><Relationship Id="rId3" Type="http://schemas.openxmlformats.org/officeDocument/2006/relationships/image" Target="../media/image23.svg"/><Relationship Id="rId7" Type="http://schemas.openxmlformats.org/officeDocument/2006/relationships/image" Target="../media/image27.svg"/><Relationship Id="rId12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31.svg"/><Relationship Id="rId5" Type="http://schemas.openxmlformats.org/officeDocument/2006/relationships/image" Target="../media/image25.svg"/><Relationship Id="rId10" Type="http://schemas.openxmlformats.org/officeDocument/2006/relationships/image" Target="../media/image18.png"/><Relationship Id="rId4" Type="http://schemas.openxmlformats.org/officeDocument/2006/relationships/image" Target="../media/image15.png"/><Relationship Id="rId9" Type="http://schemas.openxmlformats.org/officeDocument/2006/relationships/image" Target="../media/image29.svg"/><Relationship Id="rId14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40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svg"/><Relationship Id="rId3" Type="http://schemas.openxmlformats.org/officeDocument/2006/relationships/image" Target="../media/image26.jpeg"/><Relationship Id="rId7" Type="http://schemas.openxmlformats.org/officeDocument/2006/relationships/image" Target="../media/image2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svg"/><Relationship Id="rId5" Type="http://schemas.openxmlformats.org/officeDocument/2006/relationships/image" Target="../media/image25.png"/><Relationship Id="rId4" Type="http://schemas.openxmlformats.org/officeDocument/2006/relationships/image" Target="../media/image2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svg"/><Relationship Id="rId3" Type="http://schemas.openxmlformats.org/officeDocument/2006/relationships/image" Target="../media/image29.png"/><Relationship Id="rId7" Type="http://schemas.openxmlformats.org/officeDocument/2006/relationships/image" Target="../media/image3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svg"/><Relationship Id="rId11" Type="http://schemas.openxmlformats.org/officeDocument/2006/relationships/image" Target="../media/image33.jpeg"/><Relationship Id="rId5" Type="http://schemas.openxmlformats.org/officeDocument/2006/relationships/image" Target="../media/image30.png"/><Relationship Id="rId10" Type="http://schemas.openxmlformats.org/officeDocument/2006/relationships/image" Target="../media/image52.svg"/><Relationship Id="rId4" Type="http://schemas.openxmlformats.org/officeDocument/2006/relationships/image" Target="../media/image46.svg"/><Relationship Id="rId9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svg"/><Relationship Id="rId13" Type="http://schemas.openxmlformats.org/officeDocument/2006/relationships/image" Target="../media/image39.jpeg"/><Relationship Id="rId3" Type="http://schemas.openxmlformats.org/officeDocument/2006/relationships/image" Target="../media/image34.png"/><Relationship Id="rId7" Type="http://schemas.openxmlformats.org/officeDocument/2006/relationships/image" Target="../media/image36.png"/><Relationship Id="rId12" Type="http://schemas.openxmlformats.org/officeDocument/2006/relationships/image" Target="../media/image63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svg"/><Relationship Id="rId11" Type="http://schemas.openxmlformats.org/officeDocument/2006/relationships/image" Target="../media/image38.png"/><Relationship Id="rId5" Type="http://schemas.openxmlformats.org/officeDocument/2006/relationships/image" Target="../media/image35.png"/><Relationship Id="rId10" Type="http://schemas.openxmlformats.org/officeDocument/2006/relationships/image" Target="../media/image61.svg"/><Relationship Id="rId4" Type="http://schemas.openxmlformats.org/officeDocument/2006/relationships/image" Target="../media/image55.svg"/><Relationship Id="rId9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974764" y="-207071"/>
            <a:ext cx="3086100" cy="11299900"/>
            <a:chOff x="0" y="0"/>
            <a:chExt cx="812800" cy="297610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2976105"/>
            </a:xfrm>
            <a:custGeom>
              <a:avLst/>
              <a:gdLst/>
              <a:ahLst/>
              <a:cxnLst/>
              <a:rect l="l" t="t" r="r" b="b"/>
              <a:pathLst>
                <a:path w="812800" h="2976105">
                  <a:moveTo>
                    <a:pt x="0" y="0"/>
                  </a:moveTo>
                  <a:lnTo>
                    <a:pt x="812800" y="0"/>
                  </a:lnTo>
                  <a:lnTo>
                    <a:pt x="812800" y="2976105"/>
                  </a:lnTo>
                  <a:lnTo>
                    <a:pt x="0" y="2976105"/>
                  </a:lnTo>
                  <a:close/>
                </a:path>
              </a:pathLst>
            </a:custGeom>
            <a:solidFill>
              <a:srgbClr val="1C5739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7602200" y="5091732"/>
            <a:ext cx="3806571" cy="2083232"/>
          </a:xfrm>
          <a:custGeom>
            <a:avLst/>
            <a:gdLst/>
            <a:ahLst/>
            <a:cxnLst/>
            <a:rect l="l" t="t" r="r" b="b"/>
            <a:pathLst>
              <a:path w="3806571" h="2083232">
                <a:moveTo>
                  <a:pt x="0" y="0"/>
                </a:moveTo>
                <a:lnTo>
                  <a:pt x="3806570" y="0"/>
                </a:lnTo>
                <a:lnTo>
                  <a:pt x="3806570" y="2083232"/>
                </a:lnTo>
                <a:lnTo>
                  <a:pt x="0" y="20832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1294248" y="580047"/>
            <a:ext cx="5965052" cy="8999036"/>
          </a:xfrm>
          <a:custGeom>
            <a:avLst/>
            <a:gdLst/>
            <a:ahLst/>
            <a:cxnLst/>
            <a:rect l="l" t="t" r="r" b="b"/>
            <a:pathLst>
              <a:path w="5965052" h="8999036">
                <a:moveTo>
                  <a:pt x="0" y="0"/>
                </a:moveTo>
                <a:lnTo>
                  <a:pt x="5965052" y="0"/>
                </a:lnTo>
                <a:lnTo>
                  <a:pt x="5965052" y="8999036"/>
                </a:lnTo>
                <a:lnTo>
                  <a:pt x="0" y="899903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7904" r="-4511" b="-270"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-1543050" y="-558218"/>
            <a:ext cx="3086100" cy="11299900"/>
            <a:chOff x="0" y="0"/>
            <a:chExt cx="812800" cy="297610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2976105"/>
            </a:xfrm>
            <a:custGeom>
              <a:avLst/>
              <a:gdLst/>
              <a:ahLst/>
              <a:cxnLst/>
              <a:rect l="l" t="t" r="r" b="b"/>
              <a:pathLst>
                <a:path w="812800" h="2976105">
                  <a:moveTo>
                    <a:pt x="0" y="0"/>
                  </a:moveTo>
                  <a:lnTo>
                    <a:pt x="812800" y="0"/>
                  </a:lnTo>
                  <a:lnTo>
                    <a:pt x="812800" y="2976105"/>
                  </a:lnTo>
                  <a:lnTo>
                    <a:pt x="0" y="2976105"/>
                  </a:lnTo>
                  <a:close/>
                </a:path>
              </a:pathLst>
            </a:custGeom>
            <a:solidFill>
              <a:srgbClr val="1C5739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227773" y="4163622"/>
            <a:ext cx="110236" cy="2818996"/>
            <a:chOff x="0" y="0"/>
            <a:chExt cx="26312" cy="67285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6312" cy="672855"/>
            </a:xfrm>
            <a:custGeom>
              <a:avLst/>
              <a:gdLst/>
              <a:ahLst/>
              <a:cxnLst/>
              <a:rect l="l" t="t" r="r" b="b"/>
              <a:pathLst>
                <a:path w="26312" h="672855">
                  <a:moveTo>
                    <a:pt x="0" y="0"/>
                  </a:moveTo>
                  <a:lnTo>
                    <a:pt x="26312" y="0"/>
                  </a:lnTo>
                  <a:lnTo>
                    <a:pt x="26312" y="672855"/>
                  </a:lnTo>
                  <a:lnTo>
                    <a:pt x="0" y="672855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3903176" y="7656996"/>
            <a:ext cx="7391072" cy="569486"/>
            <a:chOff x="0" y="0"/>
            <a:chExt cx="9854763" cy="759314"/>
          </a:xfrm>
        </p:grpSpPr>
        <p:grpSp>
          <p:nvGrpSpPr>
            <p:cNvPr id="14" name="Group 14"/>
            <p:cNvGrpSpPr/>
            <p:nvPr/>
          </p:nvGrpSpPr>
          <p:grpSpPr>
            <a:xfrm>
              <a:off x="0" y="0"/>
              <a:ext cx="9854763" cy="1015461"/>
              <a:chOff x="0" y="0"/>
              <a:chExt cx="1764145" cy="181782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1764145" cy="181782"/>
              </a:xfrm>
              <a:custGeom>
                <a:avLst/>
                <a:gdLst/>
                <a:ahLst/>
                <a:cxnLst/>
                <a:rect l="l" t="t" r="r" b="b"/>
                <a:pathLst>
                  <a:path w="1764145" h="181782">
                    <a:moveTo>
                      <a:pt x="20805" y="0"/>
                    </a:moveTo>
                    <a:lnTo>
                      <a:pt x="1743340" y="0"/>
                    </a:lnTo>
                    <a:cubicBezTo>
                      <a:pt x="1748858" y="0"/>
                      <a:pt x="1754150" y="2192"/>
                      <a:pt x="1758052" y="6094"/>
                    </a:cubicBezTo>
                    <a:cubicBezTo>
                      <a:pt x="1761953" y="9995"/>
                      <a:pt x="1764145" y="15287"/>
                      <a:pt x="1764145" y="20805"/>
                    </a:cubicBezTo>
                    <a:lnTo>
                      <a:pt x="1764145" y="160978"/>
                    </a:lnTo>
                    <a:cubicBezTo>
                      <a:pt x="1764145" y="172468"/>
                      <a:pt x="1754831" y="181782"/>
                      <a:pt x="1743340" y="181782"/>
                    </a:cubicBezTo>
                    <a:lnTo>
                      <a:pt x="20805" y="181782"/>
                    </a:lnTo>
                    <a:cubicBezTo>
                      <a:pt x="15287" y="181782"/>
                      <a:pt x="9995" y="179590"/>
                      <a:pt x="6094" y="175689"/>
                    </a:cubicBezTo>
                    <a:cubicBezTo>
                      <a:pt x="2192" y="171787"/>
                      <a:pt x="0" y="166495"/>
                      <a:pt x="0" y="160978"/>
                    </a:cubicBezTo>
                    <a:lnTo>
                      <a:pt x="0" y="20805"/>
                    </a:lnTo>
                    <a:cubicBezTo>
                      <a:pt x="0" y="9315"/>
                      <a:pt x="9315" y="0"/>
                      <a:pt x="20805" y="0"/>
                    </a:cubicBezTo>
                    <a:close/>
                  </a:path>
                </a:pathLst>
              </a:custGeom>
              <a:solidFill>
                <a:srgbClr val="1C5739"/>
              </a:solidFill>
            </p:spPr>
          </p:sp>
          <p:sp>
            <p:nvSpPr>
              <p:cNvPr id="16" name="TextBox 16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r">
                  <a:lnSpc>
                    <a:spcPts val="4419"/>
                  </a:lnSpc>
                </a:pPr>
                <a:r>
                  <a:rPr lang="en-US" sz="3399">
                    <a:solidFill>
                      <a:srgbClr val="FFFFFF"/>
                    </a:solidFill>
                    <a:latin typeface="Montserrat Light"/>
                  </a:rPr>
                  <a:t>Josilen Anielka Soza Pérez </a:t>
                </a:r>
              </a:p>
            </p:txBody>
          </p:sp>
        </p:grpSp>
        <p:sp>
          <p:nvSpPr>
            <p:cNvPr id="17" name="Freeform 17"/>
            <p:cNvSpPr/>
            <p:nvPr/>
          </p:nvSpPr>
          <p:spPr>
            <a:xfrm>
              <a:off x="146541" y="130930"/>
              <a:ext cx="497454" cy="497454"/>
            </a:xfrm>
            <a:custGeom>
              <a:avLst/>
              <a:gdLst/>
              <a:ahLst/>
              <a:cxnLst/>
              <a:rect l="l" t="t" r="r" b="b"/>
              <a:pathLst>
                <a:path w="497454" h="497454">
                  <a:moveTo>
                    <a:pt x="0" y="0"/>
                  </a:moveTo>
                  <a:lnTo>
                    <a:pt x="497453" y="0"/>
                  </a:lnTo>
                  <a:lnTo>
                    <a:pt x="497453" y="497454"/>
                  </a:lnTo>
                  <a:lnTo>
                    <a:pt x="0" y="4974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xmlns="" r:embed="rId6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8" name="Freeform 18"/>
          <p:cNvSpPr/>
          <p:nvPr/>
        </p:nvSpPr>
        <p:spPr>
          <a:xfrm>
            <a:off x="-2777871" y="-207071"/>
            <a:ext cx="3806571" cy="2083232"/>
          </a:xfrm>
          <a:custGeom>
            <a:avLst/>
            <a:gdLst/>
            <a:ahLst/>
            <a:cxnLst/>
            <a:rect l="l" t="t" r="r" b="b"/>
            <a:pathLst>
              <a:path w="3806571" h="2083232">
                <a:moveTo>
                  <a:pt x="0" y="0"/>
                </a:moveTo>
                <a:lnTo>
                  <a:pt x="3806571" y="0"/>
                </a:lnTo>
                <a:lnTo>
                  <a:pt x="3806571" y="2083233"/>
                </a:lnTo>
                <a:lnTo>
                  <a:pt x="0" y="208323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1928217" y="580047"/>
            <a:ext cx="2256304" cy="1123958"/>
          </a:xfrm>
          <a:custGeom>
            <a:avLst/>
            <a:gdLst/>
            <a:ahLst/>
            <a:cxnLst/>
            <a:rect l="l" t="t" r="r" b="b"/>
            <a:pathLst>
              <a:path w="2256304" h="1123958">
                <a:moveTo>
                  <a:pt x="0" y="0"/>
                </a:moveTo>
                <a:lnTo>
                  <a:pt x="2256304" y="0"/>
                </a:lnTo>
                <a:lnTo>
                  <a:pt x="2256304" y="1123958"/>
                </a:lnTo>
                <a:lnTo>
                  <a:pt x="0" y="1123958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9144000" y="282605"/>
            <a:ext cx="1492189" cy="1492189"/>
          </a:xfrm>
          <a:custGeom>
            <a:avLst/>
            <a:gdLst/>
            <a:ahLst/>
            <a:cxnLst/>
            <a:rect l="l" t="t" r="r" b="b"/>
            <a:pathLst>
              <a:path w="1492189" h="1492189">
                <a:moveTo>
                  <a:pt x="0" y="0"/>
                </a:moveTo>
                <a:lnTo>
                  <a:pt x="1492189" y="0"/>
                </a:lnTo>
                <a:lnTo>
                  <a:pt x="1492189" y="1492190"/>
                </a:lnTo>
                <a:lnTo>
                  <a:pt x="0" y="1492190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7334113" y="9193691"/>
            <a:ext cx="1072456" cy="1093309"/>
          </a:xfrm>
          <a:custGeom>
            <a:avLst/>
            <a:gdLst/>
            <a:ahLst/>
            <a:cxnLst/>
            <a:rect l="l" t="t" r="r" b="b"/>
            <a:pathLst>
              <a:path w="1072456" h="1093309">
                <a:moveTo>
                  <a:pt x="0" y="0"/>
                </a:moveTo>
                <a:lnTo>
                  <a:pt x="1072456" y="0"/>
                </a:lnTo>
                <a:lnTo>
                  <a:pt x="1072456" y="1093309"/>
                </a:lnTo>
                <a:lnTo>
                  <a:pt x="0" y="1093309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sp>
        <p:nvSpPr>
          <p:cNvPr id="22" name="TextBox 22"/>
          <p:cNvSpPr txBox="1"/>
          <p:nvPr/>
        </p:nvSpPr>
        <p:spPr>
          <a:xfrm>
            <a:off x="1647989" y="3968157"/>
            <a:ext cx="11221837" cy="3105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920"/>
              </a:lnSpc>
            </a:pPr>
            <a:r>
              <a:rPr lang="en-US" sz="6600" dirty="0">
                <a:solidFill>
                  <a:srgbClr val="1C5739"/>
                </a:solidFill>
                <a:latin typeface="Codec Pro ExtraBold"/>
              </a:rPr>
              <a:t>DE HABILIDADES  COMO ESTUDIANTE EN LÍNEA </a:t>
            </a:r>
          </a:p>
          <a:p>
            <a:pPr>
              <a:lnSpc>
                <a:spcPts val="7920"/>
              </a:lnSpc>
            </a:pPr>
            <a:r>
              <a:rPr lang="en-US" sz="6600" dirty="0">
                <a:solidFill>
                  <a:srgbClr val="1C5739"/>
                </a:solidFill>
                <a:latin typeface="Codec Pro ExtraBold"/>
              </a:rPr>
              <a:t>DESDE ESPAÑA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647989" y="2920407"/>
            <a:ext cx="9122221" cy="1152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399"/>
              </a:lnSpc>
            </a:pPr>
            <a:r>
              <a:rPr lang="en-US" sz="6999" dirty="0">
                <a:solidFill>
                  <a:srgbClr val="1C5739"/>
                </a:solidFill>
                <a:latin typeface="Codec Pro ExtraBold"/>
              </a:rPr>
              <a:t>DESARROLLO 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4439404" y="8653607"/>
            <a:ext cx="6861873" cy="3559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53"/>
              </a:lnSpc>
            </a:pPr>
            <a:r>
              <a:rPr lang="en-US" sz="2109" spc="105" dirty="0">
                <a:solidFill>
                  <a:srgbClr val="1C5739"/>
                </a:solidFill>
                <a:latin typeface="Open Sauce"/>
              </a:rPr>
              <a:t> Estudiante 5to año de </a:t>
            </a:r>
            <a:r>
              <a:rPr lang="en-US" sz="2109" spc="105" dirty="0" err="1">
                <a:solidFill>
                  <a:srgbClr val="1C5739"/>
                </a:solidFill>
                <a:latin typeface="Open Sauce"/>
              </a:rPr>
              <a:t>Ing</a:t>
            </a:r>
            <a:r>
              <a:rPr lang="en-US" sz="2109" spc="105" dirty="0">
                <a:solidFill>
                  <a:srgbClr val="1C5739"/>
                </a:solidFill>
                <a:latin typeface="Open Sauce"/>
              </a:rPr>
              <a:t> en </a:t>
            </a:r>
            <a:r>
              <a:rPr lang="en-US" sz="2109" spc="105" dirty="0" err="1">
                <a:solidFill>
                  <a:srgbClr val="1C5739"/>
                </a:solidFill>
                <a:latin typeface="Open Sauce"/>
              </a:rPr>
              <a:t>agronegocios</a:t>
            </a:r>
            <a:r>
              <a:rPr lang="en-US" sz="2109" spc="105" dirty="0">
                <a:solidFill>
                  <a:srgbClr val="1C5739"/>
                </a:solidFill>
                <a:latin typeface="Open Sauce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10784013" y="0"/>
            <a:ext cx="7503987" cy="10287000"/>
            <a:chOff x="0" y="0"/>
            <a:chExt cx="8603361" cy="10286746"/>
          </a:xfrm>
        </p:grpSpPr>
        <p:sp>
          <p:nvSpPr>
            <p:cNvPr id="4" name="Freeform 4"/>
            <p:cNvSpPr/>
            <p:nvPr/>
          </p:nvSpPr>
          <p:spPr>
            <a:xfrm>
              <a:off x="-2794" y="-128"/>
              <a:ext cx="8606155" cy="10286874"/>
            </a:xfrm>
            <a:custGeom>
              <a:avLst/>
              <a:gdLst/>
              <a:ahLst/>
              <a:cxnLst/>
              <a:rect l="l" t="t" r="r" b="b"/>
              <a:pathLst>
                <a:path w="8606155" h="10286874">
                  <a:moveTo>
                    <a:pt x="8606155" y="10251441"/>
                  </a:moveTo>
                  <a:cubicBezTo>
                    <a:pt x="8606155" y="10284588"/>
                    <a:pt x="8595487" y="10286874"/>
                    <a:pt x="8567674" y="10286874"/>
                  </a:cubicBezTo>
                  <a:cubicBezTo>
                    <a:pt x="5713094" y="10286239"/>
                    <a:pt x="2858643" y="10286239"/>
                    <a:pt x="4064" y="10286239"/>
                  </a:cubicBezTo>
                  <a:cubicBezTo>
                    <a:pt x="0" y="10272396"/>
                    <a:pt x="6350" y="10259823"/>
                    <a:pt x="9271" y="10246996"/>
                  </a:cubicBezTo>
                  <a:cubicBezTo>
                    <a:pt x="134747" y="9685402"/>
                    <a:pt x="260350" y="9123935"/>
                    <a:pt x="386207" y="8562467"/>
                  </a:cubicBezTo>
                  <a:cubicBezTo>
                    <a:pt x="565658" y="7761986"/>
                    <a:pt x="745490" y="6961633"/>
                    <a:pt x="924814" y="6161151"/>
                  </a:cubicBezTo>
                  <a:cubicBezTo>
                    <a:pt x="1146302" y="5172583"/>
                    <a:pt x="1367282" y="4184015"/>
                    <a:pt x="1588643" y="3195574"/>
                  </a:cubicBezTo>
                  <a:cubicBezTo>
                    <a:pt x="1813560" y="2191385"/>
                    <a:pt x="2038604" y="1187323"/>
                    <a:pt x="2264156" y="183261"/>
                  </a:cubicBezTo>
                  <a:cubicBezTo>
                    <a:pt x="2277872" y="122174"/>
                    <a:pt x="2286635" y="59690"/>
                    <a:pt x="2308860" y="635"/>
                  </a:cubicBezTo>
                  <a:cubicBezTo>
                    <a:pt x="4395216" y="635"/>
                    <a:pt x="6481572" y="635"/>
                    <a:pt x="8567928" y="0"/>
                  </a:cubicBezTo>
                  <a:cubicBezTo>
                    <a:pt x="8596249" y="0"/>
                    <a:pt x="8605901" y="3429"/>
                    <a:pt x="8605901" y="35814"/>
                  </a:cubicBezTo>
                  <a:cubicBezTo>
                    <a:pt x="8605139" y="3441066"/>
                    <a:pt x="8605139" y="6846317"/>
                    <a:pt x="8606155" y="10251441"/>
                  </a:cubicBezTo>
                  <a:close/>
                </a:path>
              </a:pathLst>
            </a:custGeom>
            <a:blipFill>
              <a:blip r:embed="rId3"/>
              <a:stretch>
                <a:fillRect l="-22784" t="-91190" r="-96897" b="-54081"/>
              </a:stretch>
            </a:blipFill>
          </p:spPr>
        </p:sp>
      </p:grpSp>
      <p:grpSp>
        <p:nvGrpSpPr>
          <p:cNvPr id="8" name="Group 8"/>
          <p:cNvGrpSpPr/>
          <p:nvPr/>
        </p:nvGrpSpPr>
        <p:grpSpPr>
          <a:xfrm rot="773821">
            <a:off x="11550886" y="-96358"/>
            <a:ext cx="441524" cy="10778618"/>
            <a:chOff x="0" y="0"/>
            <a:chExt cx="116286" cy="319649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16286" cy="3196498"/>
            </a:xfrm>
            <a:custGeom>
              <a:avLst/>
              <a:gdLst/>
              <a:ahLst/>
              <a:cxnLst/>
              <a:rect l="l" t="t" r="r" b="b"/>
              <a:pathLst>
                <a:path w="116286" h="3196498">
                  <a:moveTo>
                    <a:pt x="0" y="0"/>
                  </a:moveTo>
                  <a:lnTo>
                    <a:pt x="116286" y="0"/>
                  </a:lnTo>
                  <a:lnTo>
                    <a:pt x="116286" y="3196498"/>
                  </a:lnTo>
                  <a:lnTo>
                    <a:pt x="0" y="3196498"/>
                  </a:lnTo>
                  <a:close/>
                </a:path>
              </a:pathLst>
            </a:custGeom>
            <a:solidFill>
              <a:srgbClr val="1C5739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 rot="773821">
            <a:off x="1185048" y="-147393"/>
            <a:ext cx="481625" cy="10571738"/>
            <a:chOff x="0" y="0"/>
            <a:chExt cx="82656" cy="2234034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2656" cy="2234034"/>
            </a:xfrm>
            <a:custGeom>
              <a:avLst/>
              <a:gdLst/>
              <a:ahLst/>
              <a:cxnLst/>
              <a:rect l="l" t="t" r="r" b="b"/>
              <a:pathLst>
                <a:path w="82656" h="2234034">
                  <a:moveTo>
                    <a:pt x="0" y="0"/>
                  </a:moveTo>
                  <a:lnTo>
                    <a:pt x="82656" y="0"/>
                  </a:lnTo>
                  <a:lnTo>
                    <a:pt x="82656" y="2234034"/>
                  </a:lnTo>
                  <a:lnTo>
                    <a:pt x="0" y="2234034"/>
                  </a:lnTo>
                  <a:close/>
                </a:path>
              </a:pathLst>
            </a:custGeom>
            <a:solidFill>
              <a:srgbClr val="397D5A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>
            <a:off x="5066818" y="1343810"/>
            <a:ext cx="2229766" cy="2232557"/>
          </a:xfrm>
          <a:custGeom>
            <a:avLst/>
            <a:gdLst/>
            <a:ahLst/>
            <a:cxnLst/>
            <a:rect l="l" t="t" r="r" b="b"/>
            <a:pathLst>
              <a:path w="2229766" h="2232557">
                <a:moveTo>
                  <a:pt x="0" y="0"/>
                </a:moveTo>
                <a:lnTo>
                  <a:pt x="2229766" y="0"/>
                </a:lnTo>
                <a:lnTo>
                  <a:pt x="2229766" y="2232557"/>
                </a:lnTo>
                <a:lnTo>
                  <a:pt x="0" y="223255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2009837" y="6653982"/>
            <a:ext cx="8343727" cy="19527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242"/>
              </a:lnSpc>
            </a:pPr>
            <a:r>
              <a:rPr lang="en-US" sz="3744">
                <a:solidFill>
                  <a:srgbClr val="000000"/>
                </a:solidFill>
                <a:latin typeface="Open Sauce Italics"/>
              </a:rPr>
              <a:t>Josilen Anielka Soza Pérez </a:t>
            </a:r>
          </a:p>
          <a:p>
            <a:pPr>
              <a:lnSpc>
                <a:spcPts val="5242"/>
              </a:lnSpc>
            </a:pPr>
            <a:r>
              <a:rPr lang="en-US" sz="3744">
                <a:solidFill>
                  <a:srgbClr val="000000"/>
                </a:solidFill>
                <a:latin typeface="Open Sauce Italics"/>
              </a:rPr>
              <a:t>Tel:34689565891</a:t>
            </a:r>
          </a:p>
          <a:p>
            <a:pPr marL="0" lvl="0" indent="0">
              <a:lnSpc>
                <a:spcPts val="5242"/>
              </a:lnSpc>
              <a:spcBef>
                <a:spcPct val="0"/>
              </a:spcBef>
            </a:pPr>
            <a:r>
              <a:rPr lang="en-US" sz="3744">
                <a:solidFill>
                  <a:srgbClr val="000000"/>
                </a:solidFill>
                <a:latin typeface="Open Sauce Italics"/>
              </a:rPr>
              <a:t>Josilensoza@cultivaterranostra.com 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3245307" y="4162440"/>
            <a:ext cx="6272125" cy="24284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8771"/>
              </a:lnSpc>
            </a:pPr>
            <a:r>
              <a:rPr lang="en-US" sz="9431" spc="1018">
                <a:solidFill>
                  <a:srgbClr val="231F20"/>
                </a:solidFill>
                <a:latin typeface="Codec Pro ExtraBold"/>
              </a:rPr>
              <a:t>MUCHAS GRACIAS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110972" y="3202968"/>
            <a:ext cx="1190935" cy="6107900"/>
            <a:chOff x="0" y="0"/>
            <a:chExt cx="313662" cy="160866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13662" cy="1608665"/>
            </a:xfrm>
            <a:custGeom>
              <a:avLst/>
              <a:gdLst/>
              <a:ahLst/>
              <a:cxnLst/>
              <a:rect l="l" t="t" r="r" b="b"/>
              <a:pathLst>
                <a:path w="313662" h="1608665">
                  <a:moveTo>
                    <a:pt x="0" y="0"/>
                  </a:moveTo>
                  <a:lnTo>
                    <a:pt x="313662" y="0"/>
                  </a:lnTo>
                  <a:lnTo>
                    <a:pt x="313662" y="1608665"/>
                  </a:lnTo>
                  <a:lnTo>
                    <a:pt x="0" y="1608665"/>
                  </a:lnTo>
                  <a:close/>
                </a:path>
              </a:pathLst>
            </a:custGeom>
            <a:solidFill>
              <a:srgbClr val="1C5739"/>
            </a:solidFill>
            <a:ln cap="sq">
              <a:noFill/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8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152400" y="-190500"/>
            <a:ext cx="2247900" cy="10591800"/>
            <a:chOff x="0" y="0"/>
            <a:chExt cx="812800" cy="297610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2976105"/>
            </a:xfrm>
            <a:custGeom>
              <a:avLst/>
              <a:gdLst/>
              <a:ahLst/>
              <a:cxnLst/>
              <a:rect l="l" t="t" r="r" b="b"/>
              <a:pathLst>
                <a:path w="812800" h="2976105">
                  <a:moveTo>
                    <a:pt x="0" y="0"/>
                  </a:moveTo>
                  <a:lnTo>
                    <a:pt x="812800" y="0"/>
                  </a:lnTo>
                  <a:lnTo>
                    <a:pt x="812800" y="2976105"/>
                  </a:lnTo>
                  <a:lnTo>
                    <a:pt x="0" y="2976105"/>
                  </a:lnTo>
                  <a:close/>
                </a:path>
              </a:pathLst>
            </a:custGeom>
            <a:solidFill>
              <a:srgbClr val="1C5739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2193216" y="1415447"/>
            <a:ext cx="5408984" cy="7979428"/>
            <a:chOff x="0" y="0"/>
            <a:chExt cx="1424588" cy="210157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424588" cy="2101578"/>
            </a:xfrm>
            <a:custGeom>
              <a:avLst/>
              <a:gdLst/>
              <a:ahLst/>
              <a:cxnLst/>
              <a:rect l="l" t="t" r="r" b="b"/>
              <a:pathLst>
                <a:path w="1424588" h="2101578">
                  <a:moveTo>
                    <a:pt x="0" y="0"/>
                  </a:moveTo>
                  <a:lnTo>
                    <a:pt x="1424588" y="0"/>
                  </a:lnTo>
                  <a:lnTo>
                    <a:pt x="1424588" y="2101578"/>
                  </a:lnTo>
                  <a:lnTo>
                    <a:pt x="0" y="2101578"/>
                  </a:lnTo>
                  <a:close/>
                </a:path>
              </a:pathLst>
            </a:custGeom>
            <a:solidFill>
              <a:srgbClr val="1C5739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15698915" y="8697813"/>
            <a:ext cx="3806571" cy="2083232"/>
          </a:xfrm>
          <a:custGeom>
            <a:avLst/>
            <a:gdLst/>
            <a:ahLst/>
            <a:cxnLst/>
            <a:rect l="l" t="t" r="r" b="b"/>
            <a:pathLst>
              <a:path w="3806571" h="2083232">
                <a:moveTo>
                  <a:pt x="0" y="0"/>
                </a:moveTo>
                <a:lnTo>
                  <a:pt x="3806570" y="0"/>
                </a:lnTo>
                <a:lnTo>
                  <a:pt x="3806570" y="2083232"/>
                </a:lnTo>
                <a:lnTo>
                  <a:pt x="0" y="20832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1772900" y="1028700"/>
            <a:ext cx="5486400" cy="7980897"/>
          </a:xfrm>
          <a:custGeom>
            <a:avLst/>
            <a:gdLst/>
            <a:ahLst/>
            <a:cxnLst/>
            <a:rect l="l" t="t" r="r" b="b"/>
            <a:pathLst>
              <a:path w="5486400" h="7980897">
                <a:moveTo>
                  <a:pt x="0" y="0"/>
                </a:moveTo>
                <a:lnTo>
                  <a:pt x="5486400" y="0"/>
                </a:lnTo>
                <a:lnTo>
                  <a:pt x="5486400" y="7980897"/>
                </a:lnTo>
                <a:lnTo>
                  <a:pt x="0" y="798089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84029" t="-131298" r="-15125" b="-62292"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5213112" y="1316966"/>
            <a:ext cx="5661991" cy="14393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858"/>
              </a:lnSpc>
            </a:pPr>
            <a:r>
              <a:rPr lang="en-US" sz="7868" spc="771">
                <a:solidFill>
                  <a:srgbClr val="231F20"/>
                </a:solidFill>
                <a:latin typeface="Codec Pro ExtraBold"/>
              </a:rPr>
              <a:t>Agenda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237831" y="3168035"/>
            <a:ext cx="937219" cy="714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26"/>
              </a:lnSpc>
            </a:pPr>
            <a:r>
              <a:rPr lang="en-US" sz="4271" spc="350">
                <a:solidFill>
                  <a:srgbClr val="FFFFFF"/>
                </a:solidFill>
                <a:latin typeface="Codec Pro ExtraBold Italics"/>
              </a:rPr>
              <a:t>01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237831" y="3879243"/>
            <a:ext cx="937219" cy="714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26"/>
              </a:lnSpc>
            </a:pPr>
            <a:r>
              <a:rPr lang="en-US" sz="4271" spc="350">
                <a:solidFill>
                  <a:srgbClr val="FFFFFF"/>
                </a:solidFill>
                <a:latin typeface="Codec Pro ExtraBold Italics"/>
              </a:rPr>
              <a:t>02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3237831" y="4736306"/>
            <a:ext cx="937219" cy="714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26"/>
              </a:lnSpc>
            </a:pPr>
            <a:r>
              <a:rPr lang="en-US" sz="4271" spc="350">
                <a:solidFill>
                  <a:srgbClr val="FFFFFF"/>
                </a:solidFill>
                <a:latin typeface="Codec Pro ExtraBold Italics"/>
              </a:rPr>
              <a:t>03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3237831" y="5593556"/>
            <a:ext cx="937219" cy="714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26"/>
              </a:lnSpc>
            </a:pPr>
            <a:r>
              <a:rPr lang="en-US" sz="4271" spc="350">
                <a:solidFill>
                  <a:srgbClr val="FFFFFF"/>
                </a:solidFill>
                <a:latin typeface="Codec Pro ExtraBold Italics"/>
              </a:rPr>
              <a:t>04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3237831" y="6514093"/>
            <a:ext cx="937219" cy="714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26"/>
              </a:lnSpc>
            </a:pPr>
            <a:r>
              <a:rPr lang="en-US" sz="4271" spc="350">
                <a:solidFill>
                  <a:srgbClr val="FFFFFF"/>
                </a:solidFill>
                <a:latin typeface="Codec Pro ExtraBold Italics"/>
              </a:rPr>
              <a:t>05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3237831" y="7404657"/>
            <a:ext cx="937219" cy="714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26"/>
              </a:lnSpc>
            </a:pPr>
            <a:r>
              <a:rPr lang="en-US" sz="4271" spc="350">
                <a:solidFill>
                  <a:srgbClr val="FFFFFF"/>
                </a:solidFill>
                <a:latin typeface="Codec Pro ExtraBold Italics"/>
              </a:rPr>
              <a:t>06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3237831" y="8295222"/>
            <a:ext cx="937219" cy="714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26"/>
              </a:lnSpc>
            </a:pPr>
            <a:r>
              <a:rPr lang="en-US" sz="4271" spc="350">
                <a:solidFill>
                  <a:srgbClr val="FFFFFF"/>
                </a:solidFill>
                <a:latin typeface="Codec Pro ExtraBold Italics"/>
              </a:rPr>
              <a:t>07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4488390" y="3024374"/>
            <a:ext cx="6559788" cy="8566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83"/>
              </a:lnSpc>
            </a:pPr>
            <a:r>
              <a:rPr lang="en-US" sz="2524" spc="247" dirty="0">
                <a:solidFill>
                  <a:srgbClr val="231F20"/>
                </a:solidFill>
                <a:latin typeface="Open Sauce"/>
              </a:rPr>
              <a:t>Como ayudó  UALN a cumplir mis sueños a la educación superior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4488390" y="4621917"/>
            <a:ext cx="6076629" cy="8566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83"/>
              </a:lnSpc>
            </a:pPr>
            <a:r>
              <a:rPr lang="en-US" sz="2524" spc="247" dirty="0">
                <a:solidFill>
                  <a:srgbClr val="231F20"/>
                </a:solidFill>
                <a:latin typeface="Open Sauce"/>
              </a:rPr>
              <a:t>Desarrollo de habilidades como estudiante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4488390" y="4041443"/>
            <a:ext cx="6328510" cy="4185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483"/>
              </a:lnSpc>
              <a:spcBef>
                <a:spcPct val="0"/>
              </a:spcBef>
            </a:pPr>
            <a:r>
              <a:rPr lang="en-US" sz="2524" spc="247" dirty="0">
                <a:solidFill>
                  <a:srgbClr val="231F20"/>
                </a:solidFill>
                <a:latin typeface="Open Sauce"/>
              </a:rPr>
              <a:t>Comienzos plataforma año 2017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4488390" y="6457219"/>
            <a:ext cx="6076629" cy="8566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3483"/>
              </a:lnSpc>
              <a:spcBef>
                <a:spcPct val="0"/>
              </a:spcBef>
            </a:pPr>
            <a:r>
              <a:rPr lang="en-US" sz="2524" spc="247" dirty="0">
                <a:solidFill>
                  <a:srgbClr val="231F20"/>
                </a:solidFill>
                <a:latin typeface="Open Sauce"/>
              </a:rPr>
              <a:t>Calidad de aprendizaje en la plataforma 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4488390" y="5539568"/>
            <a:ext cx="7018392" cy="8566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483"/>
              </a:lnSpc>
              <a:spcBef>
                <a:spcPct val="0"/>
              </a:spcBef>
            </a:pPr>
            <a:r>
              <a:rPr lang="en-US" sz="2524" spc="247" dirty="0">
                <a:solidFill>
                  <a:srgbClr val="231F20"/>
                </a:solidFill>
                <a:latin typeface="Open Sauce"/>
              </a:rPr>
              <a:t>Importancia de ser una alumna autodidacta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4488390" y="8401602"/>
            <a:ext cx="5790503" cy="4185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3483"/>
              </a:lnSpc>
              <a:spcBef>
                <a:spcPct val="0"/>
              </a:spcBef>
            </a:pPr>
            <a:r>
              <a:rPr lang="en-US" sz="2524" u="none" spc="247" dirty="0">
                <a:solidFill>
                  <a:srgbClr val="231F20"/>
                </a:solidFill>
                <a:latin typeface="Open Sauce"/>
              </a:rPr>
              <a:t> Proyecto de vida Terranostra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4488390" y="7450864"/>
            <a:ext cx="6854163" cy="8566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483"/>
              </a:lnSpc>
              <a:spcBef>
                <a:spcPct val="0"/>
              </a:spcBef>
            </a:pPr>
            <a:r>
              <a:rPr lang="en-US" sz="2524" spc="247" dirty="0">
                <a:solidFill>
                  <a:srgbClr val="231F20"/>
                </a:solidFill>
                <a:latin typeface="Open Sauce"/>
              </a:rPr>
              <a:t>Habilidades tecnológicas aprendidas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163800" y="7478640"/>
            <a:ext cx="2343660" cy="3629965"/>
          </a:xfrm>
          <a:custGeom>
            <a:avLst/>
            <a:gdLst/>
            <a:ahLst/>
            <a:cxnLst/>
            <a:rect l="l" t="t" r="r" b="b"/>
            <a:pathLst>
              <a:path w="4687320" h="4687320">
                <a:moveTo>
                  <a:pt x="0" y="0"/>
                </a:moveTo>
                <a:lnTo>
                  <a:pt x="4687320" y="0"/>
                </a:lnTo>
                <a:lnTo>
                  <a:pt x="4687320" y="4687319"/>
                </a:lnTo>
                <a:lnTo>
                  <a:pt x="0" y="46873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6335630" y="5969923"/>
            <a:ext cx="2085109" cy="2085109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C5739"/>
            </a:solidFill>
            <a:ln cap="sq">
              <a:noFill/>
              <a:prstDash val="solid"/>
              <a:miter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8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30480" y="7153985"/>
            <a:ext cx="3429832" cy="2954584"/>
          </a:xfrm>
          <a:custGeom>
            <a:avLst/>
            <a:gdLst/>
            <a:ahLst/>
            <a:cxnLst/>
            <a:rect l="l" t="t" r="r" b="b"/>
            <a:pathLst>
              <a:path w="4687320" h="4687320">
                <a:moveTo>
                  <a:pt x="0" y="0"/>
                </a:moveTo>
                <a:lnTo>
                  <a:pt x="4687320" y="0"/>
                </a:lnTo>
                <a:lnTo>
                  <a:pt x="4687320" y="4687319"/>
                </a:lnTo>
                <a:lnTo>
                  <a:pt x="0" y="46873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-133442" y="4484"/>
            <a:ext cx="6077042" cy="4978437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C5739"/>
            </a:solidFill>
            <a:ln cap="sq">
              <a:noFill/>
              <a:prstDash val="solid"/>
              <a:miter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8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7461103" y="1342561"/>
            <a:ext cx="1164616" cy="1910409"/>
            <a:chOff x="0" y="0"/>
            <a:chExt cx="1451520" cy="2381040"/>
          </a:xfrm>
        </p:grpSpPr>
        <p:sp>
          <p:nvSpPr>
            <p:cNvPr id="11" name="Freeform 11"/>
            <p:cNvSpPr/>
            <p:nvPr/>
          </p:nvSpPr>
          <p:spPr>
            <a:xfrm>
              <a:off x="0" y="-19812"/>
              <a:ext cx="1474216" cy="2444877"/>
            </a:xfrm>
            <a:custGeom>
              <a:avLst/>
              <a:gdLst/>
              <a:ahLst/>
              <a:cxnLst/>
              <a:rect l="l" t="t" r="r" b="b"/>
              <a:pathLst>
                <a:path w="1474216" h="2444877">
                  <a:moveTo>
                    <a:pt x="1394587" y="1366393"/>
                  </a:moveTo>
                  <a:lnTo>
                    <a:pt x="395351" y="2365883"/>
                  </a:lnTo>
                  <a:cubicBezTo>
                    <a:pt x="315849" y="2444877"/>
                    <a:pt x="186944" y="2444877"/>
                    <a:pt x="107315" y="2365883"/>
                  </a:cubicBezTo>
                  <a:lnTo>
                    <a:pt x="0" y="2258441"/>
                  </a:lnTo>
                  <a:lnTo>
                    <a:pt x="891286" y="1366393"/>
                  </a:lnTo>
                  <a:cubicBezTo>
                    <a:pt x="970788" y="1286891"/>
                    <a:pt x="970788" y="1157859"/>
                    <a:pt x="891286" y="1078357"/>
                  </a:cubicBezTo>
                  <a:lnTo>
                    <a:pt x="0" y="186944"/>
                  </a:lnTo>
                  <a:lnTo>
                    <a:pt x="107442" y="79502"/>
                  </a:lnTo>
                  <a:cubicBezTo>
                    <a:pt x="186944" y="0"/>
                    <a:pt x="315849" y="0"/>
                    <a:pt x="395478" y="79502"/>
                  </a:cubicBezTo>
                  <a:lnTo>
                    <a:pt x="1394714" y="1078357"/>
                  </a:lnTo>
                  <a:cubicBezTo>
                    <a:pt x="1474216" y="1157859"/>
                    <a:pt x="1474216" y="1286891"/>
                    <a:pt x="1394714" y="1366393"/>
                  </a:cubicBezTo>
                  <a:close/>
                </a:path>
              </a:pathLst>
            </a:custGeom>
            <a:solidFill>
              <a:srgbClr val="1C5739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7601480" y="1995347"/>
            <a:ext cx="325815" cy="605415"/>
            <a:chOff x="0" y="0"/>
            <a:chExt cx="406080" cy="754560"/>
          </a:xfrm>
        </p:grpSpPr>
        <p:sp>
          <p:nvSpPr>
            <p:cNvPr id="13" name="Freeform 13"/>
            <p:cNvSpPr/>
            <p:nvPr/>
          </p:nvSpPr>
          <p:spPr>
            <a:xfrm>
              <a:off x="0" y="-32385"/>
              <a:ext cx="446659" cy="842137"/>
            </a:xfrm>
            <a:custGeom>
              <a:avLst/>
              <a:gdLst/>
              <a:ahLst/>
              <a:cxnLst/>
              <a:rect l="l" t="t" r="r" b="b"/>
              <a:pathLst>
                <a:path w="446659" h="842137">
                  <a:moveTo>
                    <a:pt x="350393" y="246126"/>
                  </a:moveTo>
                  <a:lnTo>
                    <a:pt x="165354" y="60960"/>
                  </a:lnTo>
                  <a:cubicBezTo>
                    <a:pt x="104394" y="0"/>
                    <a:pt x="0" y="42926"/>
                    <a:pt x="0" y="129413"/>
                  </a:cubicBezTo>
                  <a:lnTo>
                    <a:pt x="0" y="712724"/>
                  </a:lnTo>
                  <a:cubicBezTo>
                    <a:pt x="0" y="799211"/>
                    <a:pt x="104394" y="842137"/>
                    <a:pt x="165354" y="781177"/>
                  </a:cubicBezTo>
                  <a:lnTo>
                    <a:pt x="350393" y="596138"/>
                  </a:lnTo>
                  <a:cubicBezTo>
                    <a:pt x="446659" y="499237"/>
                    <a:pt x="446659" y="342519"/>
                    <a:pt x="350393" y="246126"/>
                  </a:cubicBezTo>
                  <a:close/>
                </a:path>
              </a:pathLst>
            </a:custGeom>
            <a:solidFill>
              <a:srgbClr val="1C5739"/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7907654" y="1519911"/>
            <a:ext cx="5916664" cy="1537801"/>
            <a:chOff x="0" y="0"/>
            <a:chExt cx="7374240" cy="191664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7431151" cy="1963166"/>
            </a:xfrm>
            <a:custGeom>
              <a:avLst/>
              <a:gdLst/>
              <a:ahLst/>
              <a:cxnLst/>
              <a:rect l="l" t="t" r="r" b="b"/>
              <a:pathLst>
                <a:path w="7431151" h="1963166">
                  <a:moveTo>
                    <a:pt x="6464935" y="0"/>
                  </a:moveTo>
                  <a:lnTo>
                    <a:pt x="0" y="0"/>
                  </a:lnTo>
                  <a:lnTo>
                    <a:pt x="837819" y="837565"/>
                  </a:lnTo>
                  <a:cubicBezTo>
                    <a:pt x="877316" y="877062"/>
                    <a:pt x="897636" y="929386"/>
                    <a:pt x="897636" y="981583"/>
                  </a:cubicBezTo>
                  <a:cubicBezTo>
                    <a:pt x="897636" y="1033780"/>
                    <a:pt x="877951" y="1085596"/>
                    <a:pt x="837819" y="1125601"/>
                  </a:cubicBezTo>
                  <a:lnTo>
                    <a:pt x="635" y="1963166"/>
                  </a:lnTo>
                  <a:lnTo>
                    <a:pt x="6464427" y="1963166"/>
                  </a:lnTo>
                  <a:lnTo>
                    <a:pt x="7431151" y="981583"/>
                  </a:lnTo>
                  <a:lnTo>
                    <a:pt x="6464935" y="0"/>
                  </a:lnTo>
                  <a:close/>
                </a:path>
              </a:pathLst>
            </a:custGeom>
            <a:solidFill>
              <a:srgbClr val="1C5739"/>
            </a:solidFill>
          </p:spPr>
        </p:sp>
      </p:grpSp>
      <p:grpSp>
        <p:nvGrpSpPr>
          <p:cNvPr id="16" name="Group 16"/>
          <p:cNvGrpSpPr/>
          <p:nvPr/>
        </p:nvGrpSpPr>
        <p:grpSpPr>
          <a:xfrm>
            <a:off x="10914512" y="3230440"/>
            <a:ext cx="1165193" cy="1910409"/>
            <a:chOff x="0" y="0"/>
            <a:chExt cx="1452240" cy="2381040"/>
          </a:xfrm>
        </p:grpSpPr>
        <p:sp>
          <p:nvSpPr>
            <p:cNvPr id="17" name="Freeform 17"/>
            <p:cNvSpPr/>
            <p:nvPr/>
          </p:nvSpPr>
          <p:spPr>
            <a:xfrm>
              <a:off x="-19685" y="-19812"/>
              <a:ext cx="1474216" cy="2444877"/>
            </a:xfrm>
            <a:custGeom>
              <a:avLst/>
              <a:gdLst/>
              <a:ahLst/>
              <a:cxnLst/>
              <a:rect l="l" t="t" r="r" b="b"/>
              <a:pathLst>
                <a:path w="1474216" h="2444877">
                  <a:moveTo>
                    <a:pt x="78994" y="1078484"/>
                  </a:moveTo>
                  <a:lnTo>
                    <a:pt x="1078611" y="78994"/>
                  </a:lnTo>
                  <a:cubicBezTo>
                    <a:pt x="1158240" y="0"/>
                    <a:pt x="1287145" y="0"/>
                    <a:pt x="1366774" y="78994"/>
                  </a:cubicBezTo>
                  <a:lnTo>
                    <a:pt x="1474216" y="186436"/>
                  </a:lnTo>
                  <a:lnTo>
                    <a:pt x="582549" y="1078484"/>
                  </a:lnTo>
                  <a:cubicBezTo>
                    <a:pt x="502920" y="1157986"/>
                    <a:pt x="502920" y="1287018"/>
                    <a:pt x="582549" y="1366520"/>
                  </a:cubicBezTo>
                  <a:lnTo>
                    <a:pt x="1474216" y="2257933"/>
                  </a:lnTo>
                  <a:lnTo>
                    <a:pt x="1366774" y="2365375"/>
                  </a:lnTo>
                  <a:cubicBezTo>
                    <a:pt x="1287145" y="2444877"/>
                    <a:pt x="1158240" y="2444877"/>
                    <a:pt x="1078611" y="2365375"/>
                  </a:cubicBezTo>
                  <a:lnTo>
                    <a:pt x="78994" y="1366012"/>
                  </a:lnTo>
                  <a:cubicBezTo>
                    <a:pt x="0" y="1286510"/>
                    <a:pt x="0" y="1158113"/>
                    <a:pt x="78994" y="1078484"/>
                  </a:cubicBezTo>
                  <a:close/>
                </a:path>
              </a:pathLst>
            </a:custGeom>
            <a:solidFill>
              <a:srgbClr val="397D5A"/>
            </a:solidFill>
          </p:spPr>
        </p:sp>
      </p:grpSp>
      <p:grpSp>
        <p:nvGrpSpPr>
          <p:cNvPr id="18" name="Group 18"/>
          <p:cNvGrpSpPr/>
          <p:nvPr/>
        </p:nvGrpSpPr>
        <p:grpSpPr>
          <a:xfrm>
            <a:off x="11601958" y="3883226"/>
            <a:ext cx="325815" cy="605415"/>
            <a:chOff x="0" y="0"/>
            <a:chExt cx="406080" cy="754560"/>
          </a:xfrm>
        </p:grpSpPr>
        <p:sp>
          <p:nvSpPr>
            <p:cNvPr id="19" name="Freeform 19"/>
            <p:cNvSpPr/>
            <p:nvPr/>
          </p:nvSpPr>
          <p:spPr>
            <a:xfrm>
              <a:off x="-24257" y="-32385"/>
              <a:ext cx="447294" cy="842264"/>
            </a:xfrm>
            <a:custGeom>
              <a:avLst/>
              <a:gdLst/>
              <a:ahLst/>
              <a:cxnLst/>
              <a:rect l="l" t="t" r="r" b="b"/>
              <a:pathLst>
                <a:path w="447294" h="842264">
                  <a:moveTo>
                    <a:pt x="96901" y="596138"/>
                  </a:moveTo>
                  <a:lnTo>
                    <a:pt x="281940" y="781304"/>
                  </a:lnTo>
                  <a:cubicBezTo>
                    <a:pt x="342900" y="842264"/>
                    <a:pt x="447294" y="799338"/>
                    <a:pt x="447294" y="712851"/>
                  </a:cubicBezTo>
                  <a:lnTo>
                    <a:pt x="447294" y="129413"/>
                  </a:lnTo>
                  <a:cubicBezTo>
                    <a:pt x="447294" y="42926"/>
                    <a:pt x="342900" y="0"/>
                    <a:pt x="281940" y="60960"/>
                  </a:cubicBezTo>
                  <a:lnTo>
                    <a:pt x="96901" y="246126"/>
                  </a:lnTo>
                  <a:cubicBezTo>
                    <a:pt x="0" y="343027"/>
                    <a:pt x="0" y="499237"/>
                    <a:pt x="96901" y="596138"/>
                  </a:cubicBezTo>
                  <a:close/>
                </a:path>
              </a:pathLst>
            </a:custGeom>
            <a:solidFill>
              <a:srgbClr val="397D5A"/>
            </a:solidFill>
          </p:spPr>
        </p:sp>
      </p:grpSp>
      <p:grpSp>
        <p:nvGrpSpPr>
          <p:cNvPr id="20" name="Group 20"/>
          <p:cNvGrpSpPr/>
          <p:nvPr/>
        </p:nvGrpSpPr>
        <p:grpSpPr>
          <a:xfrm>
            <a:off x="5670275" y="3407790"/>
            <a:ext cx="5918974" cy="1537801"/>
            <a:chOff x="0" y="0"/>
            <a:chExt cx="7377120" cy="191664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7434580" cy="1963166"/>
            </a:xfrm>
            <a:custGeom>
              <a:avLst/>
              <a:gdLst/>
              <a:ahLst/>
              <a:cxnLst/>
              <a:rect l="l" t="t" r="r" b="b"/>
              <a:pathLst>
                <a:path w="7434580" h="1963166">
                  <a:moveTo>
                    <a:pt x="967105" y="1963166"/>
                  </a:moveTo>
                  <a:lnTo>
                    <a:pt x="7434580" y="1963166"/>
                  </a:lnTo>
                  <a:lnTo>
                    <a:pt x="6596380" y="1125601"/>
                  </a:lnTo>
                  <a:cubicBezTo>
                    <a:pt x="6556883" y="1086104"/>
                    <a:pt x="6536563" y="1033780"/>
                    <a:pt x="6536563" y="981583"/>
                  </a:cubicBezTo>
                  <a:cubicBezTo>
                    <a:pt x="6536563" y="929386"/>
                    <a:pt x="6556375" y="877570"/>
                    <a:pt x="6596380" y="837565"/>
                  </a:cubicBezTo>
                  <a:lnTo>
                    <a:pt x="7434072" y="0"/>
                  </a:lnTo>
                  <a:lnTo>
                    <a:pt x="967105" y="0"/>
                  </a:lnTo>
                  <a:lnTo>
                    <a:pt x="0" y="980948"/>
                  </a:lnTo>
                  <a:lnTo>
                    <a:pt x="967105" y="1963039"/>
                  </a:lnTo>
                  <a:close/>
                </a:path>
              </a:pathLst>
            </a:custGeom>
            <a:solidFill>
              <a:srgbClr val="397D5A"/>
            </a:solidFill>
          </p:spPr>
        </p:sp>
      </p:grpSp>
      <p:sp>
        <p:nvSpPr>
          <p:cNvPr id="22" name="Freeform 22"/>
          <p:cNvSpPr/>
          <p:nvPr/>
        </p:nvSpPr>
        <p:spPr>
          <a:xfrm>
            <a:off x="8747792" y="1741356"/>
            <a:ext cx="847584" cy="1009028"/>
          </a:xfrm>
          <a:custGeom>
            <a:avLst/>
            <a:gdLst/>
            <a:ahLst/>
            <a:cxnLst/>
            <a:rect l="l" t="t" r="r" b="b"/>
            <a:pathLst>
              <a:path w="847584" h="1009028">
                <a:moveTo>
                  <a:pt x="0" y="0"/>
                </a:moveTo>
                <a:lnTo>
                  <a:pt x="847584" y="0"/>
                </a:lnTo>
                <a:lnTo>
                  <a:pt x="847584" y="1009028"/>
                </a:lnTo>
                <a:lnTo>
                  <a:pt x="0" y="100902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23" name="Group 23"/>
          <p:cNvGrpSpPr/>
          <p:nvPr/>
        </p:nvGrpSpPr>
        <p:grpSpPr>
          <a:xfrm>
            <a:off x="7309182" y="5460012"/>
            <a:ext cx="1164616" cy="1910409"/>
            <a:chOff x="0" y="0"/>
            <a:chExt cx="1451520" cy="2381040"/>
          </a:xfrm>
        </p:grpSpPr>
        <p:sp>
          <p:nvSpPr>
            <p:cNvPr id="24" name="Freeform 24"/>
            <p:cNvSpPr/>
            <p:nvPr/>
          </p:nvSpPr>
          <p:spPr>
            <a:xfrm>
              <a:off x="0" y="-19812"/>
              <a:ext cx="1474216" cy="2444877"/>
            </a:xfrm>
            <a:custGeom>
              <a:avLst/>
              <a:gdLst/>
              <a:ahLst/>
              <a:cxnLst/>
              <a:rect l="l" t="t" r="r" b="b"/>
              <a:pathLst>
                <a:path w="1474216" h="2444877">
                  <a:moveTo>
                    <a:pt x="1394587" y="1366393"/>
                  </a:moveTo>
                  <a:lnTo>
                    <a:pt x="395351" y="2365883"/>
                  </a:lnTo>
                  <a:cubicBezTo>
                    <a:pt x="315849" y="2444877"/>
                    <a:pt x="186944" y="2444877"/>
                    <a:pt x="107315" y="2365883"/>
                  </a:cubicBezTo>
                  <a:lnTo>
                    <a:pt x="0" y="2258441"/>
                  </a:lnTo>
                  <a:lnTo>
                    <a:pt x="891286" y="1366393"/>
                  </a:lnTo>
                  <a:cubicBezTo>
                    <a:pt x="970788" y="1286891"/>
                    <a:pt x="970788" y="1157859"/>
                    <a:pt x="891286" y="1078357"/>
                  </a:cubicBezTo>
                  <a:lnTo>
                    <a:pt x="0" y="186944"/>
                  </a:lnTo>
                  <a:lnTo>
                    <a:pt x="107442" y="79502"/>
                  </a:lnTo>
                  <a:cubicBezTo>
                    <a:pt x="186944" y="0"/>
                    <a:pt x="315849" y="0"/>
                    <a:pt x="395478" y="79502"/>
                  </a:cubicBezTo>
                  <a:lnTo>
                    <a:pt x="1394714" y="1078357"/>
                  </a:lnTo>
                  <a:cubicBezTo>
                    <a:pt x="1474216" y="1157859"/>
                    <a:pt x="1474216" y="1286891"/>
                    <a:pt x="1394714" y="1366393"/>
                  </a:cubicBezTo>
                  <a:close/>
                </a:path>
              </a:pathLst>
            </a:custGeom>
            <a:solidFill>
              <a:srgbClr val="1C5739"/>
            </a:solidFill>
          </p:spPr>
        </p:sp>
      </p:grpSp>
      <p:grpSp>
        <p:nvGrpSpPr>
          <p:cNvPr id="25" name="Group 25"/>
          <p:cNvGrpSpPr/>
          <p:nvPr/>
        </p:nvGrpSpPr>
        <p:grpSpPr>
          <a:xfrm>
            <a:off x="7449560" y="6112798"/>
            <a:ext cx="325815" cy="605415"/>
            <a:chOff x="0" y="0"/>
            <a:chExt cx="406080" cy="754560"/>
          </a:xfrm>
        </p:grpSpPr>
        <p:sp>
          <p:nvSpPr>
            <p:cNvPr id="26" name="Freeform 26"/>
            <p:cNvSpPr/>
            <p:nvPr/>
          </p:nvSpPr>
          <p:spPr>
            <a:xfrm>
              <a:off x="0" y="-32385"/>
              <a:ext cx="446659" cy="842137"/>
            </a:xfrm>
            <a:custGeom>
              <a:avLst/>
              <a:gdLst/>
              <a:ahLst/>
              <a:cxnLst/>
              <a:rect l="l" t="t" r="r" b="b"/>
              <a:pathLst>
                <a:path w="446659" h="842137">
                  <a:moveTo>
                    <a:pt x="350393" y="246126"/>
                  </a:moveTo>
                  <a:lnTo>
                    <a:pt x="165354" y="60960"/>
                  </a:lnTo>
                  <a:cubicBezTo>
                    <a:pt x="104394" y="0"/>
                    <a:pt x="0" y="42926"/>
                    <a:pt x="0" y="129413"/>
                  </a:cubicBezTo>
                  <a:lnTo>
                    <a:pt x="0" y="712724"/>
                  </a:lnTo>
                  <a:cubicBezTo>
                    <a:pt x="0" y="799211"/>
                    <a:pt x="104394" y="842137"/>
                    <a:pt x="165354" y="781177"/>
                  </a:cubicBezTo>
                  <a:lnTo>
                    <a:pt x="350393" y="596138"/>
                  </a:lnTo>
                  <a:cubicBezTo>
                    <a:pt x="446659" y="499237"/>
                    <a:pt x="446659" y="342519"/>
                    <a:pt x="350393" y="246126"/>
                  </a:cubicBezTo>
                  <a:close/>
                </a:path>
              </a:pathLst>
            </a:custGeom>
            <a:solidFill>
              <a:srgbClr val="1C5739"/>
            </a:solidFill>
          </p:spPr>
        </p:sp>
      </p:grpSp>
      <p:grpSp>
        <p:nvGrpSpPr>
          <p:cNvPr id="27" name="Group 27"/>
          <p:cNvGrpSpPr/>
          <p:nvPr/>
        </p:nvGrpSpPr>
        <p:grpSpPr>
          <a:xfrm>
            <a:off x="7755734" y="5637362"/>
            <a:ext cx="5916664" cy="1537801"/>
            <a:chOff x="0" y="0"/>
            <a:chExt cx="7374240" cy="191664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7431151" cy="1963166"/>
            </a:xfrm>
            <a:custGeom>
              <a:avLst/>
              <a:gdLst/>
              <a:ahLst/>
              <a:cxnLst/>
              <a:rect l="l" t="t" r="r" b="b"/>
              <a:pathLst>
                <a:path w="7431151" h="1963166">
                  <a:moveTo>
                    <a:pt x="6464935" y="0"/>
                  </a:moveTo>
                  <a:lnTo>
                    <a:pt x="0" y="0"/>
                  </a:lnTo>
                  <a:lnTo>
                    <a:pt x="837819" y="837565"/>
                  </a:lnTo>
                  <a:cubicBezTo>
                    <a:pt x="877316" y="877062"/>
                    <a:pt x="897636" y="929386"/>
                    <a:pt x="897636" y="981583"/>
                  </a:cubicBezTo>
                  <a:cubicBezTo>
                    <a:pt x="897636" y="1033780"/>
                    <a:pt x="877951" y="1085596"/>
                    <a:pt x="837819" y="1125601"/>
                  </a:cubicBezTo>
                  <a:lnTo>
                    <a:pt x="635" y="1963166"/>
                  </a:lnTo>
                  <a:lnTo>
                    <a:pt x="6464427" y="1963166"/>
                  </a:lnTo>
                  <a:lnTo>
                    <a:pt x="7431151" y="981583"/>
                  </a:lnTo>
                  <a:lnTo>
                    <a:pt x="6464935" y="0"/>
                  </a:lnTo>
                  <a:close/>
                </a:path>
              </a:pathLst>
            </a:custGeom>
            <a:solidFill>
              <a:srgbClr val="1C5739"/>
            </a:solidFill>
          </p:spPr>
        </p:sp>
      </p:grpSp>
      <p:grpSp>
        <p:nvGrpSpPr>
          <p:cNvPr id="29" name="Group 29"/>
          <p:cNvGrpSpPr/>
          <p:nvPr/>
        </p:nvGrpSpPr>
        <p:grpSpPr>
          <a:xfrm>
            <a:off x="10762591" y="7347891"/>
            <a:ext cx="1165193" cy="1910409"/>
            <a:chOff x="0" y="0"/>
            <a:chExt cx="1452240" cy="2381040"/>
          </a:xfrm>
        </p:grpSpPr>
        <p:sp>
          <p:nvSpPr>
            <p:cNvPr id="30" name="Freeform 30"/>
            <p:cNvSpPr/>
            <p:nvPr/>
          </p:nvSpPr>
          <p:spPr>
            <a:xfrm>
              <a:off x="-19685" y="-19812"/>
              <a:ext cx="1474216" cy="2444877"/>
            </a:xfrm>
            <a:custGeom>
              <a:avLst/>
              <a:gdLst/>
              <a:ahLst/>
              <a:cxnLst/>
              <a:rect l="l" t="t" r="r" b="b"/>
              <a:pathLst>
                <a:path w="1474216" h="2444877">
                  <a:moveTo>
                    <a:pt x="78994" y="1078484"/>
                  </a:moveTo>
                  <a:lnTo>
                    <a:pt x="1078611" y="78994"/>
                  </a:lnTo>
                  <a:cubicBezTo>
                    <a:pt x="1158240" y="0"/>
                    <a:pt x="1287145" y="0"/>
                    <a:pt x="1366774" y="78994"/>
                  </a:cubicBezTo>
                  <a:lnTo>
                    <a:pt x="1474216" y="186436"/>
                  </a:lnTo>
                  <a:lnTo>
                    <a:pt x="582549" y="1078484"/>
                  </a:lnTo>
                  <a:cubicBezTo>
                    <a:pt x="502920" y="1157986"/>
                    <a:pt x="502920" y="1287018"/>
                    <a:pt x="582549" y="1366520"/>
                  </a:cubicBezTo>
                  <a:lnTo>
                    <a:pt x="1474216" y="2257933"/>
                  </a:lnTo>
                  <a:lnTo>
                    <a:pt x="1366774" y="2365375"/>
                  </a:lnTo>
                  <a:cubicBezTo>
                    <a:pt x="1287145" y="2444877"/>
                    <a:pt x="1158240" y="2444877"/>
                    <a:pt x="1078611" y="2365375"/>
                  </a:cubicBezTo>
                  <a:lnTo>
                    <a:pt x="78994" y="1366012"/>
                  </a:lnTo>
                  <a:cubicBezTo>
                    <a:pt x="0" y="1286510"/>
                    <a:pt x="0" y="1158113"/>
                    <a:pt x="78994" y="1078484"/>
                  </a:cubicBezTo>
                  <a:close/>
                </a:path>
              </a:pathLst>
            </a:custGeom>
            <a:solidFill>
              <a:srgbClr val="397D5A"/>
            </a:solidFill>
          </p:spPr>
        </p:sp>
      </p:grpSp>
      <p:grpSp>
        <p:nvGrpSpPr>
          <p:cNvPr id="31" name="Group 31"/>
          <p:cNvGrpSpPr/>
          <p:nvPr/>
        </p:nvGrpSpPr>
        <p:grpSpPr>
          <a:xfrm>
            <a:off x="11450038" y="8000677"/>
            <a:ext cx="325815" cy="605415"/>
            <a:chOff x="0" y="0"/>
            <a:chExt cx="406080" cy="754560"/>
          </a:xfrm>
        </p:grpSpPr>
        <p:sp>
          <p:nvSpPr>
            <p:cNvPr id="32" name="Freeform 32"/>
            <p:cNvSpPr/>
            <p:nvPr/>
          </p:nvSpPr>
          <p:spPr>
            <a:xfrm>
              <a:off x="-24257" y="-32385"/>
              <a:ext cx="447294" cy="842264"/>
            </a:xfrm>
            <a:custGeom>
              <a:avLst/>
              <a:gdLst/>
              <a:ahLst/>
              <a:cxnLst/>
              <a:rect l="l" t="t" r="r" b="b"/>
              <a:pathLst>
                <a:path w="447294" h="842264">
                  <a:moveTo>
                    <a:pt x="96901" y="596138"/>
                  </a:moveTo>
                  <a:lnTo>
                    <a:pt x="281940" y="781304"/>
                  </a:lnTo>
                  <a:cubicBezTo>
                    <a:pt x="342900" y="842264"/>
                    <a:pt x="447294" y="799338"/>
                    <a:pt x="447294" y="712851"/>
                  </a:cubicBezTo>
                  <a:lnTo>
                    <a:pt x="447294" y="129413"/>
                  </a:lnTo>
                  <a:cubicBezTo>
                    <a:pt x="447294" y="42926"/>
                    <a:pt x="342900" y="0"/>
                    <a:pt x="281940" y="60960"/>
                  </a:cubicBezTo>
                  <a:lnTo>
                    <a:pt x="96901" y="246126"/>
                  </a:lnTo>
                  <a:cubicBezTo>
                    <a:pt x="0" y="343027"/>
                    <a:pt x="0" y="499237"/>
                    <a:pt x="96901" y="596138"/>
                  </a:cubicBezTo>
                  <a:close/>
                </a:path>
              </a:pathLst>
            </a:custGeom>
            <a:solidFill>
              <a:srgbClr val="397D5A"/>
            </a:solidFill>
          </p:spPr>
        </p:sp>
      </p:grpSp>
      <p:grpSp>
        <p:nvGrpSpPr>
          <p:cNvPr id="33" name="Group 33"/>
          <p:cNvGrpSpPr/>
          <p:nvPr/>
        </p:nvGrpSpPr>
        <p:grpSpPr>
          <a:xfrm>
            <a:off x="5518354" y="7525241"/>
            <a:ext cx="5918974" cy="1537801"/>
            <a:chOff x="0" y="0"/>
            <a:chExt cx="7377120" cy="1916640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7434580" cy="1963166"/>
            </a:xfrm>
            <a:custGeom>
              <a:avLst/>
              <a:gdLst/>
              <a:ahLst/>
              <a:cxnLst/>
              <a:rect l="l" t="t" r="r" b="b"/>
              <a:pathLst>
                <a:path w="7434580" h="1963166">
                  <a:moveTo>
                    <a:pt x="967105" y="1963166"/>
                  </a:moveTo>
                  <a:lnTo>
                    <a:pt x="7434580" y="1963166"/>
                  </a:lnTo>
                  <a:lnTo>
                    <a:pt x="6596380" y="1125601"/>
                  </a:lnTo>
                  <a:cubicBezTo>
                    <a:pt x="6556883" y="1086104"/>
                    <a:pt x="6536563" y="1033780"/>
                    <a:pt x="6536563" y="981583"/>
                  </a:cubicBezTo>
                  <a:cubicBezTo>
                    <a:pt x="6536563" y="929386"/>
                    <a:pt x="6556375" y="877570"/>
                    <a:pt x="6596380" y="837565"/>
                  </a:cubicBezTo>
                  <a:lnTo>
                    <a:pt x="7434072" y="0"/>
                  </a:lnTo>
                  <a:lnTo>
                    <a:pt x="967105" y="0"/>
                  </a:lnTo>
                  <a:lnTo>
                    <a:pt x="0" y="980948"/>
                  </a:lnTo>
                  <a:lnTo>
                    <a:pt x="967105" y="1963039"/>
                  </a:lnTo>
                  <a:close/>
                </a:path>
              </a:pathLst>
            </a:custGeom>
            <a:solidFill>
              <a:srgbClr val="397D5A"/>
            </a:solidFill>
          </p:spPr>
        </p:sp>
      </p:grpSp>
      <p:sp>
        <p:nvSpPr>
          <p:cNvPr id="35" name="Freeform 35"/>
          <p:cNvSpPr/>
          <p:nvPr/>
        </p:nvSpPr>
        <p:spPr>
          <a:xfrm>
            <a:off x="10369166" y="3528414"/>
            <a:ext cx="976021" cy="1071481"/>
          </a:xfrm>
          <a:custGeom>
            <a:avLst/>
            <a:gdLst/>
            <a:ahLst/>
            <a:cxnLst/>
            <a:rect l="l" t="t" r="r" b="b"/>
            <a:pathLst>
              <a:path w="976021" h="1071481">
                <a:moveTo>
                  <a:pt x="0" y="0"/>
                </a:moveTo>
                <a:lnTo>
                  <a:pt x="976022" y="0"/>
                </a:lnTo>
                <a:lnTo>
                  <a:pt x="976022" y="1071481"/>
                </a:lnTo>
                <a:lnTo>
                  <a:pt x="0" y="107148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36" name="Freeform 36"/>
          <p:cNvSpPr/>
          <p:nvPr/>
        </p:nvSpPr>
        <p:spPr>
          <a:xfrm>
            <a:off x="8477841" y="5957903"/>
            <a:ext cx="928806" cy="896720"/>
          </a:xfrm>
          <a:custGeom>
            <a:avLst/>
            <a:gdLst/>
            <a:ahLst/>
            <a:cxnLst/>
            <a:rect l="l" t="t" r="r" b="b"/>
            <a:pathLst>
              <a:path w="928806" h="896720">
                <a:moveTo>
                  <a:pt x="0" y="0"/>
                </a:moveTo>
                <a:lnTo>
                  <a:pt x="928806" y="0"/>
                </a:lnTo>
                <a:lnTo>
                  <a:pt x="928806" y="896719"/>
                </a:lnTo>
                <a:lnTo>
                  <a:pt x="0" y="89671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37" name="Freeform 37"/>
          <p:cNvSpPr/>
          <p:nvPr/>
        </p:nvSpPr>
        <p:spPr>
          <a:xfrm>
            <a:off x="9835982" y="7870488"/>
            <a:ext cx="877197" cy="877197"/>
          </a:xfrm>
          <a:custGeom>
            <a:avLst/>
            <a:gdLst/>
            <a:ahLst/>
            <a:cxnLst/>
            <a:rect l="l" t="t" r="r" b="b"/>
            <a:pathLst>
              <a:path w="877197" h="877197">
                <a:moveTo>
                  <a:pt x="0" y="0"/>
                </a:moveTo>
                <a:lnTo>
                  <a:pt x="877197" y="0"/>
                </a:lnTo>
                <a:lnTo>
                  <a:pt x="877197" y="877197"/>
                </a:lnTo>
                <a:lnTo>
                  <a:pt x="0" y="87719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38" name="TextBox 38"/>
          <p:cNvSpPr txBox="1"/>
          <p:nvPr/>
        </p:nvSpPr>
        <p:spPr>
          <a:xfrm>
            <a:off x="9713584" y="1675054"/>
            <a:ext cx="3636065" cy="12364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012"/>
              </a:lnSpc>
              <a:spcBef>
                <a:spcPct val="0"/>
              </a:spcBef>
            </a:pPr>
            <a:r>
              <a:rPr lang="en-US" sz="1458" spc="142" dirty="0">
                <a:solidFill>
                  <a:srgbClr val="FFFFFF"/>
                </a:solidFill>
                <a:latin typeface="Open Sauce"/>
              </a:rPr>
              <a:t>En 2017 recibí  uno de los mejores regalos que la vida y las auritoridades competentes hicieron posible con UALN el derecho a la educación.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6363363" y="1852472"/>
            <a:ext cx="979531" cy="7992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047"/>
              </a:lnSpc>
              <a:spcBef>
                <a:spcPct val="0"/>
              </a:spcBef>
            </a:pPr>
            <a:r>
              <a:rPr lang="en-US" sz="4381" spc="429">
                <a:solidFill>
                  <a:srgbClr val="231F20"/>
                </a:solidFill>
                <a:latin typeface="Codec Pro ExtraBold"/>
              </a:rPr>
              <a:t>01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12079705" y="3714588"/>
            <a:ext cx="979531" cy="7992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047"/>
              </a:lnSpc>
              <a:spcBef>
                <a:spcPct val="0"/>
              </a:spcBef>
            </a:pPr>
            <a:r>
              <a:rPr lang="en-US" sz="4381" spc="429">
                <a:solidFill>
                  <a:srgbClr val="231F20"/>
                </a:solidFill>
                <a:latin typeface="Codec Pro ExtraBold"/>
              </a:rPr>
              <a:t>02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9561664" y="5792505"/>
            <a:ext cx="3636065" cy="12364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012"/>
              </a:lnSpc>
              <a:spcBef>
                <a:spcPct val="0"/>
              </a:spcBef>
            </a:pPr>
            <a:r>
              <a:rPr lang="en-US" sz="1458" spc="142" dirty="0">
                <a:solidFill>
                  <a:srgbClr val="FFFFFF"/>
                </a:solidFill>
                <a:latin typeface="Open Sauce"/>
              </a:rPr>
              <a:t>Es un proyecto accesible para toda la población  de Nicaragua tanto fuera como dentro del país, C$ 300 al año la matrícula simbólica.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6211443" y="5969923"/>
            <a:ext cx="979531" cy="7992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047"/>
              </a:lnSpc>
              <a:spcBef>
                <a:spcPct val="0"/>
              </a:spcBef>
            </a:pPr>
            <a:r>
              <a:rPr lang="en-US" sz="4381" spc="429">
                <a:solidFill>
                  <a:srgbClr val="231F20"/>
                </a:solidFill>
                <a:latin typeface="Codec Pro ExtraBold"/>
              </a:rPr>
              <a:t>03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11927784" y="7832039"/>
            <a:ext cx="979531" cy="7992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047"/>
              </a:lnSpc>
              <a:spcBef>
                <a:spcPct val="0"/>
              </a:spcBef>
            </a:pPr>
            <a:r>
              <a:rPr lang="en-US" sz="4381" spc="429">
                <a:solidFill>
                  <a:srgbClr val="231F20"/>
                </a:solidFill>
                <a:latin typeface="Codec Pro ExtraBold"/>
              </a:rPr>
              <a:t>04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6211443" y="3531198"/>
            <a:ext cx="4165317" cy="1233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2012"/>
              </a:lnSpc>
              <a:spcBef>
                <a:spcPct val="0"/>
              </a:spcBef>
            </a:pPr>
            <a:r>
              <a:rPr lang="en-US" sz="1458" spc="142" dirty="0">
                <a:solidFill>
                  <a:srgbClr val="FFFFFF"/>
                </a:solidFill>
                <a:latin typeface="Open Sauce"/>
              </a:rPr>
              <a:t>Fue un proceso de adaptación para todos tanto alumnos como  profesores ,hubo mucha compresión  por medio del equipo de docentes y representantes de UALN.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6225378" y="7554229"/>
            <a:ext cx="3636065" cy="14811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012"/>
              </a:lnSpc>
            </a:pPr>
            <a:r>
              <a:rPr lang="en-US" sz="1458" spc="142" dirty="0">
                <a:solidFill>
                  <a:srgbClr val="FFFFFF"/>
                </a:solidFill>
                <a:latin typeface="Open Sauce"/>
              </a:rPr>
              <a:t>Educación superior de calidad, aprendí tanto sobre modelo 6-9</a:t>
            </a:r>
          </a:p>
          <a:p>
            <a:pPr marL="0" lvl="0" indent="0" algn="r">
              <a:lnSpc>
                <a:spcPts val="2012"/>
              </a:lnSpc>
              <a:spcBef>
                <a:spcPct val="0"/>
              </a:spcBef>
            </a:pPr>
            <a:r>
              <a:rPr lang="en-US" sz="1458" spc="142" dirty="0">
                <a:solidFill>
                  <a:srgbClr val="FFFFFF"/>
                </a:solidFill>
                <a:latin typeface="Open Sauce"/>
              </a:rPr>
              <a:t>Edafologia ,Fundamentos de Marketing, Agroecologia, Contabilidad Agrícola,  Planificación de Finca Integrales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685800" y="876300"/>
            <a:ext cx="5115588" cy="29238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5734"/>
              </a:lnSpc>
              <a:spcBef>
                <a:spcPct val="0"/>
              </a:spcBef>
            </a:pPr>
            <a:r>
              <a:rPr lang="en-US" sz="4155" spc="407" dirty="0">
                <a:solidFill>
                  <a:srgbClr val="FFFFFF"/>
                </a:solidFill>
                <a:latin typeface="Open Sauce"/>
              </a:rPr>
              <a:t>Experiencia  como estudiante de educación virtual en UALN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757864" y="2547270"/>
            <a:ext cx="6306960" cy="6309618"/>
            <a:chOff x="0" y="0"/>
            <a:chExt cx="6832800" cy="6835680"/>
          </a:xfrm>
        </p:grpSpPr>
        <p:sp>
          <p:nvSpPr>
            <p:cNvPr id="3" name="Freeform 3"/>
            <p:cNvSpPr/>
            <p:nvPr/>
          </p:nvSpPr>
          <p:spPr>
            <a:xfrm>
              <a:off x="0" y="508"/>
              <a:ext cx="6832726" cy="6835140"/>
            </a:xfrm>
            <a:custGeom>
              <a:avLst/>
              <a:gdLst/>
              <a:ahLst/>
              <a:cxnLst/>
              <a:rect l="l" t="t" r="r" b="b"/>
              <a:pathLst>
                <a:path w="6832726" h="6835140">
                  <a:moveTo>
                    <a:pt x="3408807" y="6835140"/>
                  </a:moveTo>
                  <a:cubicBezTo>
                    <a:pt x="3385947" y="6835140"/>
                    <a:pt x="3370707" y="6812280"/>
                    <a:pt x="3370707" y="6797040"/>
                  </a:cubicBezTo>
                  <a:cubicBezTo>
                    <a:pt x="3370707" y="6774180"/>
                    <a:pt x="3385947" y="6758940"/>
                    <a:pt x="3408807" y="6758940"/>
                  </a:cubicBezTo>
                  <a:cubicBezTo>
                    <a:pt x="3424047" y="6758940"/>
                    <a:pt x="3446907" y="6774180"/>
                    <a:pt x="3446907" y="6797040"/>
                  </a:cubicBezTo>
                  <a:cubicBezTo>
                    <a:pt x="3446907" y="6812280"/>
                    <a:pt x="3424047" y="6835140"/>
                    <a:pt x="3408807" y="6835140"/>
                  </a:cubicBezTo>
                  <a:close/>
                  <a:moveTo>
                    <a:pt x="3584194" y="6789420"/>
                  </a:moveTo>
                  <a:cubicBezTo>
                    <a:pt x="3584194" y="6766560"/>
                    <a:pt x="3599434" y="6751320"/>
                    <a:pt x="3614674" y="6751320"/>
                  </a:cubicBezTo>
                  <a:cubicBezTo>
                    <a:pt x="3637534" y="6751320"/>
                    <a:pt x="3660394" y="6766560"/>
                    <a:pt x="3660394" y="6789420"/>
                  </a:cubicBezTo>
                  <a:cubicBezTo>
                    <a:pt x="3660394" y="6804660"/>
                    <a:pt x="3645154" y="6827520"/>
                    <a:pt x="3622294" y="6827520"/>
                  </a:cubicBezTo>
                  <a:cubicBezTo>
                    <a:pt x="3599434" y="6827520"/>
                    <a:pt x="3584194" y="6812280"/>
                    <a:pt x="3584194" y="6789420"/>
                  </a:cubicBezTo>
                  <a:close/>
                  <a:moveTo>
                    <a:pt x="3187700" y="6827520"/>
                  </a:moveTo>
                  <a:cubicBezTo>
                    <a:pt x="3172460" y="6827520"/>
                    <a:pt x="3149600" y="6804660"/>
                    <a:pt x="3157220" y="6781800"/>
                  </a:cubicBezTo>
                  <a:cubicBezTo>
                    <a:pt x="3157220" y="6766560"/>
                    <a:pt x="3172460" y="6751320"/>
                    <a:pt x="3195320" y="6751320"/>
                  </a:cubicBezTo>
                  <a:cubicBezTo>
                    <a:pt x="3218180" y="6751320"/>
                    <a:pt x="3233420" y="6766560"/>
                    <a:pt x="3233420" y="6789420"/>
                  </a:cubicBezTo>
                  <a:cubicBezTo>
                    <a:pt x="3225800" y="6812280"/>
                    <a:pt x="3210560" y="6827520"/>
                    <a:pt x="3195320" y="6827520"/>
                  </a:cubicBezTo>
                  <a:cubicBezTo>
                    <a:pt x="3195320" y="6827520"/>
                    <a:pt x="3187700" y="6827520"/>
                    <a:pt x="3187700" y="6827520"/>
                  </a:cubicBezTo>
                  <a:close/>
                  <a:moveTo>
                    <a:pt x="3797808" y="6774053"/>
                  </a:moveTo>
                  <a:cubicBezTo>
                    <a:pt x="3790188" y="6751193"/>
                    <a:pt x="3805428" y="6735953"/>
                    <a:pt x="3828288" y="6728333"/>
                  </a:cubicBezTo>
                  <a:cubicBezTo>
                    <a:pt x="3851148" y="6728333"/>
                    <a:pt x="3866388" y="6743573"/>
                    <a:pt x="3874008" y="6766433"/>
                  </a:cubicBezTo>
                  <a:cubicBezTo>
                    <a:pt x="3874008" y="6781673"/>
                    <a:pt x="3858768" y="6804533"/>
                    <a:pt x="3835908" y="6804533"/>
                  </a:cubicBezTo>
                  <a:cubicBezTo>
                    <a:pt x="3813048" y="6804533"/>
                    <a:pt x="3797808" y="6789293"/>
                    <a:pt x="3797808" y="6774053"/>
                  </a:cubicBezTo>
                  <a:close/>
                  <a:moveTo>
                    <a:pt x="2974213" y="6804533"/>
                  </a:moveTo>
                  <a:cubicBezTo>
                    <a:pt x="2951353" y="6804533"/>
                    <a:pt x="2936113" y="6781673"/>
                    <a:pt x="2943733" y="6758813"/>
                  </a:cubicBezTo>
                  <a:cubicBezTo>
                    <a:pt x="2943733" y="6743573"/>
                    <a:pt x="2966593" y="6728333"/>
                    <a:pt x="2981833" y="6728333"/>
                  </a:cubicBezTo>
                  <a:cubicBezTo>
                    <a:pt x="3004693" y="6728333"/>
                    <a:pt x="3019933" y="6751193"/>
                    <a:pt x="3019933" y="6774053"/>
                  </a:cubicBezTo>
                  <a:cubicBezTo>
                    <a:pt x="3012313" y="6789293"/>
                    <a:pt x="2997073" y="6804533"/>
                    <a:pt x="2981833" y="6804533"/>
                  </a:cubicBezTo>
                  <a:cubicBezTo>
                    <a:pt x="2974213" y="6804533"/>
                    <a:pt x="2974213" y="6804533"/>
                    <a:pt x="2974213" y="6804533"/>
                  </a:cubicBezTo>
                  <a:close/>
                  <a:moveTo>
                    <a:pt x="4011295" y="6743446"/>
                  </a:moveTo>
                  <a:cubicBezTo>
                    <a:pt x="4003675" y="6720586"/>
                    <a:pt x="4018915" y="6705346"/>
                    <a:pt x="4041775" y="6697726"/>
                  </a:cubicBezTo>
                  <a:cubicBezTo>
                    <a:pt x="4057015" y="6697726"/>
                    <a:pt x="4079875" y="6705346"/>
                    <a:pt x="4079875" y="6728206"/>
                  </a:cubicBezTo>
                  <a:cubicBezTo>
                    <a:pt x="4087495" y="6751066"/>
                    <a:pt x="4072255" y="6766306"/>
                    <a:pt x="4049395" y="6773926"/>
                  </a:cubicBezTo>
                  <a:cubicBezTo>
                    <a:pt x="4049395" y="6773926"/>
                    <a:pt x="4049395" y="6773926"/>
                    <a:pt x="4041775" y="6773926"/>
                  </a:cubicBezTo>
                  <a:cubicBezTo>
                    <a:pt x="4026535" y="6773926"/>
                    <a:pt x="4011295" y="6758686"/>
                    <a:pt x="4011295" y="6743446"/>
                  </a:cubicBezTo>
                  <a:close/>
                  <a:moveTo>
                    <a:pt x="2760599" y="6766306"/>
                  </a:moveTo>
                  <a:cubicBezTo>
                    <a:pt x="2737739" y="6766306"/>
                    <a:pt x="2730119" y="6743446"/>
                    <a:pt x="2730119" y="6728206"/>
                  </a:cubicBezTo>
                  <a:cubicBezTo>
                    <a:pt x="2737739" y="6705346"/>
                    <a:pt x="2752979" y="6690106"/>
                    <a:pt x="2775839" y="6697726"/>
                  </a:cubicBezTo>
                  <a:cubicBezTo>
                    <a:pt x="2798699" y="6697726"/>
                    <a:pt x="2806319" y="6720586"/>
                    <a:pt x="2806319" y="6735826"/>
                  </a:cubicBezTo>
                  <a:cubicBezTo>
                    <a:pt x="2798699" y="6758686"/>
                    <a:pt x="2783459" y="6773926"/>
                    <a:pt x="2768219" y="6773926"/>
                  </a:cubicBezTo>
                  <a:cubicBezTo>
                    <a:pt x="2768219" y="6773926"/>
                    <a:pt x="2760599" y="6773926"/>
                    <a:pt x="2760599" y="6766306"/>
                  </a:cubicBezTo>
                  <a:close/>
                  <a:moveTo>
                    <a:pt x="4217162" y="6697599"/>
                  </a:moveTo>
                  <a:cubicBezTo>
                    <a:pt x="4209542" y="6682359"/>
                    <a:pt x="4224782" y="6659499"/>
                    <a:pt x="4247642" y="6651879"/>
                  </a:cubicBezTo>
                  <a:cubicBezTo>
                    <a:pt x="4262882" y="6644259"/>
                    <a:pt x="4285742" y="6659499"/>
                    <a:pt x="4293362" y="6682359"/>
                  </a:cubicBezTo>
                  <a:cubicBezTo>
                    <a:pt x="4293362" y="6697599"/>
                    <a:pt x="4285742" y="6720459"/>
                    <a:pt x="4262882" y="6728079"/>
                  </a:cubicBezTo>
                  <a:cubicBezTo>
                    <a:pt x="4262882" y="6728079"/>
                    <a:pt x="4255262" y="6728079"/>
                    <a:pt x="4255262" y="6728079"/>
                  </a:cubicBezTo>
                  <a:cubicBezTo>
                    <a:pt x="4240022" y="6728079"/>
                    <a:pt x="4224782" y="6712839"/>
                    <a:pt x="4217162" y="6697599"/>
                  </a:cubicBezTo>
                  <a:close/>
                  <a:moveTo>
                    <a:pt x="2547112" y="6720459"/>
                  </a:moveTo>
                  <a:cubicBezTo>
                    <a:pt x="2531872" y="6712839"/>
                    <a:pt x="2516632" y="6697599"/>
                    <a:pt x="2524252" y="6674739"/>
                  </a:cubicBezTo>
                  <a:cubicBezTo>
                    <a:pt x="2524252" y="6651879"/>
                    <a:pt x="2547112" y="6644259"/>
                    <a:pt x="2569972" y="6644259"/>
                  </a:cubicBezTo>
                  <a:cubicBezTo>
                    <a:pt x="2585212" y="6651879"/>
                    <a:pt x="2600452" y="6674739"/>
                    <a:pt x="2592832" y="6697726"/>
                  </a:cubicBezTo>
                  <a:cubicBezTo>
                    <a:pt x="2592832" y="6712966"/>
                    <a:pt x="2577592" y="6720586"/>
                    <a:pt x="2562352" y="6720586"/>
                  </a:cubicBezTo>
                  <a:cubicBezTo>
                    <a:pt x="2554732" y="6720586"/>
                    <a:pt x="2554732" y="6720586"/>
                    <a:pt x="2547112" y="6720586"/>
                  </a:cubicBezTo>
                  <a:close/>
                  <a:moveTo>
                    <a:pt x="4423029" y="6644259"/>
                  </a:moveTo>
                  <a:cubicBezTo>
                    <a:pt x="4415409" y="6621399"/>
                    <a:pt x="4430649" y="6598539"/>
                    <a:pt x="4445889" y="6590792"/>
                  </a:cubicBezTo>
                  <a:cubicBezTo>
                    <a:pt x="4468749" y="6590792"/>
                    <a:pt x="4491609" y="6598412"/>
                    <a:pt x="4499229" y="6621272"/>
                  </a:cubicBezTo>
                  <a:cubicBezTo>
                    <a:pt x="4499229" y="6636512"/>
                    <a:pt x="4491609" y="6659372"/>
                    <a:pt x="4468749" y="6666992"/>
                  </a:cubicBezTo>
                  <a:cubicBezTo>
                    <a:pt x="4468749" y="6666992"/>
                    <a:pt x="4461129" y="6666992"/>
                    <a:pt x="4461129" y="6666992"/>
                  </a:cubicBezTo>
                  <a:cubicBezTo>
                    <a:pt x="4445889" y="6666992"/>
                    <a:pt x="4430649" y="6659372"/>
                    <a:pt x="4423029" y="6644132"/>
                  </a:cubicBezTo>
                  <a:close/>
                  <a:moveTo>
                    <a:pt x="2341118" y="6659372"/>
                  </a:moveTo>
                  <a:cubicBezTo>
                    <a:pt x="2318258" y="6651752"/>
                    <a:pt x="2310638" y="6628892"/>
                    <a:pt x="2318258" y="6613652"/>
                  </a:cubicBezTo>
                  <a:cubicBezTo>
                    <a:pt x="2325878" y="6590792"/>
                    <a:pt x="2348738" y="6583172"/>
                    <a:pt x="2363978" y="6590792"/>
                  </a:cubicBezTo>
                  <a:cubicBezTo>
                    <a:pt x="2386838" y="6590792"/>
                    <a:pt x="2394458" y="6613652"/>
                    <a:pt x="2386838" y="6636512"/>
                  </a:cubicBezTo>
                  <a:cubicBezTo>
                    <a:pt x="2386838" y="6651752"/>
                    <a:pt x="2371598" y="6659372"/>
                    <a:pt x="2356358" y="6659372"/>
                  </a:cubicBezTo>
                  <a:cubicBezTo>
                    <a:pt x="2348738" y="6659372"/>
                    <a:pt x="2348738" y="6659372"/>
                    <a:pt x="2341118" y="6659372"/>
                  </a:cubicBezTo>
                  <a:close/>
                  <a:moveTo>
                    <a:pt x="4628896" y="6567805"/>
                  </a:moveTo>
                  <a:cubicBezTo>
                    <a:pt x="4621276" y="6552565"/>
                    <a:pt x="4628896" y="6529705"/>
                    <a:pt x="4644136" y="6522085"/>
                  </a:cubicBezTo>
                  <a:cubicBezTo>
                    <a:pt x="4666996" y="6514465"/>
                    <a:pt x="4689856" y="6522085"/>
                    <a:pt x="4697476" y="6544945"/>
                  </a:cubicBezTo>
                  <a:cubicBezTo>
                    <a:pt x="4705096" y="6560185"/>
                    <a:pt x="4697476" y="6583045"/>
                    <a:pt x="4674616" y="6590665"/>
                  </a:cubicBezTo>
                  <a:cubicBezTo>
                    <a:pt x="4674616" y="6590665"/>
                    <a:pt x="4666996" y="6598285"/>
                    <a:pt x="4659376" y="6598285"/>
                  </a:cubicBezTo>
                  <a:cubicBezTo>
                    <a:pt x="4644136" y="6598285"/>
                    <a:pt x="4628896" y="6583045"/>
                    <a:pt x="4628896" y="6567805"/>
                  </a:cubicBezTo>
                  <a:close/>
                  <a:moveTo>
                    <a:pt x="2135251" y="6583045"/>
                  </a:moveTo>
                  <a:cubicBezTo>
                    <a:pt x="2120011" y="6575425"/>
                    <a:pt x="2112391" y="6552565"/>
                    <a:pt x="2120011" y="6537325"/>
                  </a:cubicBezTo>
                  <a:cubicBezTo>
                    <a:pt x="2127631" y="6514465"/>
                    <a:pt x="2150491" y="6506845"/>
                    <a:pt x="2165731" y="6514465"/>
                  </a:cubicBezTo>
                  <a:cubicBezTo>
                    <a:pt x="2188591" y="6522085"/>
                    <a:pt x="2196211" y="6544945"/>
                    <a:pt x="2188591" y="6560185"/>
                  </a:cubicBezTo>
                  <a:cubicBezTo>
                    <a:pt x="2180971" y="6575425"/>
                    <a:pt x="2165731" y="6590665"/>
                    <a:pt x="2150491" y="6590665"/>
                  </a:cubicBezTo>
                  <a:cubicBezTo>
                    <a:pt x="2150491" y="6590665"/>
                    <a:pt x="2142871" y="6590665"/>
                    <a:pt x="2135251" y="6583045"/>
                  </a:cubicBezTo>
                  <a:close/>
                  <a:moveTo>
                    <a:pt x="4827143" y="6491478"/>
                  </a:moveTo>
                  <a:cubicBezTo>
                    <a:pt x="4811903" y="6468618"/>
                    <a:pt x="4819523" y="6445758"/>
                    <a:pt x="4842383" y="6438011"/>
                  </a:cubicBezTo>
                  <a:cubicBezTo>
                    <a:pt x="4857623" y="6430391"/>
                    <a:pt x="4880483" y="6438011"/>
                    <a:pt x="4895723" y="6453251"/>
                  </a:cubicBezTo>
                  <a:cubicBezTo>
                    <a:pt x="4903343" y="6476111"/>
                    <a:pt x="4895723" y="6498971"/>
                    <a:pt x="4872863" y="6506718"/>
                  </a:cubicBezTo>
                  <a:cubicBezTo>
                    <a:pt x="4872863" y="6506718"/>
                    <a:pt x="4865243" y="6506718"/>
                    <a:pt x="4857623" y="6506718"/>
                  </a:cubicBezTo>
                  <a:cubicBezTo>
                    <a:pt x="4842383" y="6506718"/>
                    <a:pt x="4827143" y="6499098"/>
                    <a:pt x="4827143" y="6491478"/>
                  </a:cubicBezTo>
                  <a:close/>
                  <a:moveTo>
                    <a:pt x="1936877" y="6499098"/>
                  </a:moveTo>
                  <a:cubicBezTo>
                    <a:pt x="1921637" y="6491478"/>
                    <a:pt x="1914017" y="6468618"/>
                    <a:pt x="1921637" y="6445631"/>
                  </a:cubicBezTo>
                  <a:cubicBezTo>
                    <a:pt x="1929257" y="6430391"/>
                    <a:pt x="1952117" y="6422771"/>
                    <a:pt x="1974977" y="6430391"/>
                  </a:cubicBezTo>
                  <a:cubicBezTo>
                    <a:pt x="1990217" y="6438011"/>
                    <a:pt x="1997837" y="6460871"/>
                    <a:pt x="1990217" y="6476111"/>
                  </a:cubicBezTo>
                  <a:cubicBezTo>
                    <a:pt x="1982597" y="6491351"/>
                    <a:pt x="1967357" y="6498971"/>
                    <a:pt x="1959737" y="6498971"/>
                  </a:cubicBezTo>
                  <a:cubicBezTo>
                    <a:pt x="1952117" y="6498971"/>
                    <a:pt x="1944497" y="6498971"/>
                    <a:pt x="1936877" y="6498971"/>
                  </a:cubicBezTo>
                  <a:close/>
                  <a:moveTo>
                    <a:pt x="5017770" y="6392164"/>
                  </a:moveTo>
                  <a:cubicBezTo>
                    <a:pt x="5002530" y="6376924"/>
                    <a:pt x="5010150" y="6354064"/>
                    <a:pt x="5033010" y="6338697"/>
                  </a:cubicBezTo>
                  <a:cubicBezTo>
                    <a:pt x="5048250" y="6331077"/>
                    <a:pt x="5071110" y="6338697"/>
                    <a:pt x="5078730" y="6353937"/>
                  </a:cubicBezTo>
                  <a:cubicBezTo>
                    <a:pt x="5093970" y="6376797"/>
                    <a:pt x="5086350" y="6399657"/>
                    <a:pt x="5063490" y="6407404"/>
                  </a:cubicBezTo>
                  <a:cubicBezTo>
                    <a:pt x="5063490" y="6407404"/>
                    <a:pt x="5055870" y="6415024"/>
                    <a:pt x="5048250" y="6415024"/>
                  </a:cubicBezTo>
                  <a:cubicBezTo>
                    <a:pt x="5033010" y="6415024"/>
                    <a:pt x="5025390" y="6407404"/>
                    <a:pt x="5017770" y="6392164"/>
                  </a:cubicBezTo>
                  <a:close/>
                  <a:moveTo>
                    <a:pt x="1746250" y="6399784"/>
                  </a:moveTo>
                  <a:cubicBezTo>
                    <a:pt x="1731010" y="6384544"/>
                    <a:pt x="1723390" y="6361684"/>
                    <a:pt x="1731010" y="6346317"/>
                  </a:cubicBezTo>
                  <a:cubicBezTo>
                    <a:pt x="1746250" y="6323457"/>
                    <a:pt x="1769110" y="6323457"/>
                    <a:pt x="1784350" y="6331077"/>
                  </a:cubicBezTo>
                  <a:cubicBezTo>
                    <a:pt x="1807210" y="6338697"/>
                    <a:pt x="1807210" y="6361557"/>
                    <a:pt x="1799590" y="6384544"/>
                  </a:cubicBezTo>
                  <a:cubicBezTo>
                    <a:pt x="1791970" y="6392164"/>
                    <a:pt x="1776730" y="6399784"/>
                    <a:pt x="1769110" y="6399784"/>
                  </a:cubicBezTo>
                  <a:cubicBezTo>
                    <a:pt x="1761490" y="6399784"/>
                    <a:pt x="1753870" y="6399784"/>
                    <a:pt x="1746250" y="6399784"/>
                  </a:cubicBezTo>
                  <a:close/>
                  <a:moveTo>
                    <a:pt x="5200777" y="6285357"/>
                  </a:moveTo>
                  <a:cubicBezTo>
                    <a:pt x="5185537" y="6270117"/>
                    <a:pt x="5193157" y="6247257"/>
                    <a:pt x="5208397" y="6231890"/>
                  </a:cubicBezTo>
                  <a:cubicBezTo>
                    <a:pt x="5231257" y="6224270"/>
                    <a:pt x="5254117" y="6224270"/>
                    <a:pt x="5261737" y="6247130"/>
                  </a:cubicBezTo>
                  <a:cubicBezTo>
                    <a:pt x="5276977" y="6262370"/>
                    <a:pt x="5269357" y="6285230"/>
                    <a:pt x="5254117" y="6292850"/>
                  </a:cubicBezTo>
                  <a:cubicBezTo>
                    <a:pt x="5246497" y="6300470"/>
                    <a:pt x="5238877" y="6300470"/>
                    <a:pt x="5231257" y="6300470"/>
                  </a:cubicBezTo>
                  <a:cubicBezTo>
                    <a:pt x="5223637" y="6300470"/>
                    <a:pt x="5208397" y="6292850"/>
                    <a:pt x="5200777" y="6285230"/>
                  </a:cubicBezTo>
                  <a:close/>
                  <a:moveTo>
                    <a:pt x="1563243" y="6285230"/>
                  </a:moveTo>
                  <a:cubicBezTo>
                    <a:pt x="1548003" y="6269990"/>
                    <a:pt x="1540383" y="6247130"/>
                    <a:pt x="1548003" y="6231763"/>
                  </a:cubicBezTo>
                  <a:cubicBezTo>
                    <a:pt x="1563243" y="6216523"/>
                    <a:pt x="1586103" y="6208903"/>
                    <a:pt x="1601343" y="6224143"/>
                  </a:cubicBezTo>
                  <a:cubicBezTo>
                    <a:pt x="1624203" y="6231763"/>
                    <a:pt x="1624203" y="6254623"/>
                    <a:pt x="1616583" y="6277610"/>
                  </a:cubicBezTo>
                  <a:cubicBezTo>
                    <a:pt x="1608963" y="6285230"/>
                    <a:pt x="1593723" y="6292850"/>
                    <a:pt x="1586103" y="6292850"/>
                  </a:cubicBezTo>
                  <a:cubicBezTo>
                    <a:pt x="1578483" y="6292850"/>
                    <a:pt x="1570863" y="6292850"/>
                    <a:pt x="1563243" y="6285230"/>
                  </a:cubicBezTo>
                  <a:close/>
                  <a:moveTo>
                    <a:pt x="5376164" y="6163183"/>
                  </a:moveTo>
                  <a:cubicBezTo>
                    <a:pt x="5368544" y="6147943"/>
                    <a:pt x="5368544" y="6125083"/>
                    <a:pt x="5383784" y="6109716"/>
                  </a:cubicBezTo>
                  <a:cubicBezTo>
                    <a:pt x="5406644" y="6102096"/>
                    <a:pt x="5429504" y="6102096"/>
                    <a:pt x="5437124" y="6117336"/>
                  </a:cubicBezTo>
                  <a:cubicBezTo>
                    <a:pt x="5452364" y="6140196"/>
                    <a:pt x="5452364" y="6163056"/>
                    <a:pt x="5429504" y="6170803"/>
                  </a:cubicBezTo>
                  <a:cubicBezTo>
                    <a:pt x="5421884" y="6178423"/>
                    <a:pt x="5414264" y="6178423"/>
                    <a:pt x="5406644" y="6178423"/>
                  </a:cubicBezTo>
                  <a:cubicBezTo>
                    <a:pt x="5399024" y="6178423"/>
                    <a:pt x="5383784" y="6178423"/>
                    <a:pt x="5376164" y="6163183"/>
                  </a:cubicBezTo>
                  <a:close/>
                  <a:moveTo>
                    <a:pt x="1387856" y="6163183"/>
                  </a:moveTo>
                  <a:cubicBezTo>
                    <a:pt x="1364996" y="6147943"/>
                    <a:pt x="1364996" y="6125083"/>
                    <a:pt x="1380236" y="6109716"/>
                  </a:cubicBezTo>
                  <a:cubicBezTo>
                    <a:pt x="1387856" y="6094476"/>
                    <a:pt x="1410716" y="6086856"/>
                    <a:pt x="1425956" y="6102096"/>
                  </a:cubicBezTo>
                  <a:cubicBezTo>
                    <a:pt x="1448816" y="6109716"/>
                    <a:pt x="1448816" y="6140196"/>
                    <a:pt x="1441196" y="6155563"/>
                  </a:cubicBezTo>
                  <a:cubicBezTo>
                    <a:pt x="1433576" y="6163183"/>
                    <a:pt x="1418336" y="6170803"/>
                    <a:pt x="1410716" y="6170803"/>
                  </a:cubicBezTo>
                  <a:cubicBezTo>
                    <a:pt x="1395476" y="6170803"/>
                    <a:pt x="1387856" y="6163183"/>
                    <a:pt x="1387856" y="6163183"/>
                  </a:cubicBezTo>
                  <a:close/>
                  <a:moveTo>
                    <a:pt x="5551551" y="6033516"/>
                  </a:moveTo>
                  <a:cubicBezTo>
                    <a:pt x="5536311" y="6018276"/>
                    <a:pt x="5536311" y="5995416"/>
                    <a:pt x="5551551" y="5980049"/>
                  </a:cubicBezTo>
                  <a:cubicBezTo>
                    <a:pt x="5566791" y="5964809"/>
                    <a:pt x="5597271" y="5972429"/>
                    <a:pt x="5604891" y="5987669"/>
                  </a:cubicBezTo>
                  <a:cubicBezTo>
                    <a:pt x="5620131" y="6002909"/>
                    <a:pt x="5620131" y="6025769"/>
                    <a:pt x="5604891" y="6041136"/>
                  </a:cubicBezTo>
                  <a:cubicBezTo>
                    <a:pt x="5597271" y="6048756"/>
                    <a:pt x="5589651" y="6048756"/>
                    <a:pt x="5574411" y="6048756"/>
                  </a:cubicBezTo>
                  <a:cubicBezTo>
                    <a:pt x="5566791" y="6048756"/>
                    <a:pt x="5559171" y="6041136"/>
                    <a:pt x="5551551" y="6033516"/>
                  </a:cubicBezTo>
                  <a:close/>
                  <a:moveTo>
                    <a:pt x="1212469" y="6025896"/>
                  </a:moveTo>
                  <a:cubicBezTo>
                    <a:pt x="1197229" y="6010656"/>
                    <a:pt x="1197229" y="5987796"/>
                    <a:pt x="1212469" y="5972429"/>
                  </a:cubicBezTo>
                  <a:cubicBezTo>
                    <a:pt x="1220089" y="5957189"/>
                    <a:pt x="1250569" y="5957189"/>
                    <a:pt x="1265809" y="5972429"/>
                  </a:cubicBezTo>
                  <a:cubicBezTo>
                    <a:pt x="1281049" y="5980049"/>
                    <a:pt x="1281049" y="6002909"/>
                    <a:pt x="1265809" y="6025896"/>
                  </a:cubicBezTo>
                  <a:cubicBezTo>
                    <a:pt x="1258189" y="6033516"/>
                    <a:pt x="1250569" y="6033516"/>
                    <a:pt x="1235329" y="6033516"/>
                  </a:cubicBezTo>
                  <a:cubicBezTo>
                    <a:pt x="1227709" y="6033516"/>
                    <a:pt x="1220089" y="6033516"/>
                    <a:pt x="1212469" y="6025896"/>
                  </a:cubicBezTo>
                  <a:close/>
                  <a:moveTo>
                    <a:pt x="5711698" y="5896229"/>
                  </a:moveTo>
                  <a:cubicBezTo>
                    <a:pt x="5696458" y="5880989"/>
                    <a:pt x="5696458" y="5858129"/>
                    <a:pt x="5711698" y="5842762"/>
                  </a:cubicBezTo>
                  <a:cubicBezTo>
                    <a:pt x="5726938" y="5827522"/>
                    <a:pt x="5749798" y="5827522"/>
                    <a:pt x="5765038" y="5842762"/>
                  </a:cubicBezTo>
                  <a:cubicBezTo>
                    <a:pt x="5780278" y="5858002"/>
                    <a:pt x="5780278" y="5880862"/>
                    <a:pt x="5765038" y="5896229"/>
                  </a:cubicBezTo>
                  <a:cubicBezTo>
                    <a:pt x="5757418" y="5903849"/>
                    <a:pt x="5749798" y="5903849"/>
                    <a:pt x="5734558" y="5903849"/>
                  </a:cubicBezTo>
                  <a:cubicBezTo>
                    <a:pt x="5726938" y="5903849"/>
                    <a:pt x="5719318" y="5903849"/>
                    <a:pt x="5711698" y="5896229"/>
                  </a:cubicBezTo>
                  <a:close/>
                  <a:moveTo>
                    <a:pt x="1052322" y="5880989"/>
                  </a:moveTo>
                  <a:cubicBezTo>
                    <a:pt x="1037082" y="5865749"/>
                    <a:pt x="1037082" y="5842889"/>
                    <a:pt x="1052322" y="5827522"/>
                  </a:cubicBezTo>
                  <a:cubicBezTo>
                    <a:pt x="1067562" y="5812282"/>
                    <a:pt x="1090422" y="5812282"/>
                    <a:pt x="1105662" y="5827522"/>
                  </a:cubicBezTo>
                  <a:cubicBezTo>
                    <a:pt x="1120902" y="5842762"/>
                    <a:pt x="1120902" y="5865622"/>
                    <a:pt x="1105662" y="5880989"/>
                  </a:cubicBezTo>
                  <a:cubicBezTo>
                    <a:pt x="1098042" y="5888609"/>
                    <a:pt x="1090422" y="5896229"/>
                    <a:pt x="1082802" y="5896229"/>
                  </a:cubicBezTo>
                  <a:cubicBezTo>
                    <a:pt x="1067562" y="5896229"/>
                    <a:pt x="1059942" y="5888609"/>
                    <a:pt x="1052322" y="5880989"/>
                  </a:cubicBezTo>
                  <a:close/>
                  <a:moveTo>
                    <a:pt x="5864225" y="5743702"/>
                  </a:moveTo>
                  <a:cubicBezTo>
                    <a:pt x="5848985" y="5728462"/>
                    <a:pt x="5848985" y="5705602"/>
                    <a:pt x="5864225" y="5690235"/>
                  </a:cubicBezTo>
                  <a:cubicBezTo>
                    <a:pt x="5871845" y="5674995"/>
                    <a:pt x="5902325" y="5674995"/>
                    <a:pt x="5917565" y="5690235"/>
                  </a:cubicBezTo>
                  <a:cubicBezTo>
                    <a:pt x="5932805" y="5705475"/>
                    <a:pt x="5932805" y="5728335"/>
                    <a:pt x="5917565" y="5743702"/>
                  </a:cubicBezTo>
                  <a:cubicBezTo>
                    <a:pt x="5909945" y="5751322"/>
                    <a:pt x="5902325" y="5751322"/>
                    <a:pt x="5887085" y="5751322"/>
                  </a:cubicBezTo>
                  <a:cubicBezTo>
                    <a:pt x="5879465" y="5751322"/>
                    <a:pt x="5871845" y="5751322"/>
                    <a:pt x="5864225" y="5743702"/>
                  </a:cubicBezTo>
                  <a:close/>
                  <a:moveTo>
                    <a:pt x="899795" y="5728462"/>
                  </a:moveTo>
                  <a:cubicBezTo>
                    <a:pt x="884555" y="5713222"/>
                    <a:pt x="892175" y="5690362"/>
                    <a:pt x="907415" y="5674995"/>
                  </a:cubicBezTo>
                  <a:cubicBezTo>
                    <a:pt x="922655" y="5659755"/>
                    <a:pt x="945515" y="5659755"/>
                    <a:pt x="960755" y="5674995"/>
                  </a:cubicBezTo>
                  <a:cubicBezTo>
                    <a:pt x="975995" y="5690235"/>
                    <a:pt x="968375" y="5713095"/>
                    <a:pt x="953135" y="5728462"/>
                  </a:cubicBezTo>
                  <a:cubicBezTo>
                    <a:pt x="945515" y="5736082"/>
                    <a:pt x="937895" y="5736082"/>
                    <a:pt x="930275" y="5736082"/>
                  </a:cubicBezTo>
                  <a:cubicBezTo>
                    <a:pt x="922655" y="5736082"/>
                    <a:pt x="907415" y="5736082"/>
                    <a:pt x="899795" y="5728462"/>
                  </a:cubicBezTo>
                  <a:close/>
                  <a:moveTo>
                    <a:pt x="6009132" y="5583555"/>
                  </a:moveTo>
                  <a:cubicBezTo>
                    <a:pt x="5986272" y="5568315"/>
                    <a:pt x="5986272" y="5545455"/>
                    <a:pt x="6001512" y="5530088"/>
                  </a:cubicBezTo>
                  <a:cubicBezTo>
                    <a:pt x="6016752" y="5514848"/>
                    <a:pt x="6039612" y="5514848"/>
                    <a:pt x="6054852" y="5522468"/>
                  </a:cubicBezTo>
                  <a:cubicBezTo>
                    <a:pt x="6070092" y="5537708"/>
                    <a:pt x="6070092" y="5560568"/>
                    <a:pt x="6062472" y="5575935"/>
                  </a:cubicBezTo>
                  <a:cubicBezTo>
                    <a:pt x="6054852" y="5591175"/>
                    <a:pt x="6039612" y="5591175"/>
                    <a:pt x="6031992" y="5591175"/>
                  </a:cubicBezTo>
                  <a:cubicBezTo>
                    <a:pt x="6024372" y="5591175"/>
                    <a:pt x="6009132" y="5591175"/>
                    <a:pt x="6009132" y="5583555"/>
                  </a:cubicBezTo>
                  <a:close/>
                  <a:moveTo>
                    <a:pt x="762508" y="5560695"/>
                  </a:moveTo>
                  <a:cubicBezTo>
                    <a:pt x="747268" y="5545455"/>
                    <a:pt x="747268" y="5522595"/>
                    <a:pt x="762508" y="5507228"/>
                  </a:cubicBezTo>
                  <a:cubicBezTo>
                    <a:pt x="785368" y="5499608"/>
                    <a:pt x="808228" y="5499608"/>
                    <a:pt x="823468" y="5514848"/>
                  </a:cubicBezTo>
                  <a:cubicBezTo>
                    <a:pt x="831088" y="5530088"/>
                    <a:pt x="831088" y="5552948"/>
                    <a:pt x="815848" y="5568315"/>
                  </a:cubicBezTo>
                  <a:cubicBezTo>
                    <a:pt x="808228" y="5575935"/>
                    <a:pt x="800608" y="5575935"/>
                    <a:pt x="792988" y="5575935"/>
                  </a:cubicBezTo>
                  <a:cubicBezTo>
                    <a:pt x="777748" y="5575935"/>
                    <a:pt x="770128" y="5575935"/>
                    <a:pt x="762508" y="5560695"/>
                  </a:cubicBezTo>
                  <a:close/>
                  <a:moveTo>
                    <a:pt x="6138799" y="5415788"/>
                  </a:moveTo>
                  <a:cubicBezTo>
                    <a:pt x="6123559" y="5400548"/>
                    <a:pt x="6115939" y="5377688"/>
                    <a:pt x="6131179" y="5362321"/>
                  </a:cubicBezTo>
                  <a:cubicBezTo>
                    <a:pt x="6138799" y="5347081"/>
                    <a:pt x="6161659" y="5339461"/>
                    <a:pt x="6184519" y="5354701"/>
                  </a:cubicBezTo>
                  <a:cubicBezTo>
                    <a:pt x="6199759" y="5369941"/>
                    <a:pt x="6199759" y="5392801"/>
                    <a:pt x="6192139" y="5408168"/>
                  </a:cubicBezTo>
                  <a:cubicBezTo>
                    <a:pt x="6184519" y="5415788"/>
                    <a:pt x="6169279" y="5423408"/>
                    <a:pt x="6161659" y="5423408"/>
                  </a:cubicBezTo>
                  <a:cubicBezTo>
                    <a:pt x="6154039" y="5423408"/>
                    <a:pt x="6146419" y="5423408"/>
                    <a:pt x="6138799" y="5415788"/>
                  </a:cubicBezTo>
                  <a:close/>
                  <a:moveTo>
                    <a:pt x="632841" y="5392928"/>
                  </a:moveTo>
                  <a:cubicBezTo>
                    <a:pt x="617601" y="5370068"/>
                    <a:pt x="625221" y="5347208"/>
                    <a:pt x="640461" y="5339461"/>
                  </a:cubicBezTo>
                  <a:cubicBezTo>
                    <a:pt x="655701" y="5324221"/>
                    <a:pt x="678561" y="5331841"/>
                    <a:pt x="693801" y="5347081"/>
                  </a:cubicBezTo>
                  <a:cubicBezTo>
                    <a:pt x="701421" y="5362321"/>
                    <a:pt x="701421" y="5385181"/>
                    <a:pt x="686181" y="5400548"/>
                  </a:cubicBezTo>
                  <a:cubicBezTo>
                    <a:pt x="678561" y="5408168"/>
                    <a:pt x="670941" y="5408168"/>
                    <a:pt x="663321" y="5408168"/>
                  </a:cubicBezTo>
                  <a:cubicBezTo>
                    <a:pt x="648081" y="5408168"/>
                    <a:pt x="640461" y="5400548"/>
                    <a:pt x="632841" y="5392928"/>
                  </a:cubicBezTo>
                  <a:close/>
                  <a:moveTo>
                    <a:pt x="6260719" y="5240401"/>
                  </a:moveTo>
                  <a:cubicBezTo>
                    <a:pt x="6237859" y="5225161"/>
                    <a:pt x="6237859" y="5202301"/>
                    <a:pt x="6245479" y="5186934"/>
                  </a:cubicBezTo>
                  <a:cubicBezTo>
                    <a:pt x="6260719" y="5171694"/>
                    <a:pt x="6283579" y="5164074"/>
                    <a:pt x="6298819" y="5171694"/>
                  </a:cubicBezTo>
                  <a:cubicBezTo>
                    <a:pt x="6314059" y="5186934"/>
                    <a:pt x="6321679" y="5209794"/>
                    <a:pt x="6314059" y="5225161"/>
                  </a:cubicBezTo>
                  <a:cubicBezTo>
                    <a:pt x="6306439" y="5240401"/>
                    <a:pt x="6291199" y="5248021"/>
                    <a:pt x="6275959" y="5248021"/>
                  </a:cubicBezTo>
                  <a:cubicBezTo>
                    <a:pt x="6275959" y="5248021"/>
                    <a:pt x="6268339" y="5240401"/>
                    <a:pt x="6260719" y="5240401"/>
                  </a:cubicBezTo>
                  <a:close/>
                  <a:moveTo>
                    <a:pt x="510794" y="5209921"/>
                  </a:moveTo>
                  <a:cubicBezTo>
                    <a:pt x="495554" y="5194681"/>
                    <a:pt x="503174" y="5171821"/>
                    <a:pt x="526034" y="5156454"/>
                  </a:cubicBezTo>
                  <a:cubicBezTo>
                    <a:pt x="541274" y="5148834"/>
                    <a:pt x="564134" y="5148834"/>
                    <a:pt x="571754" y="5171694"/>
                  </a:cubicBezTo>
                  <a:cubicBezTo>
                    <a:pt x="586994" y="5186934"/>
                    <a:pt x="579374" y="5209794"/>
                    <a:pt x="564134" y="5225161"/>
                  </a:cubicBezTo>
                  <a:cubicBezTo>
                    <a:pt x="556514" y="5225161"/>
                    <a:pt x="548894" y="5225161"/>
                    <a:pt x="541274" y="5225161"/>
                  </a:cubicBezTo>
                  <a:cubicBezTo>
                    <a:pt x="526034" y="5225161"/>
                    <a:pt x="518414" y="5225161"/>
                    <a:pt x="510794" y="5209921"/>
                  </a:cubicBezTo>
                  <a:close/>
                  <a:moveTo>
                    <a:pt x="6367526" y="5057394"/>
                  </a:moveTo>
                  <a:cubicBezTo>
                    <a:pt x="6352286" y="5042154"/>
                    <a:pt x="6344666" y="5019294"/>
                    <a:pt x="6352286" y="5003927"/>
                  </a:cubicBezTo>
                  <a:cubicBezTo>
                    <a:pt x="6367526" y="4988687"/>
                    <a:pt x="6390386" y="4981067"/>
                    <a:pt x="6405626" y="4988687"/>
                  </a:cubicBezTo>
                  <a:cubicBezTo>
                    <a:pt x="6420866" y="4996307"/>
                    <a:pt x="6428486" y="5019167"/>
                    <a:pt x="6420866" y="5042154"/>
                  </a:cubicBezTo>
                  <a:cubicBezTo>
                    <a:pt x="6413246" y="5049774"/>
                    <a:pt x="6398006" y="5057394"/>
                    <a:pt x="6390386" y="5057394"/>
                  </a:cubicBezTo>
                  <a:cubicBezTo>
                    <a:pt x="6382766" y="5057394"/>
                    <a:pt x="6375146" y="5057394"/>
                    <a:pt x="6367526" y="5057394"/>
                  </a:cubicBezTo>
                  <a:close/>
                  <a:moveTo>
                    <a:pt x="404114" y="5019294"/>
                  </a:moveTo>
                  <a:cubicBezTo>
                    <a:pt x="388874" y="5004054"/>
                    <a:pt x="396494" y="4981194"/>
                    <a:pt x="419354" y="4973574"/>
                  </a:cubicBezTo>
                  <a:cubicBezTo>
                    <a:pt x="434594" y="4958334"/>
                    <a:pt x="457454" y="4965954"/>
                    <a:pt x="472694" y="4988814"/>
                  </a:cubicBezTo>
                  <a:cubicBezTo>
                    <a:pt x="480314" y="5004054"/>
                    <a:pt x="472694" y="5026914"/>
                    <a:pt x="449834" y="5034534"/>
                  </a:cubicBezTo>
                  <a:cubicBezTo>
                    <a:pt x="449834" y="5042154"/>
                    <a:pt x="442214" y="5042154"/>
                    <a:pt x="434594" y="5042154"/>
                  </a:cubicBezTo>
                  <a:cubicBezTo>
                    <a:pt x="419354" y="5042154"/>
                    <a:pt x="411734" y="5034534"/>
                    <a:pt x="404114" y="5019294"/>
                  </a:cubicBezTo>
                  <a:close/>
                  <a:moveTo>
                    <a:pt x="6466713" y="4866767"/>
                  </a:moveTo>
                  <a:cubicBezTo>
                    <a:pt x="6451473" y="4859147"/>
                    <a:pt x="6436233" y="4836287"/>
                    <a:pt x="6451473" y="4813300"/>
                  </a:cubicBezTo>
                  <a:cubicBezTo>
                    <a:pt x="6459093" y="4798060"/>
                    <a:pt x="6481953" y="4790440"/>
                    <a:pt x="6497193" y="4798060"/>
                  </a:cubicBezTo>
                  <a:cubicBezTo>
                    <a:pt x="6520053" y="4805680"/>
                    <a:pt x="6527673" y="4828540"/>
                    <a:pt x="6520053" y="4843780"/>
                  </a:cubicBezTo>
                  <a:cubicBezTo>
                    <a:pt x="6512433" y="4859020"/>
                    <a:pt x="6497193" y="4866640"/>
                    <a:pt x="6481953" y="4866640"/>
                  </a:cubicBezTo>
                  <a:cubicBezTo>
                    <a:pt x="6474333" y="4866640"/>
                    <a:pt x="6474333" y="4866640"/>
                    <a:pt x="6466713" y="4866640"/>
                  </a:cubicBezTo>
                  <a:close/>
                  <a:moveTo>
                    <a:pt x="305054" y="4828540"/>
                  </a:moveTo>
                  <a:cubicBezTo>
                    <a:pt x="297434" y="4805680"/>
                    <a:pt x="305054" y="4782820"/>
                    <a:pt x="327914" y="4775073"/>
                  </a:cubicBezTo>
                  <a:cubicBezTo>
                    <a:pt x="343154" y="4767453"/>
                    <a:pt x="366014" y="4775073"/>
                    <a:pt x="373634" y="4797933"/>
                  </a:cubicBezTo>
                  <a:cubicBezTo>
                    <a:pt x="381254" y="4813173"/>
                    <a:pt x="373634" y="4836033"/>
                    <a:pt x="358394" y="4843653"/>
                  </a:cubicBezTo>
                  <a:cubicBezTo>
                    <a:pt x="350774" y="4851273"/>
                    <a:pt x="343154" y="4851273"/>
                    <a:pt x="343154" y="4851273"/>
                  </a:cubicBezTo>
                  <a:cubicBezTo>
                    <a:pt x="327914" y="4851273"/>
                    <a:pt x="312674" y="4843653"/>
                    <a:pt x="305054" y="4828413"/>
                  </a:cubicBezTo>
                  <a:close/>
                  <a:moveTo>
                    <a:pt x="6550660" y="4668520"/>
                  </a:moveTo>
                  <a:cubicBezTo>
                    <a:pt x="6535420" y="4660900"/>
                    <a:pt x="6520180" y="4638040"/>
                    <a:pt x="6527800" y="4622800"/>
                  </a:cubicBezTo>
                  <a:cubicBezTo>
                    <a:pt x="6535420" y="4599940"/>
                    <a:pt x="6558280" y="4592320"/>
                    <a:pt x="6581140" y="4599940"/>
                  </a:cubicBezTo>
                  <a:cubicBezTo>
                    <a:pt x="6604000" y="4607560"/>
                    <a:pt x="6611620" y="4630420"/>
                    <a:pt x="6604000" y="4645660"/>
                  </a:cubicBezTo>
                  <a:cubicBezTo>
                    <a:pt x="6596380" y="4660900"/>
                    <a:pt x="6581140" y="4668520"/>
                    <a:pt x="6565900" y="4668520"/>
                  </a:cubicBezTo>
                  <a:cubicBezTo>
                    <a:pt x="6565900" y="4668520"/>
                    <a:pt x="6558280" y="4668520"/>
                    <a:pt x="6550660" y="4668520"/>
                  </a:cubicBezTo>
                  <a:close/>
                  <a:moveTo>
                    <a:pt x="221107" y="4630420"/>
                  </a:moveTo>
                  <a:cubicBezTo>
                    <a:pt x="213487" y="4607560"/>
                    <a:pt x="228727" y="4584700"/>
                    <a:pt x="243967" y="4576953"/>
                  </a:cubicBezTo>
                  <a:cubicBezTo>
                    <a:pt x="266827" y="4569333"/>
                    <a:pt x="289687" y="4584573"/>
                    <a:pt x="297307" y="4599813"/>
                  </a:cubicBezTo>
                  <a:cubicBezTo>
                    <a:pt x="304927" y="4622673"/>
                    <a:pt x="289687" y="4645533"/>
                    <a:pt x="274447" y="4653280"/>
                  </a:cubicBezTo>
                  <a:cubicBezTo>
                    <a:pt x="266827" y="4653280"/>
                    <a:pt x="266827" y="4653280"/>
                    <a:pt x="259207" y="4653280"/>
                  </a:cubicBezTo>
                  <a:cubicBezTo>
                    <a:pt x="243967" y="4653280"/>
                    <a:pt x="228727" y="4645660"/>
                    <a:pt x="221107" y="4630420"/>
                  </a:cubicBezTo>
                  <a:close/>
                  <a:moveTo>
                    <a:pt x="6626860" y="4470146"/>
                  </a:moveTo>
                  <a:cubicBezTo>
                    <a:pt x="6604000" y="4462526"/>
                    <a:pt x="6596380" y="4439666"/>
                    <a:pt x="6604000" y="4416679"/>
                  </a:cubicBezTo>
                  <a:cubicBezTo>
                    <a:pt x="6604000" y="4401439"/>
                    <a:pt x="6626860" y="4386199"/>
                    <a:pt x="6649720" y="4393819"/>
                  </a:cubicBezTo>
                  <a:cubicBezTo>
                    <a:pt x="6672580" y="4401439"/>
                    <a:pt x="6680200" y="4424299"/>
                    <a:pt x="6672580" y="4439539"/>
                  </a:cubicBezTo>
                  <a:cubicBezTo>
                    <a:pt x="6672580" y="4454779"/>
                    <a:pt x="6657340" y="4470019"/>
                    <a:pt x="6634480" y="4470019"/>
                  </a:cubicBezTo>
                  <a:cubicBezTo>
                    <a:pt x="6634480" y="4470019"/>
                    <a:pt x="6626860" y="4470019"/>
                    <a:pt x="6626860" y="4470019"/>
                  </a:cubicBezTo>
                  <a:close/>
                  <a:moveTo>
                    <a:pt x="152527" y="4424299"/>
                  </a:moveTo>
                  <a:cubicBezTo>
                    <a:pt x="144907" y="4401439"/>
                    <a:pt x="160147" y="4378579"/>
                    <a:pt x="175387" y="4378579"/>
                  </a:cubicBezTo>
                  <a:cubicBezTo>
                    <a:pt x="198247" y="4370959"/>
                    <a:pt x="221107" y="4378579"/>
                    <a:pt x="228727" y="4401439"/>
                  </a:cubicBezTo>
                  <a:cubicBezTo>
                    <a:pt x="228727" y="4424299"/>
                    <a:pt x="221107" y="4439539"/>
                    <a:pt x="198247" y="4447159"/>
                  </a:cubicBezTo>
                  <a:cubicBezTo>
                    <a:pt x="198247" y="4447159"/>
                    <a:pt x="190627" y="4447159"/>
                    <a:pt x="190627" y="4447159"/>
                  </a:cubicBezTo>
                  <a:cubicBezTo>
                    <a:pt x="175387" y="4447159"/>
                    <a:pt x="160147" y="4439539"/>
                    <a:pt x="152527" y="4424299"/>
                  </a:cubicBezTo>
                  <a:close/>
                  <a:moveTo>
                    <a:pt x="6687947" y="4264025"/>
                  </a:moveTo>
                  <a:cubicBezTo>
                    <a:pt x="6665086" y="4256405"/>
                    <a:pt x="6649847" y="4233545"/>
                    <a:pt x="6657467" y="4218305"/>
                  </a:cubicBezTo>
                  <a:cubicBezTo>
                    <a:pt x="6665086" y="4195445"/>
                    <a:pt x="6680326" y="4180205"/>
                    <a:pt x="6703186" y="4187825"/>
                  </a:cubicBezTo>
                  <a:cubicBezTo>
                    <a:pt x="6726047" y="4195445"/>
                    <a:pt x="6733667" y="4210685"/>
                    <a:pt x="6733667" y="4233545"/>
                  </a:cubicBezTo>
                  <a:cubicBezTo>
                    <a:pt x="6726047" y="4248785"/>
                    <a:pt x="6710807" y="4264025"/>
                    <a:pt x="6695567" y="4264025"/>
                  </a:cubicBezTo>
                  <a:cubicBezTo>
                    <a:pt x="6695567" y="4264025"/>
                    <a:pt x="6687947" y="4264025"/>
                    <a:pt x="6687947" y="4264025"/>
                  </a:cubicBezTo>
                  <a:close/>
                  <a:moveTo>
                    <a:pt x="99187" y="4210812"/>
                  </a:moveTo>
                  <a:cubicBezTo>
                    <a:pt x="91567" y="4195572"/>
                    <a:pt x="106807" y="4172712"/>
                    <a:pt x="122047" y="4165092"/>
                  </a:cubicBezTo>
                  <a:cubicBezTo>
                    <a:pt x="144907" y="4165092"/>
                    <a:pt x="167767" y="4172712"/>
                    <a:pt x="167767" y="4195572"/>
                  </a:cubicBezTo>
                  <a:cubicBezTo>
                    <a:pt x="175387" y="4218432"/>
                    <a:pt x="160147" y="4241292"/>
                    <a:pt x="144907" y="4241292"/>
                  </a:cubicBezTo>
                  <a:cubicBezTo>
                    <a:pt x="137287" y="4241292"/>
                    <a:pt x="137287" y="4241292"/>
                    <a:pt x="129667" y="4241292"/>
                  </a:cubicBezTo>
                  <a:cubicBezTo>
                    <a:pt x="114427" y="4241292"/>
                    <a:pt x="99187" y="4233672"/>
                    <a:pt x="99187" y="4210812"/>
                  </a:cubicBezTo>
                  <a:close/>
                  <a:moveTo>
                    <a:pt x="6733667" y="4050538"/>
                  </a:moveTo>
                  <a:cubicBezTo>
                    <a:pt x="6710807" y="4050538"/>
                    <a:pt x="6695567" y="4027678"/>
                    <a:pt x="6703187" y="4004818"/>
                  </a:cubicBezTo>
                  <a:cubicBezTo>
                    <a:pt x="6703187" y="3989578"/>
                    <a:pt x="6726048" y="3974338"/>
                    <a:pt x="6748907" y="3974338"/>
                  </a:cubicBezTo>
                  <a:cubicBezTo>
                    <a:pt x="6764148" y="3981958"/>
                    <a:pt x="6779387" y="3997198"/>
                    <a:pt x="6779387" y="4020058"/>
                  </a:cubicBezTo>
                  <a:cubicBezTo>
                    <a:pt x="6771767" y="4042918"/>
                    <a:pt x="6756527" y="4050538"/>
                    <a:pt x="6741287" y="4050538"/>
                  </a:cubicBezTo>
                  <a:cubicBezTo>
                    <a:pt x="6741287" y="4050538"/>
                    <a:pt x="6733667" y="4050538"/>
                    <a:pt x="6733667" y="4050538"/>
                  </a:cubicBezTo>
                  <a:close/>
                  <a:moveTo>
                    <a:pt x="53340" y="4004818"/>
                  </a:moveTo>
                  <a:cubicBezTo>
                    <a:pt x="45720" y="3981958"/>
                    <a:pt x="60960" y="3959098"/>
                    <a:pt x="83820" y="3959098"/>
                  </a:cubicBezTo>
                  <a:cubicBezTo>
                    <a:pt x="106680" y="3951478"/>
                    <a:pt x="121920" y="3966718"/>
                    <a:pt x="129540" y="3989578"/>
                  </a:cubicBezTo>
                  <a:cubicBezTo>
                    <a:pt x="129540" y="4012438"/>
                    <a:pt x="114300" y="4027678"/>
                    <a:pt x="99060" y="4035298"/>
                  </a:cubicBezTo>
                  <a:cubicBezTo>
                    <a:pt x="91440" y="4035298"/>
                    <a:pt x="91440" y="4035298"/>
                    <a:pt x="91440" y="4035298"/>
                  </a:cubicBezTo>
                  <a:cubicBezTo>
                    <a:pt x="68580" y="4035298"/>
                    <a:pt x="53340" y="4020058"/>
                    <a:pt x="53340" y="4004818"/>
                  </a:cubicBezTo>
                  <a:close/>
                  <a:moveTo>
                    <a:pt x="6764147" y="3836924"/>
                  </a:moveTo>
                  <a:cubicBezTo>
                    <a:pt x="6748907" y="3836924"/>
                    <a:pt x="6733667" y="3821684"/>
                    <a:pt x="6733667" y="3798824"/>
                  </a:cubicBezTo>
                  <a:cubicBezTo>
                    <a:pt x="6733667" y="3775964"/>
                    <a:pt x="6756526" y="3760724"/>
                    <a:pt x="6771767" y="3768344"/>
                  </a:cubicBezTo>
                  <a:cubicBezTo>
                    <a:pt x="6794626" y="3768344"/>
                    <a:pt x="6809867" y="3783584"/>
                    <a:pt x="6809867" y="3806444"/>
                  </a:cubicBezTo>
                  <a:cubicBezTo>
                    <a:pt x="6809867" y="3829304"/>
                    <a:pt x="6787007" y="3844544"/>
                    <a:pt x="6771767" y="3844544"/>
                  </a:cubicBezTo>
                  <a:cubicBezTo>
                    <a:pt x="6771767" y="3844544"/>
                    <a:pt x="6764147" y="3836924"/>
                    <a:pt x="6764147" y="3836924"/>
                  </a:cubicBezTo>
                  <a:close/>
                  <a:moveTo>
                    <a:pt x="22860" y="3791204"/>
                  </a:moveTo>
                  <a:cubicBezTo>
                    <a:pt x="22860" y="3768344"/>
                    <a:pt x="38100" y="3745484"/>
                    <a:pt x="53340" y="3745484"/>
                  </a:cubicBezTo>
                  <a:cubicBezTo>
                    <a:pt x="76200" y="3745484"/>
                    <a:pt x="99060" y="3760724"/>
                    <a:pt x="99060" y="3775964"/>
                  </a:cubicBezTo>
                  <a:cubicBezTo>
                    <a:pt x="99060" y="3798824"/>
                    <a:pt x="83820" y="3821684"/>
                    <a:pt x="60960" y="3821684"/>
                  </a:cubicBezTo>
                  <a:cubicBezTo>
                    <a:pt x="38100" y="3821684"/>
                    <a:pt x="22860" y="3806444"/>
                    <a:pt x="22860" y="3791204"/>
                  </a:cubicBezTo>
                  <a:close/>
                  <a:moveTo>
                    <a:pt x="6787007" y="3623310"/>
                  </a:moveTo>
                  <a:cubicBezTo>
                    <a:pt x="6764147" y="3623310"/>
                    <a:pt x="6748907" y="3608070"/>
                    <a:pt x="6748907" y="3585210"/>
                  </a:cubicBezTo>
                  <a:cubicBezTo>
                    <a:pt x="6748907" y="3562350"/>
                    <a:pt x="6771767" y="3547110"/>
                    <a:pt x="6787007" y="3554730"/>
                  </a:cubicBezTo>
                  <a:cubicBezTo>
                    <a:pt x="6809867" y="3554730"/>
                    <a:pt x="6825107" y="3569970"/>
                    <a:pt x="6825107" y="3592830"/>
                  </a:cubicBezTo>
                  <a:cubicBezTo>
                    <a:pt x="6825107" y="3608070"/>
                    <a:pt x="6809867" y="3630930"/>
                    <a:pt x="6787007" y="3630930"/>
                  </a:cubicBezTo>
                  <a:cubicBezTo>
                    <a:pt x="6787007" y="3630930"/>
                    <a:pt x="6787007" y="3630930"/>
                    <a:pt x="6787007" y="3623310"/>
                  </a:cubicBezTo>
                  <a:close/>
                  <a:moveTo>
                    <a:pt x="7620" y="3569970"/>
                  </a:moveTo>
                  <a:cubicBezTo>
                    <a:pt x="7620" y="3547110"/>
                    <a:pt x="22860" y="3531870"/>
                    <a:pt x="45720" y="3531870"/>
                  </a:cubicBezTo>
                  <a:cubicBezTo>
                    <a:pt x="60960" y="3531870"/>
                    <a:pt x="83820" y="3547110"/>
                    <a:pt x="83820" y="3569970"/>
                  </a:cubicBezTo>
                  <a:cubicBezTo>
                    <a:pt x="83820" y="3592830"/>
                    <a:pt x="68580" y="3608070"/>
                    <a:pt x="45720" y="3608070"/>
                  </a:cubicBezTo>
                  <a:cubicBezTo>
                    <a:pt x="22860" y="3608070"/>
                    <a:pt x="7620" y="3592830"/>
                    <a:pt x="7620" y="3569970"/>
                  </a:cubicBezTo>
                  <a:close/>
                  <a:moveTo>
                    <a:pt x="6756526" y="3371596"/>
                  </a:moveTo>
                  <a:cubicBezTo>
                    <a:pt x="6756526" y="3356356"/>
                    <a:pt x="6771767" y="3333496"/>
                    <a:pt x="6794626" y="3333496"/>
                  </a:cubicBezTo>
                  <a:cubicBezTo>
                    <a:pt x="6809867" y="3333496"/>
                    <a:pt x="6832726" y="3356356"/>
                    <a:pt x="6832726" y="3371596"/>
                  </a:cubicBezTo>
                  <a:cubicBezTo>
                    <a:pt x="6832726" y="3394456"/>
                    <a:pt x="6809867" y="3409696"/>
                    <a:pt x="6794626" y="3409696"/>
                  </a:cubicBezTo>
                  <a:cubicBezTo>
                    <a:pt x="6771767" y="3409696"/>
                    <a:pt x="6756526" y="3394456"/>
                    <a:pt x="6756526" y="3371596"/>
                  </a:cubicBezTo>
                  <a:close/>
                  <a:moveTo>
                    <a:pt x="38100" y="3394456"/>
                  </a:moveTo>
                  <a:cubicBezTo>
                    <a:pt x="22860" y="3394456"/>
                    <a:pt x="0" y="3379216"/>
                    <a:pt x="0" y="3356356"/>
                  </a:cubicBezTo>
                  <a:cubicBezTo>
                    <a:pt x="0" y="3333496"/>
                    <a:pt x="22860" y="3318256"/>
                    <a:pt x="38100" y="3318256"/>
                  </a:cubicBezTo>
                  <a:cubicBezTo>
                    <a:pt x="60960" y="3318256"/>
                    <a:pt x="76200" y="3333496"/>
                    <a:pt x="76200" y="3356356"/>
                  </a:cubicBezTo>
                  <a:cubicBezTo>
                    <a:pt x="76200" y="3379216"/>
                    <a:pt x="60960" y="3394456"/>
                    <a:pt x="38100" y="3394456"/>
                  </a:cubicBezTo>
                  <a:close/>
                  <a:moveTo>
                    <a:pt x="6741287" y="3165602"/>
                  </a:moveTo>
                  <a:cubicBezTo>
                    <a:pt x="6741287" y="3142742"/>
                    <a:pt x="6756527" y="3127502"/>
                    <a:pt x="6779387" y="3119882"/>
                  </a:cubicBezTo>
                  <a:cubicBezTo>
                    <a:pt x="6802247" y="3119882"/>
                    <a:pt x="6817487" y="3135122"/>
                    <a:pt x="6817487" y="3157982"/>
                  </a:cubicBezTo>
                  <a:cubicBezTo>
                    <a:pt x="6825107" y="3180842"/>
                    <a:pt x="6809867" y="3196082"/>
                    <a:pt x="6787007" y="3196082"/>
                  </a:cubicBezTo>
                  <a:cubicBezTo>
                    <a:pt x="6787007" y="3196082"/>
                    <a:pt x="6787007" y="3196082"/>
                    <a:pt x="6779387" y="3196082"/>
                  </a:cubicBezTo>
                  <a:cubicBezTo>
                    <a:pt x="6764147" y="3196082"/>
                    <a:pt x="6748907" y="3180842"/>
                    <a:pt x="6741287" y="3165602"/>
                  </a:cubicBezTo>
                  <a:close/>
                  <a:moveTo>
                    <a:pt x="45720" y="3180842"/>
                  </a:moveTo>
                  <a:cubicBezTo>
                    <a:pt x="30480" y="3180842"/>
                    <a:pt x="15240" y="3157982"/>
                    <a:pt x="15240" y="3135122"/>
                  </a:cubicBezTo>
                  <a:cubicBezTo>
                    <a:pt x="15240" y="3119882"/>
                    <a:pt x="30480" y="3104642"/>
                    <a:pt x="53340" y="3104642"/>
                  </a:cubicBezTo>
                  <a:cubicBezTo>
                    <a:pt x="76200" y="3104642"/>
                    <a:pt x="91440" y="3119882"/>
                    <a:pt x="91440" y="3142742"/>
                  </a:cubicBezTo>
                  <a:cubicBezTo>
                    <a:pt x="91440" y="3165602"/>
                    <a:pt x="68580" y="3180842"/>
                    <a:pt x="53340" y="3180842"/>
                  </a:cubicBezTo>
                  <a:cubicBezTo>
                    <a:pt x="53340" y="3180842"/>
                    <a:pt x="45720" y="3180842"/>
                    <a:pt x="45720" y="3180842"/>
                  </a:cubicBezTo>
                  <a:close/>
                  <a:moveTo>
                    <a:pt x="6718426" y="2951988"/>
                  </a:moveTo>
                  <a:cubicBezTo>
                    <a:pt x="6718426" y="2929128"/>
                    <a:pt x="6733667" y="2913888"/>
                    <a:pt x="6756526" y="2906268"/>
                  </a:cubicBezTo>
                  <a:cubicBezTo>
                    <a:pt x="6771767" y="2906268"/>
                    <a:pt x="6794626" y="2921508"/>
                    <a:pt x="6794626" y="2944368"/>
                  </a:cubicBezTo>
                  <a:cubicBezTo>
                    <a:pt x="6802247" y="2959608"/>
                    <a:pt x="6787007" y="2982468"/>
                    <a:pt x="6764147" y="2982468"/>
                  </a:cubicBezTo>
                  <a:cubicBezTo>
                    <a:pt x="6764147" y="2982468"/>
                    <a:pt x="6764147" y="2982468"/>
                    <a:pt x="6756526" y="2982468"/>
                  </a:cubicBezTo>
                  <a:cubicBezTo>
                    <a:pt x="6741287" y="2982468"/>
                    <a:pt x="6726047" y="2974848"/>
                    <a:pt x="6718426" y="2951988"/>
                  </a:cubicBezTo>
                  <a:close/>
                  <a:moveTo>
                    <a:pt x="68580" y="2967228"/>
                  </a:moveTo>
                  <a:cubicBezTo>
                    <a:pt x="45720" y="2959608"/>
                    <a:pt x="38100" y="2944368"/>
                    <a:pt x="38100" y="2921508"/>
                  </a:cubicBezTo>
                  <a:cubicBezTo>
                    <a:pt x="38100" y="2898648"/>
                    <a:pt x="60960" y="2891028"/>
                    <a:pt x="83820" y="2891028"/>
                  </a:cubicBezTo>
                  <a:cubicBezTo>
                    <a:pt x="99060" y="2891028"/>
                    <a:pt x="114300" y="2913888"/>
                    <a:pt x="114300" y="2936748"/>
                  </a:cubicBezTo>
                  <a:cubicBezTo>
                    <a:pt x="106680" y="2951988"/>
                    <a:pt x="91440" y="2967228"/>
                    <a:pt x="76200" y="2967228"/>
                  </a:cubicBezTo>
                  <a:cubicBezTo>
                    <a:pt x="76200" y="2967228"/>
                    <a:pt x="68580" y="2967228"/>
                    <a:pt x="68580" y="2967228"/>
                  </a:cubicBezTo>
                  <a:close/>
                  <a:moveTo>
                    <a:pt x="6687820" y="2745994"/>
                  </a:moveTo>
                  <a:cubicBezTo>
                    <a:pt x="6680200" y="2723134"/>
                    <a:pt x="6695440" y="2700274"/>
                    <a:pt x="6718300" y="2700274"/>
                  </a:cubicBezTo>
                  <a:cubicBezTo>
                    <a:pt x="6733540" y="2692654"/>
                    <a:pt x="6756400" y="2707894"/>
                    <a:pt x="6764020" y="2730754"/>
                  </a:cubicBezTo>
                  <a:cubicBezTo>
                    <a:pt x="6764020" y="2745994"/>
                    <a:pt x="6748780" y="2768854"/>
                    <a:pt x="6733540" y="2776474"/>
                  </a:cubicBezTo>
                  <a:cubicBezTo>
                    <a:pt x="6725920" y="2776474"/>
                    <a:pt x="6725920" y="2776474"/>
                    <a:pt x="6725920" y="2776474"/>
                  </a:cubicBezTo>
                  <a:cubicBezTo>
                    <a:pt x="6703060" y="2776474"/>
                    <a:pt x="6687820" y="2761234"/>
                    <a:pt x="6687820" y="2745994"/>
                  </a:cubicBezTo>
                  <a:close/>
                  <a:moveTo>
                    <a:pt x="106680" y="2753614"/>
                  </a:moveTo>
                  <a:cubicBezTo>
                    <a:pt x="83820" y="2753614"/>
                    <a:pt x="68580" y="2730754"/>
                    <a:pt x="76200" y="2707894"/>
                  </a:cubicBezTo>
                  <a:cubicBezTo>
                    <a:pt x="76200" y="2685034"/>
                    <a:pt x="99060" y="2677414"/>
                    <a:pt x="121920" y="2677414"/>
                  </a:cubicBezTo>
                  <a:cubicBezTo>
                    <a:pt x="144780" y="2685034"/>
                    <a:pt x="152400" y="2707894"/>
                    <a:pt x="152400" y="2723134"/>
                  </a:cubicBezTo>
                  <a:cubicBezTo>
                    <a:pt x="144780" y="2745994"/>
                    <a:pt x="129540" y="2753614"/>
                    <a:pt x="114300" y="2753614"/>
                  </a:cubicBezTo>
                  <a:cubicBezTo>
                    <a:pt x="106680" y="2753614"/>
                    <a:pt x="106680" y="2753614"/>
                    <a:pt x="106680" y="2753614"/>
                  </a:cubicBezTo>
                  <a:close/>
                  <a:moveTo>
                    <a:pt x="6634480" y="2540000"/>
                  </a:moveTo>
                  <a:cubicBezTo>
                    <a:pt x="6634480" y="2517140"/>
                    <a:pt x="6642100" y="2494280"/>
                    <a:pt x="6664960" y="2494280"/>
                  </a:cubicBezTo>
                  <a:cubicBezTo>
                    <a:pt x="6687820" y="2486660"/>
                    <a:pt x="6703060" y="2494280"/>
                    <a:pt x="6710680" y="2517140"/>
                  </a:cubicBezTo>
                  <a:cubicBezTo>
                    <a:pt x="6718300" y="2540000"/>
                    <a:pt x="6703060" y="2562860"/>
                    <a:pt x="6687820" y="2562860"/>
                  </a:cubicBezTo>
                  <a:cubicBezTo>
                    <a:pt x="6680200" y="2562860"/>
                    <a:pt x="6680200" y="2562860"/>
                    <a:pt x="6672580" y="2562860"/>
                  </a:cubicBezTo>
                  <a:cubicBezTo>
                    <a:pt x="6657340" y="2562860"/>
                    <a:pt x="6642100" y="2555240"/>
                    <a:pt x="6634480" y="2540000"/>
                  </a:cubicBezTo>
                  <a:close/>
                  <a:moveTo>
                    <a:pt x="152527" y="2547620"/>
                  </a:moveTo>
                  <a:cubicBezTo>
                    <a:pt x="129667" y="2540000"/>
                    <a:pt x="122047" y="2517140"/>
                    <a:pt x="129667" y="2501900"/>
                  </a:cubicBezTo>
                  <a:cubicBezTo>
                    <a:pt x="129667" y="2479040"/>
                    <a:pt x="152527" y="2463800"/>
                    <a:pt x="175387" y="2471420"/>
                  </a:cubicBezTo>
                  <a:cubicBezTo>
                    <a:pt x="190627" y="2479040"/>
                    <a:pt x="205867" y="2501900"/>
                    <a:pt x="198247" y="2517140"/>
                  </a:cubicBezTo>
                  <a:cubicBezTo>
                    <a:pt x="198247" y="2532380"/>
                    <a:pt x="183007" y="2547620"/>
                    <a:pt x="167767" y="2547620"/>
                  </a:cubicBezTo>
                  <a:cubicBezTo>
                    <a:pt x="160147" y="2547620"/>
                    <a:pt x="160147" y="2547620"/>
                    <a:pt x="152527" y="2547620"/>
                  </a:cubicBezTo>
                  <a:close/>
                  <a:moveTo>
                    <a:pt x="6573520" y="2334006"/>
                  </a:moveTo>
                  <a:cubicBezTo>
                    <a:pt x="6565900" y="2318766"/>
                    <a:pt x="6581139" y="2295906"/>
                    <a:pt x="6596380" y="2288286"/>
                  </a:cubicBezTo>
                  <a:cubicBezTo>
                    <a:pt x="6619239" y="2280666"/>
                    <a:pt x="6642100" y="2288286"/>
                    <a:pt x="6649720" y="2311146"/>
                  </a:cubicBezTo>
                  <a:cubicBezTo>
                    <a:pt x="6657339" y="2334006"/>
                    <a:pt x="6642100" y="2349246"/>
                    <a:pt x="6626860" y="2356866"/>
                  </a:cubicBezTo>
                  <a:cubicBezTo>
                    <a:pt x="6619239" y="2364486"/>
                    <a:pt x="6611620" y="2364486"/>
                    <a:pt x="6611620" y="2364486"/>
                  </a:cubicBezTo>
                  <a:cubicBezTo>
                    <a:pt x="6596380" y="2364486"/>
                    <a:pt x="6581139" y="2349246"/>
                    <a:pt x="6573520" y="2334006"/>
                  </a:cubicBezTo>
                  <a:close/>
                  <a:moveTo>
                    <a:pt x="213487" y="2341626"/>
                  </a:moveTo>
                  <a:cubicBezTo>
                    <a:pt x="198247" y="2334006"/>
                    <a:pt x="183007" y="2311146"/>
                    <a:pt x="190627" y="2288159"/>
                  </a:cubicBezTo>
                  <a:cubicBezTo>
                    <a:pt x="198247" y="2272919"/>
                    <a:pt x="221107" y="2257679"/>
                    <a:pt x="243967" y="2265299"/>
                  </a:cubicBezTo>
                  <a:cubicBezTo>
                    <a:pt x="259207" y="2272919"/>
                    <a:pt x="274447" y="2295779"/>
                    <a:pt x="266827" y="2318766"/>
                  </a:cubicBezTo>
                  <a:cubicBezTo>
                    <a:pt x="259207" y="2334006"/>
                    <a:pt x="243967" y="2341626"/>
                    <a:pt x="228727" y="2341626"/>
                  </a:cubicBezTo>
                  <a:cubicBezTo>
                    <a:pt x="221107" y="2341626"/>
                    <a:pt x="221107" y="2341626"/>
                    <a:pt x="213487" y="2341626"/>
                  </a:cubicBezTo>
                  <a:close/>
                  <a:moveTo>
                    <a:pt x="6497320" y="2135632"/>
                  </a:moveTo>
                  <a:cubicBezTo>
                    <a:pt x="6489700" y="2120392"/>
                    <a:pt x="6504940" y="2097532"/>
                    <a:pt x="6520180" y="2089912"/>
                  </a:cubicBezTo>
                  <a:cubicBezTo>
                    <a:pt x="6543040" y="2082292"/>
                    <a:pt x="6565900" y="2089912"/>
                    <a:pt x="6573520" y="2105152"/>
                  </a:cubicBezTo>
                  <a:cubicBezTo>
                    <a:pt x="6581140" y="2128012"/>
                    <a:pt x="6565900" y="2150872"/>
                    <a:pt x="6550660" y="2158619"/>
                  </a:cubicBezTo>
                  <a:cubicBezTo>
                    <a:pt x="6543040" y="2158619"/>
                    <a:pt x="6543040" y="2158619"/>
                    <a:pt x="6535420" y="2158619"/>
                  </a:cubicBezTo>
                  <a:cubicBezTo>
                    <a:pt x="6520180" y="2158619"/>
                    <a:pt x="6504940" y="2150999"/>
                    <a:pt x="6497320" y="2135759"/>
                  </a:cubicBezTo>
                  <a:close/>
                  <a:moveTo>
                    <a:pt x="289814" y="2143379"/>
                  </a:moveTo>
                  <a:cubicBezTo>
                    <a:pt x="274574" y="2128139"/>
                    <a:pt x="259334" y="2112899"/>
                    <a:pt x="266954" y="2089912"/>
                  </a:cubicBezTo>
                  <a:cubicBezTo>
                    <a:pt x="274574" y="2067052"/>
                    <a:pt x="297434" y="2059432"/>
                    <a:pt x="320294" y="2067052"/>
                  </a:cubicBezTo>
                  <a:cubicBezTo>
                    <a:pt x="335534" y="2074672"/>
                    <a:pt x="350774" y="2097532"/>
                    <a:pt x="343154" y="2120519"/>
                  </a:cubicBezTo>
                  <a:cubicBezTo>
                    <a:pt x="335534" y="2135759"/>
                    <a:pt x="320294" y="2143379"/>
                    <a:pt x="305054" y="2143379"/>
                  </a:cubicBezTo>
                  <a:cubicBezTo>
                    <a:pt x="297434" y="2143379"/>
                    <a:pt x="297434" y="2143379"/>
                    <a:pt x="289814" y="2143379"/>
                  </a:cubicBezTo>
                  <a:close/>
                  <a:moveTo>
                    <a:pt x="6413373" y="1945005"/>
                  </a:moveTo>
                  <a:cubicBezTo>
                    <a:pt x="6405753" y="1922145"/>
                    <a:pt x="6413373" y="1899285"/>
                    <a:pt x="6428613" y="1891538"/>
                  </a:cubicBezTo>
                  <a:cubicBezTo>
                    <a:pt x="6451473" y="1883918"/>
                    <a:pt x="6474333" y="1891538"/>
                    <a:pt x="6481953" y="1914398"/>
                  </a:cubicBezTo>
                  <a:cubicBezTo>
                    <a:pt x="6489573" y="1929638"/>
                    <a:pt x="6481953" y="1952498"/>
                    <a:pt x="6466713" y="1960118"/>
                  </a:cubicBezTo>
                  <a:cubicBezTo>
                    <a:pt x="6459093" y="1967738"/>
                    <a:pt x="6451473" y="1967738"/>
                    <a:pt x="6443853" y="1967738"/>
                  </a:cubicBezTo>
                  <a:cubicBezTo>
                    <a:pt x="6436233" y="1967738"/>
                    <a:pt x="6420993" y="1960118"/>
                    <a:pt x="6413373" y="1944878"/>
                  </a:cubicBezTo>
                  <a:close/>
                  <a:moveTo>
                    <a:pt x="381254" y="1944878"/>
                  </a:moveTo>
                  <a:cubicBezTo>
                    <a:pt x="358394" y="1937258"/>
                    <a:pt x="350774" y="1914398"/>
                    <a:pt x="358394" y="1891411"/>
                  </a:cubicBezTo>
                  <a:cubicBezTo>
                    <a:pt x="373634" y="1876171"/>
                    <a:pt x="396494" y="1868551"/>
                    <a:pt x="411734" y="1876171"/>
                  </a:cubicBezTo>
                  <a:cubicBezTo>
                    <a:pt x="426974" y="1883791"/>
                    <a:pt x="434594" y="1906651"/>
                    <a:pt x="426974" y="1929638"/>
                  </a:cubicBezTo>
                  <a:cubicBezTo>
                    <a:pt x="419354" y="1937258"/>
                    <a:pt x="411734" y="1944878"/>
                    <a:pt x="396494" y="1944878"/>
                  </a:cubicBezTo>
                  <a:cubicBezTo>
                    <a:pt x="388874" y="1944878"/>
                    <a:pt x="381254" y="1944878"/>
                    <a:pt x="381254" y="1944878"/>
                  </a:cubicBezTo>
                  <a:close/>
                  <a:moveTo>
                    <a:pt x="6314186" y="1754124"/>
                  </a:moveTo>
                  <a:cubicBezTo>
                    <a:pt x="6306566" y="1738884"/>
                    <a:pt x="6306566" y="1716024"/>
                    <a:pt x="6329426" y="1708404"/>
                  </a:cubicBezTo>
                  <a:cubicBezTo>
                    <a:pt x="6344666" y="1693164"/>
                    <a:pt x="6367526" y="1700784"/>
                    <a:pt x="6382766" y="1716024"/>
                  </a:cubicBezTo>
                  <a:cubicBezTo>
                    <a:pt x="6390386" y="1738884"/>
                    <a:pt x="6382766" y="1761744"/>
                    <a:pt x="6367526" y="1769491"/>
                  </a:cubicBezTo>
                  <a:cubicBezTo>
                    <a:pt x="6359906" y="1777111"/>
                    <a:pt x="6352286" y="1777111"/>
                    <a:pt x="6344666" y="1777111"/>
                  </a:cubicBezTo>
                  <a:cubicBezTo>
                    <a:pt x="6329426" y="1777111"/>
                    <a:pt x="6321806" y="1769491"/>
                    <a:pt x="6314186" y="1754251"/>
                  </a:cubicBezTo>
                  <a:close/>
                  <a:moveTo>
                    <a:pt x="480441" y="1754251"/>
                  </a:moveTo>
                  <a:cubicBezTo>
                    <a:pt x="457581" y="1746631"/>
                    <a:pt x="449961" y="1723771"/>
                    <a:pt x="465201" y="1700784"/>
                  </a:cubicBezTo>
                  <a:cubicBezTo>
                    <a:pt x="472821" y="1685544"/>
                    <a:pt x="495681" y="1677924"/>
                    <a:pt x="518541" y="1685544"/>
                  </a:cubicBezTo>
                  <a:cubicBezTo>
                    <a:pt x="533781" y="1700784"/>
                    <a:pt x="541401" y="1723644"/>
                    <a:pt x="526161" y="1739011"/>
                  </a:cubicBezTo>
                  <a:cubicBezTo>
                    <a:pt x="518541" y="1754251"/>
                    <a:pt x="510921" y="1761871"/>
                    <a:pt x="495681" y="1761871"/>
                  </a:cubicBezTo>
                  <a:cubicBezTo>
                    <a:pt x="488061" y="1761871"/>
                    <a:pt x="480441" y="1754251"/>
                    <a:pt x="480441" y="1754251"/>
                  </a:cubicBezTo>
                  <a:close/>
                  <a:moveTo>
                    <a:pt x="6199886" y="1578737"/>
                  </a:moveTo>
                  <a:cubicBezTo>
                    <a:pt x="6199886" y="1571117"/>
                    <a:pt x="6199886" y="1571117"/>
                    <a:pt x="6199886" y="1571117"/>
                  </a:cubicBezTo>
                  <a:cubicBezTo>
                    <a:pt x="6184646" y="1555877"/>
                    <a:pt x="6192266" y="1533017"/>
                    <a:pt x="6207506" y="1517650"/>
                  </a:cubicBezTo>
                  <a:cubicBezTo>
                    <a:pt x="6230366" y="1510030"/>
                    <a:pt x="6253226" y="1510030"/>
                    <a:pt x="6260846" y="1532890"/>
                  </a:cubicBezTo>
                  <a:cubicBezTo>
                    <a:pt x="6268466" y="1532890"/>
                    <a:pt x="6268466" y="1532890"/>
                    <a:pt x="6268466" y="1532890"/>
                  </a:cubicBezTo>
                  <a:cubicBezTo>
                    <a:pt x="6276086" y="1555750"/>
                    <a:pt x="6276086" y="1578610"/>
                    <a:pt x="6253226" y="1586357"/>
                  </a:cubicBezTo>
                  <a:cubicBezTo>
                    <a:pt x="6245606" y="1593977"/>
                    <a:pt x="6237986" y="1593977"/>
                    <a:pt x="6230366" y="1593977"/>
                  </a:cubicBezTo>
                  <a:cubicBezTo>
                    <a:pt x="6222746" y="1593977"/>
                    <a:pt x="6207506" y="1586357"/>
                    <a:pt x="6199886" y="1578737"/>
                  </a:cubicBezTo>
                  <a:close/>
                  <a:moveTo>
                    <a:pt x="587248" y="1571117"/>
                  </a:moveTo>
                  <a:cubicBezTo>
                    <a:pt x="572008" y="1555877"/>
                    <a:pt x="564388" y="1533017"/>
                    <a:pt x="579628" y="1517650"/>
                  </a:cubicBezTo>
                  <a:cubicBezTo>
                    <a:pt x="587248" y="1502410"/>
                    <a:pt x="610108" y="1494790"/>
                    <a:pt x="632968" y="1510030"/>
                  </a:cubicBezTo>
                  <a:cubicBezTo>
                    <a:pt x="648208" y="1517650"/>
                    <a:pt x="655828" y="1540510"/>
                    <a:pt x="640588" y="1563497"/>
                  </a:cubicBezTo>
                  <a:cubicBezTo>
                    <a:pt x="632968" y="1571117"/>
                    <a:pt x="625348" y="1578737"/>
                    <a:pt x="610108" y="1578737"/>
                  </a:cubicBezTo>
                  <a:cubicBezTo>
                    <a:pt x="602488" y="1578737"/>
                    <a:pt x="594868" y="1578737"/>
                    <a:pt x="587248" y="1571117"/>
                  </a:cubicBezTo>
                  <a:close/>
                  <a:moveTo>
                    <a:pt x="6077839" y="1403223"/>
                  </a:moveTo>
                  <a:cubicBezTo>
                    <a:pt x="6062599" y="1380363"/>
                    <a:pt x="6070219" y="1357503"/>
                    <a:pt x="6085459" y="1349756"/>
                  </a:cubicBezTo>
                  <a:cubicBezTo>
                    <a:pt x="6100699" y="1334516"/>
                    <a:pt x="6123559" y="1334516"/>
                    <a:pt x="6138799" y="1357376"/>
                  </a:cubicBezTo>
                  <a:cubicBezTo>
                    <a:pt x="6146419" y="1372616"/>
                    <a:pt x="6146419" y="1395476"/>
                    <a:pt x="6131179" y="1410843"/>
                  </a:cubicBezTo>
                  <a:cubicBezTo>
                    <a:pt x="6123559" y="1410843"/>
                    <a:pt x="6115939" y="1418463"/>
                    <a:pt x="6108319" y="1418463"/>
                  </a:cubicBezTo>
                  <a:cubicBezTo>
                    <a:pt x="6093079" y="1418463"/>
                    <a:pt x="6085459" y="1410843"/>
                    <a:pt x="6077839" y="1403223"/>
                  </a:cubicBezTo>
                  <a:close/>
                  <a:moveTo>
                    <a:pt x="709168" y="1395603"/>
                  </a:moveTo>
                  <a:cubicBezTo>
                    <a:pt x="693928" y="1380363"/>
                    <a:pt x="693928" y="1357503"/>
                    <a:pt x="701548" y="1342136"/>
                  </a:cubicBezTo>
                  <a:cubicBezTo>
                    <a:pt x="716788" y="1326896"/>
                    <a:pt x="739648" y="1319276"/>
                    <a:pt x="754888" y="1334516"/>
                  </a:cubicBezTo>
                  <a:cubicBezTo>
                    <a:pt x="777748" y="1349756"/>
                    <a:pt x="777748" y="1372616"/>
                    <a:pt x="762508" y="1387983"/>
                  </a:cubicBezTo>
                  <a:cubicBezTo>
                    <a:pt x="754888" y="1395603"/>
                    <a:pt x="747268" y="1403223"/>
                    <a:pt x="732028" y="1403223"/>
                  </a:cubicBezTo>
                  <a:cubicBezTo>
                    <a:pt x="724408" y="1403223"/>
                    <a:pt x="716788" y="1403223"/>
                    <a:pt x="709168" y="1395603"/>
                  </a:cubicBezTo>
                  <a:close/>
                  <a:moveTo>
                    <a:pt x="5940552" y="1235456"/>
                  </a:moveTo>
                  <a:cubicBezTo>
                    <a:pt x="5932932" y="1220216"/>
                    <a:pt x="5932932" y="1197356"/>
                    <a:pt x="5948172" y="1181989"/>
                  </a:cubicBezTo>
                  <a:cubicBezTo>
                    <a:pt x="5963412" y="1166749"/>
                    <a:pt x="5986272" y="1166749"/>
                    <a:pt x="6001512" y="1181989"/>
                  </a:cubicBezTo>
                  <a:cubicBezTo>
                    <a:pt x="6016752" y="1204849"/>
                    <a:pt x="6009132" y="1227709"/>
                    <a:pt x="5993892" y="1243076"/>
                  </a:cubicBezTo>
                  <a:cubicBezTo>
                    <a:pt x="5986272" y="1243076"/>
                    <a:pt x="5978652" y="1250696"/>
                    <a:pt x="5971032" y="1250696"/>
                  </a:cubicBezTo>
                  <a:cubicBezTo>
                    <a:pt x="5963412" y="1250696"/>
                    <a:pt x="5948172" y="1243076"/>
                    <a:pt x="5940552" y="1235456"/>
                  </a:cubicBezTo>
                  <a:close/>
                  <a:moveTo>
                    <a:pt x="846455" y="1227836"/>
                  </a:moveTo>
                  <a:cubicBezTo>
                    <a:pt x="831215" y="1212596"/>
                    <a:pt x="831215" y="1189736"/>
                    <a:pt x="838835" y="1174369"/>
                  </a:cubicBezTo>
                  <a:cubicBezTo>
                    <a:pt x="854075" y="1159129"/>
                    <a:pt x="876935" y="1159129"/>
                    <a:pt x="892175" y="1174369"/>
                  </a:cubicBezTo>
                  <a:cubicBezTo>
                    <a:pt x="907415" y="1181989"/>
                    <a:pt x="915035" y="1204849"/>
                    <a:pt x="899795" y="1227836"/>
                  </a:cubicBezTo>
                  <a:cubicBezTo>
                    <a:pt x="892175" y="1235456"/>
                    <a:pt x="884555" y="1235456"/>
                    <a:pt x="869315" y="1235456"/>
                  </a:cubicBezTo>
                  <a:cubicBezTo>
                    <a:pt x="861695" y="1235456"/>
                    <a:pt x="854075" y="1235456"/>
                    <a:pt x="846455" y="1227836"/>
                  </a:cubicBezTo>
                  <a:close/>
                  <a:moveTo>
                    <a:pt x="5803265" y="1082802"/>
                  </a:moveTo>
                  <a:cubicBezTo>
                    <a:pt x="5788025" y="1067562"/>
                    <a:pt x="5788025" y="1037082"/>
                    <a:pt x="5803265" y="1029335"/>
                  </a:cubicBezTo>
                  <a:cubicBezTo>
                    <a:pt x="5818505" y="1014095"/>
                    <a:pt x="5841365" y="1014095"/>
                    <a:pt x="5856605" y="1029335"/>
                  </a:cubicBezTo>
                  <a:cubicBezTo>
                    <a:pt x="5871845" y="1044575"/>
                    <a:pt x="5871845" y="1067435"/>
                    <a:pt x="5856605" y="1082802"/>
                  </a:cubicBezTo>
                  <a:cubicBezTo>
                    <a:pt x="5848985" y="1090422"/>
                    <a:pt x="5833745" y="1090422"/>
                    <a:pt x="5826125" y="1090422"/>
                  </a:cubicBezTo>
                  <a:cubicBezTo>
                    <a:pt x="5818505" y="1090422"/>
                    <a:pt x="5810885" y="1090422"/>
                    <a:pt x="5803265" y="1082802"/>
                  </a:cubicBezTo>
                  <a:close/>
                  <a:moveTo>
                    <a:pt x="991362" y="1067562"/>
                  </a:moveTo>
                  <a:cubicBezTo>
                    <a:pt x="976122" y="1052322"/>
                    <a:pt x="976122" y="1029462"/>
                    <a:pt x="991362" y="1014095"/>
                  </a:cubicBezTo>
                  <a:cubicBezTo>
                    <a:pt x="1006602" y="998855"/>
                    <a:pt x="1029462" y="998855"/>
                    <a:pt x="1044702" y="1014095"/>
                  </a:cubicBezTo>
                  <a:cubicBezTo>
                    <a:pt x="1059942" y="1029335"/>
                    <a:pt x="1059942" y="1052195"/>
                    <a:pt x="1044702" y="1067562"/>
                  </a:cubicBezTo>
                  <a:cubicBezTo>
                    <a:pt x="1037082" y="1075182"/>
                    <a:pt x="1029462" y="1082802"/>
                    <a:pt x="1014222" y="1082802"/>
                  </a:cubicBezTo>
                  <a:cubicBezTo>
                    <a:pt x="1006602" y="1082802"/>
                    <a:pt x="998982" y="1075182"/>
                    <a:pt x="991362" y="1067562"/>
                  </a:cubicBezTo>
                  <a:close/>
                  <a:moveTo>
                    <a:pt x="5643118" y="930275"/>
                  </a:moveTo>
                  <a:cubicBezTo>
                    <a:pt x="5627878" y="922655"/>
                    <a:pt x="5627878" y="892175"/>
                    <a:pt x="5643118" y="876808"/>
                  </a:cubicBezTo>
                  <a:cubicBezTo>
                    <a:pt x="5658358" y="861568"/>
                    <a:pt x="5681218" y="861568"/>
                    <a:pt x="5696458" y="876808"/>
                  </a:cubicBezTo>
                  <a:cubicBezTo>
                    <a:pt x="5711698" y="892048"/>
                    <a:pt x="5711698" y="914908"/>
                    <a:pt x="5704078" y="930275"/>
                  </a:cubicBezTo>
                  <a:cubicBezTo>
                    <a:pt x="5696458" y="937895"/>
                    <a:pt x="5681218" y="945515"/>
                    <a:pt x="5673598" y="945515"/>
                  </a:cubicBezTo>
                  <a:cubicBezTo>
                    <a:pt x="5665978" y="945515"/>
                    <a:pt x="5650738" y="937895"/>
                    <a:pt x="5643118" y="930275"/>
                  </a:cubicBezTo>
                  <a:close/>
                  <a:moveTo>
                    <a:pt x="1143889" y="922655"/>
                  </a:moveTo>
                  <a:cubicBezTo>
                    <a:pt x="1128649" y="907415"/>
                    <a:pt x="1128649" y="876935"/>
                    <a:pt x="1143889" y="869188"/>
                  </a:cubicBezTo>
                  <a:cubicBezTo>
                    <a:pt x="1159129" y="853948"/>
                    <a:pt x="1189609" y="853948"/>
                    <a:pt x="1197229" y="869188"/>
                  </a:cubicBezTo>
                  <a:cubicBezTo>
                    <a:pt x="1212469" y="884428"/>
                    <a:pt x="1212469" y="907288"/>
                    <a:pt x="1197229" y="922655"/>
                  </a:cubicBezTo>
                  <a:cubicBezTo>
                    <a:pt x="1189609" y="930275"/>
                    <a:pt x="1181989" y="930275"/>
                    <a:pt x="1174369" y="930275"/>
                  </a:cubicBezTo>
                  <a:cubicBezTo>
                    <a:pt x="1159129" y="930275"/>
                    <a:pt x="1151509" y="930275"/>
                    <a:pt x="1143889" y="922655"/>
                  </a:cubicBezTo>
                  <a:close/>
                  <a:moveTo>
                    <a:pt x="5482971" y="792861"/>
                  </a:moveTo>
                  <a:cubicBezTo>
                    <a:pt x="5467731" y="785241"/>
                    <a:pt x="5467731" y="762381"/>
                    <a:pt x="5475351" y="739394"/>
                  </a:cubicBezTo>
                  <a:cubicBezTo>
                    <a:pt x="5490591" y="724154"/>
                    <a:pt x="5513451" y="724154"/>
                    <a:pt x="5528691" y="739394"/>
                  </a:cubicBezTo>
                  <a:cubicBezTo>
                    <a:pt x="5551551" y="747014"/>
                    <a:pt x="5551551" y="769874"/>
                    <a:pt x="5536311" y="792861"/>
                  </a:cubicBezTo>
                  <a:cubicBezTo>
                    <a:pt x="5528691" y="800481"/>
                    <a:pt x="5521071" y="808101"/>
                    <a:pt x="5505831" y="808101"/>
                  </a:cubicBezTo>
                  <a:cubicBezTo>
                    <a:pt x="5498211" y="808101"/>
                    <a:pt x="5490591" y="800481"/>
                    <a:pt x="5482971" y="792861"/>
                  </a:cubicBezTo>
                  <a:close/>
                  <a:moveTo>
                    <a:pt x="1304036" y="777621"/>
                  </a:moveTo>
                  <a:cubicBezTo>
                    <a:pt x="1296416" y="762381"/>
                    <a:pt x="1296416" y="739521"/>
                    <a:pt x="1311656" y="724154"/>
                  </a:cubicBezTo>
                  <a:cubicBezTo>
                    <a:pt x="1326896" y="716534"/>
                    <a:pt x="1349756" y="716534"/>
                    <a:pt x="1364996" y="731774"/>
                  </a:cubicBezTo>
                  <a:cubicBezTo>
                    <a:pt x="1380236" y="747014"/>
                    <a:pt x="1372616" y="777494"/>
                    <a:pt x="1357376" y="785241"/>
                  </a:cubicBezTo>
                  <a:cubicBezTo>
                    <a:pt x="1349756" y="792861"/>
                    <a:pt x="1342136" y="792861"/>
                    <a:pt x="1334516" y="792861"/>
                  </a:cubicBezTo>
                  <a:cubicBezTo>
                    <a:pt x="1326896" y="792861"/>
                    <a:pt x="1311656" y="792861"/>
                    <a:pt x="1304036" y="777621"/>
                  </a:cubicBezTo>
                  <a:close/>
                  <a:moveTo>
                    <a:pt x="5315204" y="670814"/>
                  </a:moveTo>
                  <a:cubicBezTo>
                    <a:pt x="5299964" y="655574"/>
                    <a:pt x="5292344" y="632714"/>
                    <a:pt x="5307584" y="617347"/>
                  </a:cubicBezTo>
                  <a:cubicBezTo>
                    <a:pt x="5315204" y="602107"/>
                    <a:pt x="5338064" y="594487"/>
                    <a:pt x="5360924" y="609727"/>
                  </a:cubicBezTo>
                  <a:cubicBezTo>
                    <a:pt x="5376164" y="617347"/>
                    <a:pt x="5376164" y="640207"/>
                    <a:pt x="5368544" y="663194"/>
                  </a:cubicBezTo>
                  <a:cubicBezTo>
                    <a:pt x="5360924" y="670814"/>
                    <a:pt x="5345684" y="678434"/>
                    <a:pt x="5338064" y="678434"/>
                  </a:cubicBezTo>
                  <a:cubicBezTo>
                    <a:pt x="5330444" y="678434"/>
                    <a:pt x="5322824" y="678434"/>
                    <a:pt x="5315204" y="670814"/>
                  </a:cubicBezTo>
                  <a:close/>
                  <a:moveTo>
                    <a:pt x="1479423" y="655574"/>
                  </a:moveTo>
                  <a:cubicBezTo>
                    <a:pt x="1464183" y="632714"/>
                    <a:pt x="1471803" y="609854"/>
                    <a:pt x="1487043" y="602107"/>
                  </a:cubicBezTo>
                  <a:cubicBezTo>
                    <a:pt x="1502283" y="586867"/>
                    <a:pt x="1525143" y="594487"/>
                    <a:pt x="1540383" y="609727"/>
                  </a:cubicBezTo>
                  <a:cubicBezTo>
                    <a:pt x="1548003" y="624967"/>
                    <a:pt x="1548003" y="647827"/>
                    <a:pt x="1532763" y="663194"/>
                  </a:cubicBezTo>
                  <a:cubicBezTo>
                    <a:pt x="1525143" y="663194"/>
                    <a:pt x="1517523" y="670814"/>
                    <a:pt x="1509903" y="670814"/>
                  </a:cubicBezTo>
                  <a:cubicBezTo>
                    <a:pt x="1494663" y="670814"/>
                    <a:pt x="1487043" y="663194"/>
                    <a:pt x="1479423" y="655574"/>
                  </a:cubicBezTo>
                  <a:close/>
                  <a:moveTo>
                    <a:pt x="5139817" y="556387"/>
                  </a:moveTo>
                  <a:cubicBezTo>
                    <a:pt x="5116957" y="541147"/>
                    <a:pt x="5109337" y="518287"/>
                    <a:pt x="5124577" y="502920"/>
                  </a:cubicBezTo>
                  <a:cubicBezTo>
                    <a:pt x="5132197" y="487680"/>
                    <a:pt x="5155057" y="480060"/>
                    <a:pt x="5177917" y="487680"/>
                  </a:cubicBezTo>
                  <a:cubicBezTo>
                    <a:pt x="5193157" y="502920"/>
                    <a:pt x="5200777" y="525780"/>
                    <a:pt x="5185537" y="541147"/>
                  </a:cubicBezTo>
                  <a:cubicBezTo>
                    <a:pt x="5185537" y="556387"/>
                    <a:pt x="5170297" y="564007"/>
                    <a:pt x="5155057" y="564007"/>
                  </a:cubicBezTo>
                  <a:cubicBezTo>
                    <a:pt x="5147437" y="564007"/>
                    <a:pt x="5139817" y="556387"/>
                    <a:pt x="5139817" y="556387"/>
                  </a:cubicBezTo>
                  <a:close/>
                  <a:moveTo>
                    <a:pt x="1654810" y="533527"/>
                  </a:moveTo>
                  <a:cubicBezTo>
                    <a:pt x="1647190" y="518287"/>
                    <a:pt x="1654810" y="495427"/>
                    <a:pt x="1670050" y="480060"/>
                  </a:cubicBezTo>
                  <a:cubicBezTo>
                    <a:pt x="1685290" y="472440"/>
                    <a:pt x="1708150" y="480060"/>
                    <a:pt x="1723390" y="495300"/>
                  </a:cubicBezTo>
                  <a:cubicBezTo>
                    <a:pt x="1731010" y="510540"/>
                    <a:pt x="1723390" y="533400"/>
                    <a:pt x="1708150" y="548767"/>
                  </a:cubicBezTo>
                  <a:cubicBezTo>
                    <a:pt x="1700530" y="548767"/>
                    <a:pt x="1692910" y="556387"/>
                    <a:pt x="1685290" y="556387"/>
                  </a:cubicBezTo>
                  <a:cubicBezTo>
                    <a:pt x="1677670" y="556387"/>
                    <a:pt x="1662430" y="548767"/>
                    <a:pt x="1654810" y="533527"/>
                  </a:cubicBezTo>
                  <a:close/>
                  <a:moveTo>
                    <a:pt x="4949190" y="449580"/>
                  </a:moveTo>
                  <a:cubicBezTo>
                    <a:pt x="4933950" y="441960"/>
                    <a:pt x="4926330" y="419100"/>
                    <a:pt x="4933950" y="403860"/>
                  </a:cubicBezTo>
                  <a:cubicBezTo>
                    <a:pt x="4949190" y="381000"/>
                    <a:pt x="4972050" y="373380"/>
                    <a:pt x="4987290" y="381000"/>
                  </a:cubicBezTo>
                  <a:cubicBezTo>
                    <a:pt x="5002530" y="396240"/>
                    <a:pt x="5010150" y="419100"/>
                    <a:pt x="5002530" y="434467"/>
                  </a:cubicBezTo>
                  <a:cubicBezTo>
                    <a:pt x="4994910" y="449707"/>
                    <a:pt x="4979670" y="457327"/>
                    <a:pt x="4972050" y="457327"/>
                  </a:cubicBezTo>
                  <a:cubicBezTo>
                    <a:pt x="4964430" y="457327"/>
                    <a:pt x="4956810" y="457327"/>
                    <a:pt x="4949190" y="449707"/>
                  </a:cubicBezTo>
                  <a:close/>
                  <a:moveTo>
                    <a:pt x="1845437" y="426847"/>
                  </a:moveTo>
                  <a:cubicBezTo>
                    <a:pt x="1830197" y="411607"/>
                    <a:pt x="1837817" y="388747"/>
                    <a:pt x="1860677" y="381127"/>
                  </a:cubicBezTo>
                  <a:cubicBezTo>
                    <a:pt x="1875917" y="365887"/>
                    <a:pt x="1898777" y="373507"/>
                    <a:pt x="1906397" y="396367"/>
                  </a:cubicBezTo>
                  <a:cubicBezTo>
                    <a:pt x="1921637" y="411607"/>
                    <a:pt x="1914017" y="434467"/>
                    <a:pt x="1891157" y="442087"/>
                  </a:cubicBezTo>
                  <a:cubicBezTo>
                    <a:pt x="1891157" y="449707"/>
                    <a:pt x="1883537" y="449707"/>
                    <a:pt x="1875917" y="449707"/>
                  </a:cubicBezTo>
                  <a:cubicBezTo>
                    <a:pt x="1860677" y="449707"/>
                    <a:pt x="1845437" y="442087"/>
                    <a:pt x="1845437" y="426847"/>
                  </a:cubicBezTo>
                  <a:close/>
                  <a:moveTo>
                    <a:pt x="4758563" y="358140"/>
                  </a:moveTo>
                  <a:cubicBezTo>
                    <a:pt x="4743323" y="350520"/>
                    <a:pt x="4735703" y="327660"/>
                    <a:pt x="4743323" y="312420"/>
                  </a:cubicBezTo>
                  <a:cubicBezTo>
                    <a:pt x="4750943" y="289560"/>
                    <a:pt x="4773803" y="281940"/>
                    <a:pt x="4789043" y="289560"/>
                  </a:cubicBezTo>
                  <a:cubicBezTo>
                    <a:pt x="4811903" y="297180"/>
                    <a:pt x="4819523" y="320040"/>
                    <a:pt x="4811903" y="343027"/>
                  </a:cubicBezTo>
                  <a:cubicBezTo>
                    <a:pt x="4804283" y="358267"/>
                    <a:pt x="4789043" y="365887"/>
                    <a:pt x="4773803" y="365887"/>
                  </a:cubicBezTo>
                  <a:cubicBezTo>
                    <a:pt x="4773803" y="365887"/>
                    <a:pt x="4766183" y="365887"/>
                    <a:pt x="4758563" y="358267"/>
                  </a:cubicBezTo>
                  <a:close/>
                  <a:moveTo>
                    <a:pt x="2036064" y="335407"/>
                  </a:moveTo>
                  <a:cubicBezTo>
                    <a:pt x="2028444" y="312547"/>
                    <a:pt x="2036064" y="289687"/>
                    <a:pt x="2051304" y="281940"/>
                  </a:cubicBezTo>
                  <a:cubicBezTo>
                    <a:pt x="2074164" y="274320"/>
                    <a:pt x="2097024" y="281940"/>
                    <a:pt x="2104644" y="304800"/>
                  </a:cubicBezTo>
                  <a:cubicBezTo>
                    <a:pt x="2112264" y="320040"/>
                    <a:pt x="2104644" y="342900"/>
                    <a:pt x="2081784" y="358267"/>
                  </a:cubicBezTo>
                  <a:cubicBezTo>
                    <a:pt x="2081784" y="358267"/>
                    <a:pt x="2074164" y="358267"/>
                    <a:pt x="2066544" y="358267"/>
                  </a:cubicBezTo>
                  <a:cubicBezTo>
                    <a:pt x="2051304" y="358267"/>
                    <a:pt x="2043684" y="350647"/>
                    <a:pt x="2036064" y="335407"/>
                  </a:cubicBezTo>
                  <a:close/>
                  <a:moveTo>
                    <a:pt x="4567809" y="281940"/>
                  </a:moveTo>
                  <a:cubicBezTo>
                    <a:pt x="4544949" y="274320"/>
                    <a:pt x="4537329" y="251460"/>
                    <a:pt x="4544949" y="228473"/>
                  </a:cubicBezTo>
                  <a:cubicBezTo>
                    <a:pt x="4552569" y="213233"/>
                    <a:pt x="4567809" y="205613"/>
                    <a:pt x="4590669" y="213233"/>
                  </a:cubicBezTo>
                  <a:cubicBezTo>
                    <a:pt x="4613529" y="213233"/>
                    <a:pt x="4621149" y="236093"/>
                    <a:pt x="4613529" y="258953"/>
                  </a:cubicBezTo>
                  <a:cubicBezTo>
                    <a:pt x="4605909" y="274193"/>
                    <a:pt x="4590669" y="281813"/>
                    <a:pt x="4575429" y="281813"/>
                  </a:cubicBezTo>
                  <a:cubicBezTo>
                    <a:pt x="4575429" y="281813"/>
                    <a:pt x="4567809" y="281813"/>
                    <a:pt x="4567809" y="281813"/>
                  </a:cubicBezTo>
                  <a:close/>
                  <a:moveTo>
                    <a:pt x="2234311" y="251333"/>
                  </a:moveTo>
                  <a:cubicBezTo>
                    <a:pt x="2226691" y="236093"/>
                    <a:pt x="2234311" y="213233"/>
                    <a:pt x="2257171" y="205613"/>
                  </a:cubicBezTo>
                  <a:cubicBezTo>
                    <a:pt x="2272411" y="197993"/>
                    <a:pt x="2295271" y="205613"/>
                    <a:pt x="2302891" y="228473"/>
                  </a:cubicBezTo>
                  <a:cubicBezTo>
                    <a:pt x="2310511" y="243713"/>
                    <a:pt x="2302891" y="266573"/>
                    <a:pt x="2280031" y="274193"/>
                  </a:cubicBezTo>
                  <a:cubicBezTo>
                    <a:pt x="2280031" y="274193"/>
                    <a:pt x="2272411" y="281813"/>
                    <a:pt x="2272411" y="281813"/>
                  </a:cubicBezTo>
                  <a:cubicBezTo>
                    <a:pt x="2249551" y="281813"/>
                    <a:pt x="2241931" y="266573"/>
                    <a:pt x="2234311" y="251333"/>
                  </a:cubicBezTo>
                  <a:close/>
                  <a:moveTo>
                    <a:pt x="4361942" y="213233"/>
                  </a:moveTo>
                  <a:cubicBezTo>
                    <a:pt x="4346702" y="205613"/>
                    <a:pt x="4331462" y="190373"/>
                    <a:pt x="4339082" y="167513"/>
                  </a:cubicBezTo>
                  <a:cubicBezTo>
                    <a:pt x="4346702" y="144653"/>
                    <a:pt x="4361942" y="137033"/>
                    <a:pt x="4384802" y="144653"/>
                  </a:cubicBezTo>
                  <a:cubicBezTo>
                    <a:pt x="4407662" y="144653"/>
                    <a:pt x="4415282" y="167513"/>
                    <a:pt x="4407662" y="190373"/>
                  </a:cubicBezTo>
                  <a:cubicBezTo>
                    <a:pt x="4407662" y="205613"/>
                    <a:pt x="4392422" y="213233"/>
                    <a:pt x="4377182" y="213233"/>
                  </a:cubicBezTo>
                  <a:cubicBezTo>
                    <a:pt x="4369562" y="213233"/>
                    <a:pt x="4369562" y="213233"/>
                    <a:pt x="4361942" y="213233"/>
                  </a:cubicBezTo>
                  <a:close/>
                  <a:moveTo>
                    <a:pt x="2432558" y="182753"/>
                  </a:moveTo>
                  <a:cubicBezTo>
                    <a:pt x="2432558" y="167513"/>
                    <a:pt x="2440178" y="144653"/>
                    <a:pt x="2463038" y="137033"/>
                  </a:cubicBezTo>
                  <a:cubicBezTo>
                    <a:pt x="2478278" y="129413"/>
                    <a:pt x="2501138" y="144653"/>
                    <a:pt x="2508758" y="159893"/>
                  </a:cubicBezTo>
                  <a:cubicBezTo>
                    <a:pt x="2516378" y="182753"/>
                    <a:pt x="2501138" y="205613"/>
                    <a:pt x="2485898" y="213360"/>
                  </a:cubicBezTo>
                  <a:cubicBezTo>
                    <a:pt x="2478278" y="213360"/>
                    <a:pt x="2478278" y="213360"/>
                    <a:pt x="2470658" y="213360"/>
                  </a:cubicBezTo>
                  <a:cubicBezTo>
                    <a:pt x="2455418" y="213360"/>
                    <a:pt x="2440178" y="198120"/>
                    <a:pt x="2432558" y="182880"/>
                  </a:cubicBezTo>
                  <a:close/>
                  <a:moveTo>
                    <a:pt x="4155948" y="160020"/>
                  </a:moveTo>
                  <a:cubicBezTo>
                    <a:pt x="4140708" y="160020"/>
                    <a:pt x="4125468" y="137160"/>
                    <a:pt x="4133088" y="114300"/>
                  </a:cubicBezTo>
                  <a:cubicBezTo>
                    <a:pt x="4133088" y="91440"/>
                    <a:pt x="4155948" y="83820"/>
                    <a:pt x="4178808" y="83820"/>
                  </a:cubicBezTo>
                  <a:cubicBezTo>
                    <a:pt x="4194048" y="91440"/>
                    <a:pt x="4209288" y="114300"/>
                    <a:pt x="4201668" y="129540"/>
                  </a:cubicBezTo>
                  <a:cubicBezTo>
                    <a:pt x="4201668" y="152400"/>
                    <a:pt x="4186428" y="160020"/>
                    <a:pt x="4163568" y="160020"/>
                  </a:cubicBezTo>
                  <a:cubicBezTo>
                    <a:pt x="4163568" y="160020"/>
                    <a:pt x="4163568" y="160020"/>
                    <a:pt x="4155948" y="160020"/>
                  </a:cubicBezTo>
                  <a:close/>
                  <a:moveTo>
                    <a:pt x="2646045" y="129540"/>
                  </a:moveTo>
                  <a:cubicBezTo>
                    <a:pt x="2638425" y="106680"/>
                    <a:pt x="2653665" y="91440"/>
                    <a:pt x="2668905" y="83820"/>
                  </a:cubicBezTo>
                  <a:cubicBezTo>
                    <a:pt x="2691765" y="76200"/>
                    <a:pt x="2714625" y="91440"/>
                    <a:pt x="2714625" y="114300"/>
                  </a:cubicBezTo>
                  <a:cubicBezTo>
                    <a:pt x="2722245" y="129540"/>
                    <a:pt x="2707005" y="152400"/>
                    <a:pt x="2684145" y="160020"/>
                  </a:cubicBezTo>
                  <a:cubicBezTo>
                    <a:pt x="2684145" y="160020"/>
                    <a:pt x="2684145" y="160020"/>
                    <a:pt x="2676525" y="160020"/>
                  </a:cubicBezTo>
                  <a:cubicBezTo>
                    <a:pt x="2661285" y="160020"/>
                    <a:pt x="2646045" y="144780"/>
                    <a:pt x="2646045" y="129540"/>
                  </a:cubicBezTo>
                  <a:close/>
                  <a:moveTo>
                    <a:pt x="3950081" y="121920"/>
                  </a:moveTo>
                  <a:cubicBezTo>
                    <a:pt x="3927221" y="114300"/>
                    <a:pt x="3919601" y="99060"/>
                    <a:pt x="3919601" y="76200"/>
                  </a:cubicBezTo>
                  <a:cubicBezTo>
                    <a:pt x="3919601" y="53340"/>
                    <a:pt x="3942461" y="45720"/>
                    <a:pt x="3965321" y="45720"/>
                  </a:cubicBezTo>
                  <a:cubicBezTo>
                    <a:pt x="3980561" y="45720"/>
                    <a:pt x="3995801" y="68580"/>
                    <a:pt x="3995801" y="91440"/>
                  </a:cubicBezTo>
                  <a:cubicBezTo>
                    <a:pt x="3988181" y="106680"/>
                    <a:pt x="3972941" y="121920"/>
                    <a:pt x="3957701" y="121920"/>
                  </a:cubicBezTo>
                  <a:cubicBezTo>
                    <a:pt x="3957701" y="121920"/>
                    <a:pt x="3950081" y="121920"/>
                    <a:pt x="3950081" y="121920"/>
                  </a:cubicBezTo>
                  <a:close/>
                  <a:moveTo>
                    <a:pt x="2851912" y="83820"/>
                  </a:moveTo>
                  <a:cubicBezTo>
                    <a:pt x="2851912" y="68580"/>
                    <a:pt x="2867152" y="45720"/>
                    <a:pt x="2882392" y="45720"/>
                  </a:cubicBezTo>
                  <a:cubicBezTo>
                    <a:pt x="2905252" y="38100"/>
                    <a:pt x="2928112" y="53340"/>
                    <a:pt x="2928112" y="76200"/>
                  </a:cubicBezTo>
                  <a:cubicBezTo>
                    <a:pt x="2928112" y="99060"/>
                    <a:pt x="2920492" y="114300"/>
                    <a:pt x="2897632" y="121920"/>
                  </a:cubicBezTo>
                  <a:cubicBezTo>
                    <a:pt x="2897632" y="121920"/>
                    <a:pt x="2890012" y="121920"/>
                    <a:pt x="2890012" y="121920"/>
                  </a:cubicBezTo>
                  <a:cubicBezTo>
                    <a:pt x="2874772" y="121920"/>
                    <a:pt x="2851912" y="106680"/>
                    <a:pt x="2851912" y="83820"/>
                  </a:cubicBezTo>
                  <a:close/>
                  <a:moveTo>
                    <a:pt x="3744087" y="91440"/>
                  </a:moveTo>
                  <a:cubicBezTo>
                    <a:pt x="3721227" y="91440"/>
                    <a:pt x="3705987" y="76200"/>
                    <a:pt x="3705987" y="53340"/>
                  </a:cubicBezTo>
                  <a:cubicBezTo>
                    <a:pt x="3705987" y="30480"/>
                    <a:pt x="3728847" y="15240"/>
                    <a:pt x="3751707" y="15240"/>
                  </a:cubicBezTo>
                  <a:cubicBezTo>
                    <a:pt x="3766947" y="22860"/>
                    <a:pt x="3782187" y="38100"/>
                    <a:pt x="3782187" y="60960"/>
                  </a:cubicBezTo>
                  <a:cubicBezTo>
                    <a:pt x="3782187" y="76200"/>
                    <a:pt x="3766947" y="91440"/>
                    <a:pt x="3744087" y="91440"/>
                  </a:cubicBezTo>
                  <a:close/>
                  <a:moveTo>
                    <a:pt x="3065399" y="60960"/>
                  </a:moveTo>
                  <a:cubicBezTo>
                    <a:pt x="3065399" y="38100"/>
                    <a:pt x="3080639" y="15240"/>
                    <a:pt x="3095879" y="15240"/>
                  </a:cubicBezTo>
                  <a:cubicBezTo>
                    <a:pt x="3118739" y="15240"/>
                    <a:pt x="3141599" y="30480"/>
                    <a:pt x="3141599" y="53340"/>
                  </a:cubicBezTo>
                  <a:cubicBezTo>
                    <a:pt x="3141599" y="68580"/>
                    <a:pt x="3126359" y="91440"/>
                    <a:pt x="3103499" y="91440"/>
                  </a:cubicBezTo>
                  <a:cubicBezTo>
                    <a:pt x="3080639" y="91440"/>
                    <a:pt x="3065399" y="76200"/>
                    <a:pt x="3065399" y="60960"/>
                  </a:cubicBezTo>
                  <a:close/>
                  <a:moveTo>
                    <a:pt x="3530600" y="83820"/>
                  </a:moveTo>
                  <a:cubicBezTo>
                    <a:pt x="3507740" y="76200"/>
                    <a:pt x="3492500" y="60960"/>
                    <a:pt x="3492500" y="38100"/>
                  </a:cubicBezTo>
                  <a:cubicBezTo>
                    <a:pt x="3492500" y="22860"/>
                    <a:pt x="3507740" y="0"/>
                    <a:pt x="3530600" y="7620"/>
                  </a:cubicBezTo>
                  <a:cubicBezTo>
                    <a:pt x="3553460" y="7620"/>
                    <a:pt x="3568700" y="22860"/>
                    <a:pt x="3568700" y="45720"/>
                  </a:cubicBezTo>
                  <a:cubicBezTo>
                    <a:pt x="3568700" y="60960"/>
                    <a:pt x="3553460" y="83820"/>
                    <a:pt x="3530600" y="83820"/>
                  </a:cubicBezTo>
                  <a:close/>
                  <a:moveTo>
                    <a:pt x="3278886" y="45720"/>
                  </a:moveTo>
                  <a:cubicBezTo>
                    <a:pt x="3278886" y="22860"/>
                    <a:pt x="3294126" y="7620"/>
                    <a:pt x="3316986" y="0"/>
                  </a:cubicBezTo>
                  <a:cubicBezTo>
                    <a:pt x="3339846" y="0"/>
                    <a:pt x="3355086" y="22860"/>
                    <a:pt x="3355086" y="38100"/>
                  </a:cubicBezTo>
                  <a:cubicBezTo>
                    <a:pt x="3355086" y="60960"/>
                    <a:pt x="3339846" y="76200"/>
                    <a:pt x="3316986" y="76200"/>
                  </a:cubicBezTo>
                  <a:cubicBezTo>
                    <a:pt x="3294126" y="76200"/>
                    <a:pt x="3278886" y="60960"/>
                    <a:pt x="3278886" y="45720"/>
                  </a:cubicBezTo>
                  <a:close/>
                </a:path>
              </a:pathLst>
            </a:custGeom>
            <a:solidFill>
              <a:srgbClr val="BFBFB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5035582" y="2145857"/>
            <a:ext cx="2223718" cy="2218402"/>
            <a:chOff x="0" y="0"/>
            <a:chExt cx="2409120" cy="240336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09190" cy="2403348"/>
            </a:xfrm>
            <a:custGeom>
              <a:avLst/>
              <a:gdLst/>
              <a:ahLst/>
              <a:cxnLst/>
              <a:rect l="l" t="t" r="r" b="b"/>
              <a:pathLst>
                <a:path w="2409190" h="2403348">
                  <a:moveTo>
                    <a:pt x="0" y="1201674"/>
                  </a:moveTo>
                  <a:cubicBezTo>
                    <a:pt x="0" y="537972"/>
                    <a:pt x="539242" y="0"/>
                    <a:pt x="1204595" y="0"/>
                  </a:cubicBezTo>
                  <a:cubicBezTo>
                    <a:pt x="1869948" y="0"/>
                    <a:pt x="2409190" y="537972"/>
                    <a:pt x="2409190" y="1201674"/>
                  </a:cubicBezTo>
                  <a:cubicBezTo>
                    <a:pt x="2409190" y="1865376"/>
                    <a:pt x="1869948" y="2403348"/>
                    <a:pt x="1204595" y="2403348"/>
                  </a:cubicBezTo>
                  <a:cubicBezTo>
                    <a:pt x="539242" y="2403348"/>
                    <a:pt x="0" y="1865376"/>
                    <a:pt x="0" y="1201674"/>
                  </a:cubicBezTo>
                  <a:close/>
                </a:path>
              </a:pathLst>
            </a:custGeom>
            <a:solidFill>
              <a:srgbClr val="397D5A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4372985" y="3913002"/>
            <a:ext cx="507082" cy="515722"/>
            <a:chOff x="0" y="0"/>
            <a:chExt cx="549360" cy="558720"/>
          </a:xfrm>
        </p:grpSpPr>
        <p:sp>
          <p:nvSpPr>
            <p:cNvPr id="7" name="Freeform 7"/>
            <p:cNvSpPr/>
            <p:nvPr/>
          </p:nvSpPr>
          <p:spPr>
            <a:xfrm>
              <a:off x="38100" y="38100"/>
              <a:ext cx="473075" cy="482473"/>
            </a:xfrm>
            <a:custGeom>
              <a:avLst/>
              <a:gdLst/>
              <a:ahLst/>
              <a:cxnLst/>
              <a:rect l="l" t="t" r="r" b="b"/>
              <a:pathLst>
                <a:path w="473075" h="482473">
                  <a:moveTo>
                    <a:pt x="0" y="241300"/>
                  </a:moveTo>
                  <a:cubicBezTo>
                    <a:pt x="0" y="108077"/>
                    <a:pt x="105918" y="0"/>
                    <a:pt x="236601" y="0"/>
                  </a:cubicBezTo>
                  <a:cubicBezTo>
                    <a:pt x="367284" y="0"/>
                    <a:pt x="473075" y="108077"/>
                    <a:pt x="473075" y="241300"/>
                  </a:cubicBezTo>
                  <a:cubicBezTo>
                    <a:pt x="473075" y="374523"/>
                    <a:pt x="367157" y="482473"/>
                    <a:pt x="236601" y="482473"/>
                  </a:cubicBezTo>
                  <a:cubicBezTo>
                    <a:pt x="106045" y="482473"/>
                    <a:pt x="0" y="374523"/>
                    <a:pt x="0" y="24130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0" y="0"/>
              <a:ext cx="549402" cy="558800"/>
            </a:xfrm>
            <a:custGeom>
              <a:avLst/>
              <a:gdLst/>
              <a:ahLst/>
              <a:cxnLst/>
              <a:rect l="l" t="t" r="r" b="b"/>
              <a:pathLst>
                <a:path w="549402" h="558800">
                  <a:moveTo>
                    <a:pt x="0" y="279400"/>
                  </a:moveTo>
                  <a:cubicBezTo>
                    <a:pt x="0" y="125730"/>
                    <a:pt x="122301" y="0"/>
                    <a:pt x="274701" y="0"/>
                  </a:cubicBezTo>
                  <a:lnTo>
                    <a:pt x="274701" y="38100"/>
                  </a:lnTo>
                  <a:lnTo>
                    <a:pt x="274701" y="0"/>
                  </a:lnTo>
                  <a:cubicBezTo>
                    <a:pt x="427101" y="0"/>
                    <a:pt x="549402" y="125730"/>
                    <a:pt x="549402" y="279400"/>
                  </a:cubicBezTo>
                  <a:lnTo>
                    <a:pt x="511302" y="279400"/>
                  </a:lnTo>
                  <a:lnTo>
                    <a:pt x="549402" y="279400"/>
                  </a:lnTo>
                  <a:cubicBezTo>
                    <a:pt x="549402" y="432943"/>
                    <a:pt x="427101" y="558800"/>
                    <a:pt x="274701" y="558800"/>
                  </a:cubicBezTo>
                  <a:lnTo>
                    <a:pt x="274701" y="520700"/>
                  </a:lnTo>
                  <a:lnTo>
                    <a:pt x="274701" y="558800"/>
                  </a:lnTo>
                  <a:cubicBezTo>
                    <a:pt x="122301" y="558673"/>
                    <a:pt x="0" y="432943"/>
                    <a:pt x="0" y="279400"/>
                  </a:cubicBezTo>
                  <a:lnTo>
                    <a:pt x="38100" y="279400"/>
                  </a:lnTo>
                  <a:lnTo>
                    <a:pt x="76200" y="279400"/>
                  </a:lnTo>
                  <a:lnTo>
                    <a:pt x="38100" y="279400"/>
                  </a:lnTo>
                  <a:lnTo>
                    <a:pt x="0" y="279400"/>
                  </a:lnTo>
                  <a:moveTo>
                    <a:pt x="76327" y="279400"/>
                  </a:moveTo>
                  <a:cubicBezTo>
                    <a:pt x="76327" y="300482"/>
                    <a:pt x="59182" y="317500"/>
                    <a:pt x="38227" y="317500"/>
                  </a:cubicBezTo>
                  <a:cubicBezTo>
                    <a:pt x="17272" y="317500"/>
                    <a:pt x="127" y="300355"/>
                    <a:pt x="127" y="279400"/>
                  </a:cubicBezTo>
                  <a:cubicBezTo>
                    <a:pt x="127" y="258445"/>
                    <a:pt x="17272" y="241300"/>
                    <a:pt x="38227" y="241300"/>
                  </a:cubicBezTo>
                  <a:cubicBezTo>
                    <a:pt x="59182" y="241300"/>
                    <a:pt x="76327" y="258445"/>
                    <a:pt x="76327" y="279400"/>
                  </a:cubicBezTo>
                  <a:cubicBezTo>
                    <a:pt x="76327" y="392303"/>
                    <a:pt x="165862" y="482473"/>
                    <a:pt x="274701" y="482473"/>
                  </a:cubicBezTo>
                  <a:cubicBezTo>
                    <a:pt x="383540" y="482473"/>
                    <a:pt x="473075" y="392176"/>
                    <a:pt x="473075" y="279400"/>
                  </a:cubicBezTo>
                  <a:cubicBezTo>
                    <a:pt x="473075" y="166624"/>
                    <a:pt x="383540" y="76327"/>
                    <a:pt x="274701" y="76327"/>
                  </a:cubicBezTo>
                  <a:lnTo>
                    <a:pt x="274701" y="38100"/>
                  </a:lnTo>
                  <a:lnTo>
                    <a:pt x="274701" y="76200"/>
                  </a:lnTo>
                  <a:cubicBezTo>
                    <a:pt x="165862" y="76327"/>
                    <a:pt x="76327" y="166497"/>
                    <a:pt x="76327" y="279400"/>
                  </a:cubicBezTo>
                  <a:close/>
                </a:path>
              </a:pathLst>
            </a:custGeom>
            <a:solidFill>
              <a:srgbClr val="397D5A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15035582" y="7039898"/>
            <a:ext cx="2223718" cy="2218402"/>
            <a:chOff x="0" y="0"/>
            <a:chExt cx="2409120" cy="240336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409190" cy="2403348"/>
            </a:xfrm>
            <a:custGeom>
              <a:avLst/>
              <a:gdLst/>
              <a:ahLst/>
              <a:cxnLst/>
              <a:rect l="l" t="t" r="r" b="b"/>
              <a:pathLst>
                <a:path w="2409190" h="2403348">
                  <a:moveTo>
                    <a:pt x="0" y="1201674"/>
                  </a:moveTo>
                  <a:cubicBezTo>
                    <a:pt x="0" y="537972"/>
                    <a:pt x="539242" y="0"/>
                    <a:pt x="1204595" y="0"/>
                  </a:cubicBezTo>
                  <a:cubicBezTo>
                    <a:pt x="1869948" y="0"/>
                    <a:pt x="2409190" y="537972"/>
                    <a:pt x="2409190" y="1201674"/>
                  </a:cubicBezTo>
                  <a:cubicBezTo>
                    <a:pt x="2409190" y="1865376"/>
                    <a:pt x="1869948" y="2403348"/>
                    <a:pt x="1204595" y="2403348"/>
                  </a:cubicBezTo>
                  <a:cubicBezTo>
                    <a:pt x="539242" y="2403348"/>
                    <a:pt x="0" y="1865376"/>
                    <a:pt x="0" y="1201674"/>
                  </a:cubicBezTo>
                  <a:close/>
                </a:path>
              </a:pathLst>
            </a:custGeom>
            <a:solidFill>
              <a:srgbClr val="397D5A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14372985" y="6975433"/>
            <a:ext cx="507082" cy="515722"/>
            <a:chOff x="0" y="0"/>
            <a:chExt cx="549360" cy="558720"/>
          </a:xfrm>
        </p:grpSpPr>
        <p:sp>
          <p:nvSpPr>
            <p:cNvPr id="12" name="Freeform 12"/>
            <p:cNvSpPr/>
            <p:nvPr/>
          </p:nvSpPr>
          <p:spPr>
            <a:xfrm>
              <a:off x="38100" y="38100"/>
              <a:ext cx="473075" cy="482473"/>
            </a:xfrm>
            <a:custGeom>
              <a:avLst/>
              <a:gdLst/>
              <a:ahLst/>
              <a:cxnLst/>
              <a:rect l="l" t="t" r="r" b="b"/>
              <a:pathLst>
                <a:path w="473075" h="482473">
                  <a:moveTo>
                    <a:pt x="0" y="241300"/>
                  </a:moveTo>
                  <a:cubicBezTo>
                    <a:pt x="0" y="108077"/>
                    <a:pt x="105918" y="0"/>
                    <a:pt x="236601" y="0"/>
                  </a:cubicBezTo>
                  <a:cubicBezTo>
                    <a:pt x="367284" y="0"/>
                    <a:pt x="473075" y="108077"/>
                    <a:pt x="473075" y="241300"/>
                  </a:cubicBezTo>
                  <a:cubicBezTo>
                    <a:pt x="473075" y="374523"/>
                    <a:pt x="367157" y="482473"/>
                    <a:pt x="236601" y="482473"/>
                  </a:cubicBezTo>
                  <a:cubicBezTo>
                    <a:pt x="106045" y="482473"/>
                    <a:pt x="0" y="374523"/>
                    <a:pt x="0" y="24130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3" name="Freeform 13"/>
            <p:cNvSpPr/>
            <p:nvPr/>
          </p:nvSpPr>
          <p:spPr>
            <a:xfrm>
              <a:off x="0" y="0"/>
              <a:ext cx="549402" cy="558800"/>
            </a:xfrm>
            <a:custGeom>
              <a:avLst/>
              <a:gdLst/>
              <a:ahLst/>
              <a:cxnLst/>
              <a:rect l="l" t="t" r="r" b="b"/>
              <a:pathLst>
                <a:path w="549402" h="558800">
                  <a:moveTo>
                    <a:pt x="0" y="279400"/>
                  </a:moveTo>
                  <a:cubicBezTo>
                    <a:pt x="0" y="125730"/>
                    <a:pt x="122301" y="0"/>
                    <a:pt x="274701" y="0"/>
                  </a:cubicBezTo>
                  <a:lnTo>
                    <a:pt x="274701" y="38100"/>
                  </a:lnTo>
                  <a:lnTo>
                    <a:pt x="274701" y="0"/>
                  </a:lnTo>
                  <a:cubicBezTo>
                    <a:pt x="427101" y="0"/>
                    <a:pt x="549402" y="125730"/>
                    <a:pt x="549402" y="279400"/>
                  </a:cubicBezTo>
                  <a:lnTo>
                    <a:pt x="511302" y="279400"/>
                  </a:lnTo>
                  <a:lnTo>
                    <a:pt x="549402" y="279400"/>
                  </a:lnTo>
                  <a:cubicBezTo>
                    <a:pt x="549402" y="432943"/>
                    <a:pt x="427101" y="558800"/>
                    <a:pt x="274701" y="558800"/>
                  </a:cubicBezTo>
                  <a:lnTo>
                    <a:pt x="274701" y="520700"/>
                  </a:lnTo>
                  <a:lnTo>
                    <a:pt x="274701" y="558800"/>
                  </a:lnTo>
                  <a:cubicBezTo>
                    <a:pt x="122301" y="558673"/>
                    <a:pt x="0" y="432943"/>
                    <a:pt x="0" y="279400"/>
                  </a:cubicBezTo>
                  <a:lnTo>
                    <a:pt x="38100" y="279400"/>
                  </a:lnTo>
                  <a:lnTo>
                    <a:pt x="76200" y="279400"/>
                  </a:lnTo>
                  <a:lnTo>
                    <a:pt x="38100" y="279400"/>
                  </a:lnTo>
                  <a:lnTo>
                    <a:pt x="0" y="279400"/>
                  </a:lnTo>
                  <a:moveTo>
                    <a:pt x="76327" y="279400"/>
                  </a:moveTo>
                  <a:cubicBezTo>
                    <a:pt x="76327" y="300482"/>
                    <a:pt x="59182" y="317500"/>
                    <a:pt x="38227" y="317500"/>
                  </a:cubicBezTo>
                  <a:cubicBezTo>
                    <a:pt x="17272" y="317500"/>
                    <a:pt x="127" y="300355"/>
                    <a:pt x="127" y="279400"/>
                  </a:cubicBezTo>
                  <a:cubicBezTo>
                    <a:pt x="127" y="258445"/>
                    <a:pt x="17272" y="241300"/>
                    <a:pt x="38227" y="241300"/>
                  </a:cubicBezTo>
                  <a:cubicBezTo>
                    <a:pt x="59182" y="241300"/>
                    <a:pt x="76327" y="258445"/>
                    <a:pt x="76327" y="279400"/>
                  </a:cubicBezTo>
                  <a:cubicBezTo>
                    <a:pt x="76327" y="392303"/>
                    <a:pt x="165862" y="482473"/>
                    <a:pt x="274701" y="482473"/>
                  </a:cubicBezTo>
                  <a:cubicBezTo>
                    <a:pt x="383540" y="482473"/>
                    <a:pt x="473075" y="392176"/>
                    <a:pt x="473075" y="279400"/>
                  </a:cubicBezTo>
                  <a:cubicBezTo>
                    <a:pt x="473075" y="166624"/>
                    <a:pt x="383540" y="76327"/>
                    <a:pt x="274701" y="76327"/>
                  </a:cubicBezTo>
                  <a:lnTo>
                    <a:pt x="274701" y="38100"/>
                  </a:lnTo>
                  <a:lnTo>
                    <a:pt x="274701" y="76200"/>
                  </a:lnTo>
                  <a:cubicBezTo>
                    <a:pt x="165862" y="76327"/>
                    <a:pt x="76327" y="166497"/>
                    <a:pt x="76327" y="279400"/>
                  </a:cubicBezTo>
                  <a:close/>
                </a:path>
              </a:pathLst>
            </a:custGeom>
            <a:solidFill>
              <a:srgbClr val="397D5A"/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14513878" y="7124966"/>
            <a:ext cx="219315" cy="216656"/>
            <a:chOff x="0" y="0"/>
            <a:chExt cx="237600" cy="23472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37490" cy="234696"/>
            </a:xfrm>
            <a:custGeom>
              <a:avLst/>
              <a:gdLst/>
              <a:ahLst/>
              <a:cxnLst/>
              <a:rect l="l" t="t" r="r" b="b"/>
              <a:pathLst>
                <a:path w="237490" h="234696">
                  <a:moveTo>
                    <a:pt x="0" y="117348"/>
                  </a:moveTo>
                  <a:cubicBezTo>
                    <a:pt x="0" y="52578"/>
                    <a:pt x="53213" y="0"/>
                    <a:pt x="118745" y="0"/>
                  </a:cubicBezTo>
                  <a:cubicBezTo>
                    <a:pt x="184277" y="0"/>
                    <a:pt x="237490" y="52578"/>
                    <a:pt x="237490" y="117348"/>
                  </a:cubicBezTo>
                  <a:cubicBezTo>
                    <a:pt x="237490" y="182118"/>
                    <a:pt x="184277" y="234696"/>
                    <a:pt x="118745" y="234696"/>
                  </a:cubicBezTo>
                  <a:cubicBezTo>
                    <a:pt x="53213" y="234696"/>
                    <a:pt x="0" y="182118"/>
                    <a:pt x="0" y="117348"/>
                  </a:cubicBezTo>
                  <a:close/>
                </a:path>
              </a:pathLst>
            </a:custGeom>
            <a:solidFill>
              <a:srgbClr val="397D5A"/>
            </a:solidFill>
          </p:spPr>
        </p:sp>
      </p:grpSp>
      <p:grpSp>
        <p:nvGrpSpPr>
          <p:cNvPr id="16" name="Group 16"/>
          <p:cNvGrpSpPr/>
          <p:nvPr/>
        </p:nvGrpSpPr>
        <p:grpSpPr>
          <a:xfrm>
            <a:off x="6562723" y="7039898"/>
            <a:ext cx="2224383" cy="2218402"/>
            <a:chOff x="0" y="0"/>
            <a:chExt cx="2409840" cy="240336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409952" cy="2403348"/>
            </a:xfrm>
            <a:custGeom>
              <a:avLst/>
              <a:gdLst/>
              <a:ahLst/>
              <a:cxnLst/>
              <a:rect l="l" t="t" r="r" b="b"/>
              <a:pathLst>
                <a:path w="2409952" h="2403348">
                  <a:moveTo>
                    <a:pt x="0" y="1201674"/>
                  </a:moveTo>
                  <a:cubicBezTo>
                    <a:pt x="0" y="537972"/>
                    <a:pt x="539496" y="0"/>
                    <a:pt x="1204976" y="0"/>
                  </a:cubicBezTo>
                  <a:cubicBezTo>
                    <a:pt x="1870456" y="0"/>
                    <a:pt x="2409952" y="537972"/>
                    <a:pt x="2409952" y="1201674"/>
                  </a:cubicBezTo>
                  <a:cubicBezTo>
                    <a:pt x="2409952" y="1865376"/>
                    <a:pt x="1870456" y="2403348"/>
                    <a:pt x="1204976" y="2403348"/>
                  </a:cubicBezTo>
                  <a:cubicBezTo>
                    <a:pt x="539496" y="2403348"/>
                    <a:pt x="0" y="1865376"/>
                    <a:pt x="0" y="1201674"/>
                  </a:cubicBezTo>
                  <a:close/>
                </a:path>
              </a:pathLst>
            </a:custGeom>
            <a:solidFill>
              <a:srgbClr val="397D5A"/>
            </a:solidFill>
          </p:spPr>
        </p:sp>
      </p:grpSp>
      <p:grpSp>
        <p:nvGrpSpPr>
          <p:cNvPr id="18" name="Group 18"/>
          <p:cNvGrpSpPr/>
          <p:nvPr/>
        </p:nvGrpSpPr>
        <p:grpSpPr>
          <a:xfrm>
            <a:off x="8942620" y="6975433"/>
            <a:ext cx="507082" cy="515722"/>
            <a:chOff x="0" y="0"/>
            <a:chExt cx="549360" cy="558720"/>
          </a:xfrm>
        </p:grpSpPr>
        <p:sp>
          <p:nvSpPr>
            <p:cNvPr id="19" name="Freeform 19"/>
            <p:cNvSpPr/>
            <p:nvPr/>
          </p:nvSpPr>
          <p:spPr>
            <a:xfrm>
              <a:off x="38100" y="38100"/>
              <a:ext cx="473075" cy="482473"/>
            </a:xfrm>
            <a:custGeom>
              <a:avLst/>
              <a:gdLst/>
              <a:ahLst/>
              <a:cxnLst/>
              <a:rect l="l" t="t" r="r" b="b"/>
              <a:pathLst>
                <a:path w="473075" h="482473">
                  <a:moveTo>
                    <a:pt x="0" y="241300"/>
                  </a:moveTo>
                  <a:cubicBezTo>
                    <a:pt x="0" y="108077"/>
                    <a:pt x="105918" y="0"/>
                    <a:pt x="236601" y="0"/>
                  </a:cubicBezTo>
                  <a:cubicBezTo>
                    <a:pt x="367284" y="0"/>
                    <a:pt x="473075" y="108077"/>
                    <a:pt x="473075" y="241300"/>
                  </a:cubicBezTo>
                  <a:cubicBezTo>
                    <a:pt x="473075" y="374523"/>
                    <a:pt x="367157" y="482473"/>
                    <a:pt x="236601" y="482473"/>
                  </a:cubicBezTo>
                  <a:cubicBezTo>
                    <a:pt x="106045" y="482473"/>
                    <a:pt x="0" y="374523"/>
                    <a:pt x="0" y="24130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0" name="Freeform 20"/>
            <p:cNvSpPr/>
            <p:nvPr/>
          </p:nvSpPr>
          <p:spPr>
            <a:xfrm>
              <a:off x="0" y="0"/>
              <a:ext cx="549402" cy="558800"/>
            </a:xfrm>
            <a:custGeom>
              <a:avLst/>
              <a:gdLst/>
              <a:ahLst/>
              <a:cxnLst/>
              <a:rect l="l" t="t" r="r" b="b"/>
              <a:pathLst>
                <a:path w="549402" h="558800">
                  <a:moveTo>
                    <a:pt x="0" y="279400"/>
                  </a:moveTo>
                  <a:cubicBezTo>
                    <a:pt x="0" y="125730"/>
                    <a:pt x="122301" y="0"/>
                    <a:pt x="274701" y="0"/>
                  </a:cubicBezTo>
                  <a:lnTo>
                    <a:pt x="274701" y="38100"/>
                  </a:lnTo>
                  <a:lnTo>
                    <a:pt x="274701" y="0"/>
                  </a:lnTo>
                  <a:cubicBezTo>
                    <a:pt x="427101" y="0"/>
                    <a:pt x="549402" y="125730"/>
                    <a:pt x="549402" y="279400"/>
                  </a:cubicBezTo>
                  <a:lnTo>
                    <a:pt x="511302" y="279400"/>
                  </a:lnTo>
                  <a:lnTo>
                    <a:pt x="549402" y="279400"/>
                  </a:lnTo>
                  <a:cubicBezTo>
                    <a:pt x="549402" y="432943"/>
                    <a:pt x="427101" y="558800"/>
                    <a:pt x="274701" y="558800"/>
                  </a:cubicBezTo>
                  <a:lnTo>
                    <a:pt x="274701" y="520700"/>
                  </a:lnTo>
                  <a:lnTo>
                    <a:pt x="274701" y="558800"/>
                  </a:lnTo>
                  <a:cubicBezTo>
                    <a:pt x="122301" y="558673"/>
                    <a:pt x="0" y="432943"/>
                    <a:pt x="0" y="279400"/>
                  </a:cubicBezTo>
                  <a:lnTo>
                    <a:pt x="38100" y="279400"/>
                  </a:lnTo>
                  <a:lnTo>
                    <a:pt x="76200" y="279400"/>
                  </a:lnTo>
                  <a:lnTo>
                    <a:pt x="38100" y="279400"/>
                  </a:lnTo>
                  <a:lnTo>
                    <a:pt x="0" y="279400"/>
                  </a:lnTo>
                  <a:moveTo>
                    <a:pt x="76327" y="279400"/>
                  </a:moveTo>
                  <a:cubicBezTo>
                    <a:pt x="76327" y="300482"/>
                    <a:pt x="59182" y="317500"/>
                    <a:pt x="38227" y="317500"/>
                  </a:cubicBezTo>
                  <a:cubicBezTo>
                    <a:pt x="17272" y="317500"/>
                    <a:pt x="127" y="300355"/>
                    <a:pt x="127" y="279400"/>
                  </a:cubicBezTo>
                  <a:cubicBezTo>
                    <a:pt x="127" y="258445"/>
                    <a:pt x="17272" y="241300"/>
                    <a:pt x="38227" y="241300"/>
                  </a:cubicBezTo>
                  <a:cubicBezTo>
                    <a:pt x="59182" y="241300"/>
                    <a:pt x="76327" y="258445"/>
                    <a:pt x="76327" y="279400"/>
                  </a:cubicBezTo>
                  <a:cubicBezTo>
                    <a:pt x="76327" y="392303"/>
                    <a:pt x="165862" y="482473"/>
                    <a:pt x="274701" y="482473"/>
                  </a:cubicBezTo>
                  <a:cubicBezTo>
                    <a:pt x="383540" y="482473"/>
                    <a:pt x="473075" y="392176"/>
                    <a:pt x="473075" y="279400"/>
                  </a:cubicBezTo>
                  <a:cubicBezTo>
                    <a:pt x="473075" y="166624"/>
                    <a:pt x="383540" y="76327"/>
                    <a:pt x="274701" y="76327"/>
                  </a:cubicBezTo>
                  <a:lnTo>
                    <a:pt x="274701" y="38100"/>
                  </a:lnTo>
                  <a:lnTo>
                    <a:pt x="274701" y="76200"/>
                  </a:lnTo>
                  <a:cubicBezTo>
                    <a:pt x="165862" y="76327"/>
                    <a:pt x="76327" y="166497"/>
                    <a:pt x="76327" y="279400"/>
                  </a:cubicBezTo>
                  <a:close/>
                </a:path>
              </a:pathLst>
            </a:custGeom>
            <a:solidFill>
              <a:srgbClr val="397D5A"/>
            </a:solidFill>
          </p:spPr>
        </p:sp>
      </p:grpSp>
      <p:grpSp>
        <p:nvGrpSpPr>
          <p:cNvPr id="21" name="Group 21"/>
          <p:cNvGrpSpPr/>
          <p:nvPr/>
        </p:nvGrpSpPr>
        <p:grpSpPr>
          <a:xfrm>
            <a:off x="9088830" y="7124966"/>
            <a:ext cx="219979" cy="216656"/>
            <a:chOff x="0" y="0"/>
            <a:chExt cx="238320" cy="23472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238252" cy="234696"/>
            </a:xfrm>
            <a:custGeom>
              <a:avLst/>
              <a:gdLst/>
              <a:ahLst/>
              <a:cxnLst/>
              <a:rect l="l" t="t" r="r" b="b"/>
              <a:pathLst>
                <a:path w="238252" h="234696">
                  <a:moveTo>
                    <a:pt x="0" y="117348"/>
                  </a:moveTo>
                  <a:cubicBezTo>
                    <a:pt x="0" y="52578"/>
                    <a:pt x="53340" y="0"/>
                    <a:pt x="119126" y="0"/>
                  </a:cubicBezTo>
                  <a:cubicBezTo>
                    <a:pt x="184912" y="0"/>
                    <a:pt x="238252" y="52578"/>
                    <a:pt x="238252" y="117348"/>
                  </a:cubicBezTo>
                  <a:cubicBezTo>
                    <a:pt x="238252" y="182118"/>
                    <a:pt x="184912" y="234696"/>
                    <a:pt x="119126" y="234696"/>
                  </a:cubicBezTo>
                  <a:cubicBezTo>
                    <a:pt x="53340" y="234696"/>
                    <a:pt x="0" y="182118"/>
                    <a:pt x="0" y="117348"/>
                  </a:cubicBezTo>
                  <a:close/>
                </a:path>
              </a:pathLst>
            </a:custGeom>
            <a:solidFill>
              <a:srgbClr val="397D5A"/>
            </a:solidFill>
          </p:spPr>
        </p:sp>
      </p:grpSp>
      <p:grpSp>
        <p:nvGrpSpPr>
          <p:cNvPr id="23" name="Group 23"/>
          <p:cNvGrpSpPr/>
          <p:nvPr/>
        </p:nvGrpSpPr>
        <p:grpSpPr>
          <a:xfrm>
            <a:off x="6562723" y="2145857"/>
            <a:ext cx="2224383" cy="2218402"/>
            <a:chOff x="0" y="0"/>
            <a:chExt cx="2409840" cy="240336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2409952" cy="2403348"/>
            </a:xfrm>
            <a:custGeom>
              <a:avLst/>
              <a:gdLst/>
              <a:ahLst/>
              <a:cxnLst/>
              <a:rect l="l" t="t" r="r" b="b"/>
              <a:pathLst>
                <a:path w="2409952" h="2403348">
                  <a:moveTo>
                    <a:pt x="0" y="1201674"/>
                  </a:moveTo>
                  <a:cubicBezTo>
                    <a:pt x="0" y="537972"/>
                    <a:pt x="539496" y="0"/>
                    <a:pt x="1204976" y="0"/>
                  </a:cubicBezTo>
                  <a:cubicBezTo>
                    <a:pt x="1870456" y="0"/>
                    <a:pt x="2409952" y="537972"/>
                    <a:pt x="2409952" y="1201674"/>
                  </a:cubicBezTo>
                  <a:cubicBezTo>
                    <a:pt x="2409952" y="1865376"/>
                    <a:pt x="1870456" y="2403348"/>
                    <a:pt x="1204976" y="2403348"/>
                  </a:cubicBezTo>
                  <a:cubicBezTo>
                    <a:pt x="539496" y="2403348"/>
                    <a:pt x="0" y="1865376"/>
                    <a:pt x="0" y="1201674"/>
                  </a:cubicBezTo>
                  <a:close/>
                </a:path>
              </a:pathLst>
            </a:custGeom>
            <a:solidFill>
              <a:srgbClr val="397D5A"/>
            </a:solidFill>
          </p:spPr>
        </p:sp>
      </p:grpSp>
      <p:grpSp>
        <p:nvGrpSpPr>
          <p:cNvPr id="25" name="Group 25"/>
          <p:cNvGrpSpPr/>
          <p:nvPr/>
        </p:nvGrpSpPr>
        <p:grpSpPr>
          <a:xfrm>
            <a:off x="8942620" y="3913002"/>
            <a:ext cx="507082" cy="515722"/>
            <a:chOff x="0" y="0"/>
            <a:chExt cx="549360" cy="558720"/>
          </a:xfrm>
        </p:grpSpPr>
        <p:sp>
          <p:nvSpPr>
            <p:cNvPr id="26" name="Freeform 26"/>
            <p:cNvSpPr/>
            <p:nvPr/>
          </p:nvSpPr>
          <p:spPr>
            <a:xfrm>
              <a:off x="38100" y="38100"/>
              <a:ext cx="473075" cy="482473"/>
            </a:xfrm>
            <a:custGeom>
              <a:avLst/>
              <a:gdLst/>
              <a:ahLst/>
              <a:cxnLst/>
              <a:rect l="l" t="t" r="r" b="b"/>
              <a:pathLst>
                <a:path w="473075" h="482473">
                  <a:moveTo>
                    <a:pt x="0" y="241300"/>
                  </a:moveTo>
                  <a:cubicBezTo>
                    <a:pt x="0" y="108077"/>
                    <a:pt x="105918" y="0"/>
                    <a:pt x="236601" y="0"/>
                  </a:cubicBezTo>
                  <a:cubicBezTo>
                    <a:pt x="367284" y="0"/>
                    <a:pt x="473075" y="108077"/>
                    <a:pt x="473075" y="241300"/>
                  </a:cubicBezTo>
                  <a:cubicBezTo>
                    <a:pt x="473075" y="374523"/>
                    <a:pt x="367157" y="482473"/>
                    <a:pt x="236601" y="482473"/>
                  </a:cubicBezTo>
                  <a:cubicBezTo>
                    <a:pt x="106045" y="482473"/>
                    <a:pt x="0" y="374523"/>
                    <a:pt x="0" y="24130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7" name="Freeform 27"/>
            <p:cNvSpPr/>
            <p:nvPr/>
          </p:nvSpPr>
          <p:spPr>
            <a:xfrm>
              <a:off x="0" y="0"/>
              <a:ext cx="549402" cy="558800"/>
            </a:xfrm>
            <a:custGeom>
              <a:avLst/>
              <a:gdLst/>
              <a:ahLst/>
              <a:cxnLst/>
              <a:rect l="l" t="t" r="r" b="b"/>
              <a:pathLst>
                <a:path w="549402" h="558800">
                  <a:moveTo>
                    <a:pt x="0" y="279400"/>
                  </a:moveTo>
                  <a:cubicBezTo>
                    <a:pt x="0" y="125730"/>
                    <a:pt x="122301" y="0"/>
                    <a:pt x="274701" y="0"/>
                  </a:cubicBezTo>
                  <a:lnTo>
                    <a:pt x="274701" y="38100"/>
                  </a:lnTo>
                  <a:lnTo>
                    <a:pt x="274701" y="0"/>
                  </a:lnTo>
                  <a:cubicBezTo>
                    <a:pt x="427101" y="0"/>
                    <a:pt x="549402" y="125730"/>
                    <a:pt x="549402" y="279400"/>
                  </a:cubicBezTo>
                  <a:lnTo>
                    <a:pt x="511302" y="279400"/>
                  </a:lnTo>
                  <a:lnTo>
                    <a:pt x="549402" y="279400"/>
                  </a:lnTo>
                  <a:cubicBezTo>
                    <a:pt x="549402" y="432943"/>
                    <a:pt x="427101" y="558800"/>
                    <a:pt x="274701" y="558800"/>
                  </a:cubicBezTo>
                  <a:lnTo>
                    <a:pt x="274701" y="520700"/>
                  </a:lnTo>
                  <a:lnTo>
                    <a:pt x="274701" y="558800"/>
                  </a:lnTo>
                  <a:cubicBezTo>
                    <a:pt x="122301" y="558673"/>
                    <a:pt x="0" y="432943"/>
                    <a:pt x="0" y="279400"/>
                  </a:cubicBezTo>
                  <a:lnTo>
                    <a:pt x="38100" y="279400"/>
                  </a:lnTo>
                  <a:lnTo>
                    <a:pt x="76200" y="279400"/>
                  </a:lnTo>
                  <a:lnTo>
                    <a:pt x="38100" y="279400"/>
                  </a:lnTo>
                  <a:lnTo>
                    <a:pt x="0" y="279400"/>
                  </a:lnTo>
                  <a:moveTo>
                    <a:pt x="76327" y="279400"/>
                  </a:moveTo>
                  <a:cubicBezTo>
                    <a:pt x="76327" y="300482"/>
                    <a:pt x="59182" y="317500"/>
                    <a:pt x="38227" y="317500"/>
                  </a:cubicBezTo>
                  <a:cubicBezTo>
                    <a:pt x="17272" y="317500"/>
                    <a:pt x="127" y="300355"/>
                    <a:pt x="127" y="279400"/>
                  </a:cubicBezTo>
                  <a:cubicBezTo>
                    <a:pt x="127" y="258445"/>
                    <a:pt x="17272" y="241300"/>
                    <a:pt x="38227" y="241300"/>
                  </a:cubicBezTo>
                  <a:cubicBezTo>
                    <a:pt x="59182" y="241300"/>
                    <a:pt x="76327" y="258445"/>
                    <a:pt x="76327" y="279400"/>
                  </a:cubicBezTo>
                  <a:cubicBezTo>
                    <a:pt x="76327" y="392303"/>
                    <a:pt x="165862" y="482473"/>
                    <a:pt x="274701" y="482473"/>
                  </a:cubicBezTo>
                  <a:cubicBezTo>
                    <a:pt x="383540" y="482473"/>
                    <a:pt x="473075" y="392176"/>
                    <a:pt x="473075" y="279400"/>
                  </a:cubicBezTo>
                  <a:cubicBezTo>
                    <a:pt x="473075" y="166624"/>
                    <a:pt x="383540" y="76327"/>
                    <a:pt x="274701" y="76327"/>
                  </a:cubicBezTo>
                  <a:lnTo>
                    <a:pt x="274701" y="38100"/>
                  </a:lnTo>
                  <a:lnTo>
                    <a:pt x="274701" y="76200"/>
                  </a:lnTo>
                  <a:cubicBezTo>
                    <a:pt x="165862" y="76327"/>
                    <a:pt x="76327" y="166497"/>
                    <a:pt x="76327" y="279400"/>
                  </a:cubicBezTo>
                  <a:close/>
                </a:path>
              </a:pathLst>
            </a:custGeom>
            <a:solidFill>
              <a:srgbClr val="397D5A"/>
            </a:solidFill>
          </p:spPr>
        </p:sp>
      </p:grpSp>
      <p:grpSp>
        <p:nvGrpSpPr>
          <p:cNvPr id="28" name="Group 28"/>
          <p:cNvGrpSpPr/>
          <p:nvPr/>
        </p:nvGrpSpPr>
        <p:grpSpPr>
          <a:xfrm>
            <a:off x="14516869" y="4062535"/>
            <a:ext cx="219315" cy="216656"/>
            <a:chOff x="0" y="0"/>
            <a:chExt cx="237600" cy="23472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237490" cy="234696"/>
            </a:xfrm>
            <a:custGeom>
              <a:avLst/>
              <a:gdLst/>
              <a:ahLst/>
              <a:cxnLst/>
              <a:rect l="l" t="t" r="r" b="b"/>
              <a:pathLst>
                <a:path w="237490" h="234696">
                  <a:moveTo>
                    <a:pt x="0" y="117348"/>
                  </a:moveTo>
                  <a:cubicBezTo>
                    <a:pt x="0" y="52578"/>
                    <a:pt x="53213" y="0"/>
                    <a:pt x="118745" y="0"/>
                  </a:cubicBezTo>
                  <a:cubicBezTo>
                    <a:pt x="184277" y="0"/>
                    <a:pt x="237490" y="52578"/>
                    <a:pt x="237490" y="117348"/>
                  </a:cubicBezTo>
                  <a:cubicBezTo>
                    <a:pt x="237490" y="182118"/>
                    <a:pt x="184277" y="234696"/>
                    <a:pt x="118745" y="234696"/>
                  </a:cubicBezTo>
                  <a:cubicBezTo>
                    <a:pt x="53213" y="234696"/>
                    <a:pt x="0" y="182118"/>
                    <a:pt x="0" y="117348"/>
                  </a:cubicBezTo>
                  <a:close/>
                </a:path>
              </a:pathLst>
            </a:custGeom>
            <a:solidFill>
              <a:srgbClr val="397D5A"/>
            </a:solidFill>
          </p:spPr>
        </p:sp>
      </p:grpSp>
      <p:grpSp>
        <p:nvGrpSpPr>
          <p:cNvPr id="30" name="Group 30"/>
          <p:cNvGrpSpPr/>
          <p:nvPr/>
        </p:nvGrpSpPr>
        <p:grpSpPr>
          <a:xfrm>
            <a:off x="9089494" y="4062535"/>
            <a:ext cx="219315" cy="216656"/>
            <a:chOff x="0" y="0"/>
            <a:chExt cx="237600" cy="23472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237490" cy="234696"/>
            </a:xfrm>
            <a:custGeom>
              <a:avLst/>
              <a:gdLst/>
              <a:ahLst/>
              <a:cxnLst/>
              <a:rect l="l" t="t" r="r" b="b"/>
              <a:pathLst>
                <a:path w="237490" h="234696">
                  <a:moveTo>
                    <a:pt x="0" y="117348"/>
                  </a:moveTo>
                  <a:cubicBezTo>
                    <a:pt x="0" y="52578"/>
                    <a:pt x="53213" y="0"/>
                    <a:pt x="118745" y="0"/>
                  </a:cubicBezTo>
                  <a:cubicBezTo>
                    <a:pt x="184277" y="0"/>
                    <a:pt x="237490" y="52578"/>
                    <a:pt x="237490" y="117348"/>
                  </a:cubicBezTo>
                  <a:cubicBezTo>
                    <a:pt x="237490" y="182118"/>
                    <a:pt x="184277" y="234696"/>
                    <a:pt x="118745" y="234696"/>
                  </a:cubicBezTo>
                  <a:cubicBezTo>
                    <a:pt x="53213" y="234696"/>
                    <a:pt x="0" y="182118"/>
                    <a:pt x="0" y="117348"/>
                  </a:cubicBezTo>
                  <a:close/>
                </a:path>
              </a:pathLst>
            </a:custGeom>
            <a:solidFill>
              <a:srgbClr val="397D5A"/>
            </a:solidFill>
          </p:spPr>
        </p:sp>
      </p:grpSp>
      <p:sp>
        <p:nvSpPr>
          <p:cNvPr id="32" name="Freeform 32"/>
          <p:cNvSpPr/>
          <p:nvPr/>
        </p:nvSpPr>
        <p:spPr>
          <a:xfrm>
            <a:off x="15398008" y="7491155"/>
            <a:ext cx="1489037" cy="1302230"/>
          </a:xfrm>
          <a:custGeom>
            <a:avLst/>
            <a:gdLst/>
            <a:ahLst/>
            <a:cxnLst/>
            <a:rect l="l" t="t" r="r" b="b"/>
            <a:pathLst>
              <a:path w="1489037" h="1302230">
                <a:moveTo>
                  <a:pt x="0" y="0"/>
                </a:moveTo>
                <a:lnTo>
                  <a:pt x="1489037" y="0"/>
                </a:lnTo>
                <a:lnTo>
                  <a:pt x="1489037" y="1302230"/>
                </a:lnTo>
                <a:lnTo>
                  <a:pt x="0" y="130223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3" name="Freeform 33"/>
          <p:cNvSpPr/>
          <p:nvPr/>
        </p:nvSpPr>
        <p:spPr>
          <a:xfrm>
            <a:off x="15398008" y="2676676"/>
            <a:ext cx="1498866" cy="1205944"/>
          </a:xfrm>
          <a:custGeom>
            <a:avLst/>
            <a:gdLst/>
            <a:ahLst/>
            <a:cxnLst/>
            <a:rect l="l" t="t" r="r" b="b"/>
            <a:pathLst>
              <a:path w="1498866" h="1205944">
                <a:moveTo>
                  <a:pt x="0" y="0"/>
                </a:moveTo>
                <a:lnTo>
                  <a:pt x="1498866" y="0"/>
                </a:lnTo>
                <a:lnTo>
                  <a:pt x="1498866" y="1205944"/>
                </a:lnTo>
                <a:lnTo>
                  <a:pt x="0" y="120594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34" name="Freeform 34"/>
          <p:cNvSpPr/>
          <p:nvPr/>
        </p:nvSpPr>
        <p:spPr>
          <a:xfrm>
            <a:off x="6987774" y="2605605"/>
            <a:ext cx="1408888" cy="1280807"/>
          </a:xfrm>
          <a:custGeom>
            <a:avLst/>
            <a:gdLst/>
            <a:ahLst/>
            <a:cxnLst/>
            <a:rect l="l" t="t" r="r" b="b"/>
            <a:pathLst>
              <a:path w="1408888" h="1280807">
                <a:moveTo>
                  <a:pt x="0" y="0"/>
                </a:moveTo>
                <a:lnTo>
                  <a:pt x="1408888" y="0"/>
                </a:lnTo>
                <a:lnTo>
                  <a:pt x="1408888" y="1280807"/>
                </a:lnTo>
                <a:lnTo>
                  <a:pt x="0" y="128080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35" name="Freeform 35"/>
          <p:cNvSpPr/>
          <p:nvPr/>
        </p:nvSpPr>
        <p:spPr>
          <a:xfrm>
            <a:off x="6927575" y="7587964"/>
            <a:ext cx="1469087" cy="1268924"/>
          </a:xfrm>
          <a:custGeom>
            <a:avLst/>
            <a:gdLst/>
            <a:ahLst/>
            <a:cxnLst/>
            <a:rect l="l" t="t" r="r" b="b"/>
            <a:pathLst>
              <a:path w="1469087" h="1268924">
                <a:moveTo>
                  <a:pt x="0" y="0"/>
                </a:moveTo>
                <a:lnTo>
                  <a:pt x="1469087" y="0"/>
                </a:lnTo>
                <a:lnTo>
                  <a:pt x="1469087" y="1268924"/>
                </a:lnTo>
                <a:lnTo>
                  <a:pt x="0" y="126892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36" name="Freeform 36"/>
          <p:cNvSpPr/>
          <p:nvPr/>
        </p:nvSpPr>
        <p:spPr>
          <a:xfrm>
            <a:off x="11285417" y="4601281"/>
            <a:ext cx="1251853" cy="1303541"/>
          </a:xfrm>
          <a:custGeom>
            <a:avLst/>
            <a:gdLst/>
            <a:ahLst/>
            <a:cxnLst/>
            <a:rect l="l" t="t" r="r" b="b"/>
            <a:pathLst>
              <a:path w="1251853" h="1303541">
                <a:moveTo>
                  <a:pt x="0" y="0"/>
                </a:moveTo>
                <a:lnTo>
                  <a:pt x="1251853" y="0"/>
                </a:lnTo>
                <a:lnTo>
                  <a:pt x="1251853" y="1303541"/>
                </a:lnTo>
                <a:lnTo>
                  <a:pt x="0" y="130354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37" name="TextBox 37"/>
          <p:cNvSpPr txBox="1"/>
          <p:nvPr/>
        </p:nvSpPr>
        <p:spPr>
          <a:xfrm>
            <a:off x="1482177" y="1653151"/>
            <a:ext cx="4775745" cy="10002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just">
              <a:lnSpc>
                <a:spcPts val="2570"/>
              </a:lnSpc>
              <a:spcBef>
                <a:spcPct val="0"/>
              </a:spcBef>
            </a:pPr>
            <a:r>
              <a:rPr lang="en-US" sz="1862" spc="182" dirty="0">
                <a:solidFill>
                  <a:srgbClr val="404341"/>
                </a:solidFill>
                <a:latin typeface="Open Sauce"/>
              </a:rPr>
              <a:t>La habilidad más importante ser autodidacta deseo de aprender y aprovechar la educación superior. </a:t>
            </a:r>
          </a:p>
        </p:txBody>
      </p:sp>
      <p:sp>
        <p:nvSpPr>
          <p:cNvPr id="38" name="Freeform 38"/>
          <p:cNvSpPr/>
          <p:nvPr/>
        </p:nvSpPr>
        <p:spPr>
          <a:xfrm>
            <a:off x="16596383" y="8459908"/>
            <a:ext cx="1813476" cy="1827092"/>
          </a:xfrm>
          <a:custGeom>
            <a:avLst/>
            <a:gdLst/>
            <a:ahLst/>
            <a:cxnLst/>
            <a:rect l="l" t="t" r="r" b="b"/>
            <a:pathLst>
              <a:path w="4118443" h="3654183">
                <a:moveTo>
                  <a:pt x="0" y="0"/>
                </a:moveTo>
                <a:lnTo>
                  <a:pt x="4118443" y="0"/>
                </a:lnTo>
                <a:lnTo>
                  <a:pt x="4118443" y="3654183"/>
                </a:lnTo>
                <a:lnTo>
                  <a:pt x="0" y="365418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39" name="Freeform 39"/>
          <p:cNvSpPr/>
          <p:nvPr/>
        </p:nvSpPr>
        <p:spPr>
          <a:xfrm flipH="1" flipV="1">
            <a:off x="-152400" y="-27748"/>
            <a:ext cx="2365842" cy="2853614"/>
          </a:xfrm>
          <a:custGeom>
            <a:avLst/>
            <a:gdLst/>
            <a:ahLst/>
            <a:cxnLst/>
            <a:rect l="l" t="t" r="r" b="b"/>
            <a:pathLst>
              <a:path w="4118443" h="3654183">
                <a:moveTo>
                  <a:pt x="4118444" y="3654182"/>
                </a:moveTo>
                <a:lnTo>
                  <a:pt x="0" y="3654182"/>
                </a:lnTo>
                <a:lnTo>
                  <a:pt x="0" y="0"/>
                </a:lnTo>
                <a:lnTo>
                  <a:pt x="4118444" y="0"/>
                </a:lnTo>
                <a:lnTo>
                  <a:pt x="4118444" y="3654182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40" name="Freeform 40"/>
          <p:cNvSpPr/>
          <p:nvPr/>
        </p:nvSpPr>
        <p:spPr>
          <a:xfrm>
            <a:off x="9449702" y="3531230"/>
            <a:ext cx="4751728" cy="3762318"/>
          </a:xfrm>
          <a:custGeom>
            <a:avLst/>
            <a:gdLst/>
            <a:ahLst/>
            <a:cxnLst/>
            <a:rect l="l" t="t" r="r" b="b"/>
            <a:pathLst>
              <a:path w="4751728" h="3762318">
                <a:moveTo>
                  <a:pt x="0" y="0"/>
                </a:moveTo>
                <a:lnTo>
                  <a:pt x="4751728" y="0"/>
                </a:lnTo>
                <a:lnTo>
                  <a:pt x="4751728" y="3762318"/>
                </a:lnTo>
                <a:lnTo>
                  <a:pt x="0" y="3762318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-3212" r="-9303"/>
            </a:stretch>
          </a:blipFill>
        </p:spPr>
      </p:sp>
      <p:sp>
        <p:nvSpPr>
          <p:cNvPr id="41" name="TextBox 41"/>
          <p:cNvSpPr txBox="1"/>
          <p:nvPr/>
        </p:nvSpPr>
        <p:spPr>
          <a:xfrm>
            <a:off x="2447535" y="-20128"/>
            <a:ext cx="14811765" cy="14420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519"/>
              </a:lnSpc>
            </a:pPr>
            <a:endParaRPr dirty="0"/>
          </a:p>
          <a:p>
            <a:pPr marL="0" lvl="0" indent="0" algn="l">
              <a:lnSpc>
                <a:spcPts val="5519"/>
              </a:lnSpc>
              <a:spcBef>
                <a:spcPct val="0"/>
              </a:spcBef>
            </a:pPr>
            <a:r>
              <a:rPr lang="en-US" sz="3999" spc="391" dirty="0">
                <a:solidFill>
                  <a:srgbClr val="231F20"/>
                </a:solidFill>
                <a:latin typeface="Codec Pro ExtraBold"/>
              </a:rPr>
              <a:t>Habilidades  adquiridas como estudiante virtual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9646399" y="7473434"/>
            <a:ext cx="4529890" cy="4617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7"/>
              </a:lnSpc>
            </a:pPr>
            <a:r>
              <a:rPr lang="en-US" sz="2748" spc="137">
                <a:solidFill>
                  <a:srgbClr val="1C5739"/>
                </a:solidFill>
                <a:latin typeface="Open Sauce"/>
              </a:rPr>
              <a:t>Ing Agronegocios 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1529803" y="3436414"/>
            <a:ext cx="4737645" cy="12804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2055"/>
              </a:lnSpc>
              <a:spcBef>
                <a:spcPct val="0"/>
              </a:spcBef>
            </a:pPr>
            <a:r>
              <a:rPr lang="en-US" sz="1489" spc="145" dirty="0">
                <a:solidFill>
                  <a:srgbClr val="231F20"/>
                </a:solidFill>
                <a:latin typeface="Open Sauce"/>
              </a:rPr>
              <a:t>Comprender la importancia de 6 Dominios y 9 niveles de excelencia que todo emprendedor necesita desarrollar en un orden cronológico para garantizar la coordinación del trabajo en equipo.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1482178" y="4685833"/>
            <a:ext cx="6522612" cy="3765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199"/>
              </a:lnSpc>
              <a:spcBef>
                <a:spcPct val="0"/>
              </a:spcBef>
            </a:pPr>
            <a:r>
              <a:rPr lang="en-US" sz="2318" spc="227" dirty="0">
                <a:solidFill>
                  <a:srgbClr val="397D5A"/>
                </a:solidFill>
                <a:latin typeface="Open Sauce Bold"/>
              </a:rPr>
              <a:t>Tecnología de la educación virtual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1482178" y="5176641"/>
            <a:ext cx="4785270" cy="10232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2055"/>
              </a:lnSpc>
              <a:spcBef>
                <a:spcPct val="0"/>
              </a:spcBef>
            </a:pPr>
            <a:r>
              <a:rPr lang="en-US" sz="1489" spc="145" dirty="0">
                <a:solidFill>
                  <a:srgbClr val="231F20"/>
                </a:solidFill>
                <a:latin typeface="Open Sauce"/>
              </a:rPr>
              <a:t>Aplicaciones útiles como canvas , inteligencia Artificial, aplicaciones  que facilitan a un estudiante en línea tener mejor contenido de calidad.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1482178" y="3154723"/>
            <a:ext cx="3465904" cy="3765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199"/>
              </a:lnSpc>
              <a:spcBef>
                <a:spcPct val="0"/>
              </a:spcBef>
            </a:pPr>
            <a:r>
              <a:rPr lang="en-US" sz="2318" spc="227" dirty="0">
                <a:solidFill>
                  <a:srgbClr val="397D5A"/>
                </a:solidFill>
                <a:latin typeface="Open Sauce Bold"/>
              </a:rPr>
              <a:t>Modelo 6-9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1482178" y="6706819"/>
            <a:ext cx="4775745" cy="1077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2055"/>
              </a:lnSpc>
              <a:spcBef>
                <a:spcPct val="0"/>
              </a:spcBef>
            </a:pPr>
            <a:r>
              <a:rPr lang="en-US" sz="1489" spc="145" dirty="0">
                <a:solidFill>
                  <a:srgbClr val="231F20"/>
                </a:solidFill>
                <a:latin typeface="Open Sauce"/>
              </a:rPr>
              <a:t>El uso </a:t>
            </a:r>
            <a:r>
              <a:rPr lang="en-US" sz="1489" spc="145" dirty="0" smtClean="0">
                <a:solidFill>
                  <a:srgbClr val="231F20"/>
                </a:solidFill>
                <a:latin typeface="Open Sauce"/>
              </a:rPr>
              <a:t>constante </a:t>
            </a:r>
            <a:r>
              <a:rPr lang="en-US" sz="1489" spc="145" dirty="0">
                <a:solidFill>
                  <a:srgbClr val="231F20"/>
                </a:solidFill>
                <a:latin typeface="Open Sauce"/>
              </a:rPr>
              <a:t>de Wikis en la plataforma de UALN nos llevó a indagar más sobre cada tema a investigar más </a:t>
            </a:r>
            <a:r>
              <a:rPr lang="en-US" sz="1489" spc="145" dirty="0" smtClean="0">
                <a:solidFill>
                  <a:srgbClr val="231F20"/>
                </a:solidFill>
                <a:latin typeface="Open Sauce"/>
              </a:rPr>
              <a:t>a través </a:t>
            </a:r>
            <a:r>
              <a:rPr lang="en-US" sz="1489" spc="145" dirty="0">
                <a:solidFill>
                  <a:srgbClr val="231F20"/>
                </a:solidFill>
                <a:latin typeface="Open Sauce"/>
              </a:rPr>
              <a:t>de blogs,podcast,YouTube.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1482178" y="6313701"/>
            <a:ext cx="6522612" cy="4103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199"/>
              </a:lnSpc>
              <a:spcBef>
                <a:spcPct val="0"/>
              </a:spcBef>
            </a:pPr>
            <a:r>
              <a:rPr lang="en-US" sz="2318" spc="227" dirty="0">
                <a:solidFill>
                  <a:srgbClr val="397D5A"/>
                </a:solidFill>
                <a:latin typeface="Open Sauce Bold"/>
              </a:rPr>
              <a:t>R</a:t>
            </a:r>
            <a:r>
              <a:rPr lang="en-US" sz="2318" spc="227" dirty="0" smtClean="0">
                <a:solidFill>
                  <a:srgbClr val="397D5A"/>
                </a:solidFill>
                <a:latin typeface="Open Sauce Bold"/>
              </a:rPr>
              <a:t>ecuperar </a:t>
            </a:r>
            <a:r>
              <a:rPr lang="en-US" sz="2318" spc="227" dirty="0">
                <a:solidFill>
                  <a:srgbClr val="397D5A"/>
                </a:solidFill>
                <a:latin typeface="Open Sauce Bold"/>
              </a:rPr>
              <a:t>hábito de lectura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1482178" y="8236998"/>
            <a:ext cx="4775745" cy="17947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2055"/>
              </a:lnSpc>
              <a:spcBef>
                <a:spcPct val="0"/>
              </a:spcBef>
            </a:pPr>
            <a:r>
              <a:rPr lang="en-US" sz="1489" spc="145" dirty="0">
                <a:solidFill>
                  <a:srgbClr val="231F20"/>
                </a:solidFill>
                <a:latin typeface="Open Sauce"/>
              </a:rPr>
              <a:t>Fue clave para afianzar conocimientos combinado con la ansias de aprender me llevó  a seguir indagando más sobre un tema que el profesor nos diera información, p/e indagar más sobre Agroecologia, Revolución Verde Fundamentos de Marketing. 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1482178" y="7843879"/>
            <a:ext cx="6210039" cy="3765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199"/>
              </a:lnSpc>
              <a:spcBef>
                <a:spcPct val="0"/>
              </a:spcBef>
            </a:pPr>
            <a:r>
              <a:rPr lang="en-US" sz="2318" spc="227" dirty="0">
                <a:solidFill>
                  <a:srgbClr val="397D5A"/>
                </a:solidFill>
                <a:latin typeface="Open Sauce Bold"/>
              </a:rPr>
              <a:t>C</a:t>
            </a:r>
            <a:r>
              <a:rPr lang="en-US" sz="2318" spc="227" dirty="0" smtClean="0">
                <a:solidFill>
                  <a:srgbClr val="397D5A"/>
                </a:solidFill>
                <a:latin typeface="Open Sauce Bold"/>
              </a:rPr>
              <a:t>onvertirme </a:t>
            </a:r>
            <a:r>
              <a:rPr lang="en-US" sz="2318" spc="227" dirty="0">
                <a:solidFill>
                  <a:srgbClr val="397D5A"/>
                </a:solidFill>
                <a:latin typeface="Open Sauce Bold"/>
              </a:rPr>
              <a:t>en autodidacta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-528002" y="0"/>
            <a:ext cx="19048322" cy="3086100"/>
            <a:chOff x="0" y="0"/>
            <a:chExt cx="5016842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016842" cy="812800"/>
            </a:xfrm>
            <a:custGeom>
              <a:avLst/>
              <a:gdLst/>
              <a:ahLst/>
              <a:cxnLst/>
              <a:rect l="l" t="t" r="r" b="b"/>
              <a:pathLst>
                <a:path w="5016842" h="812800">
                  <a:moveTo>
                    <a:pt x="0" y="0"/>
                  </a:moveTo>
                  <a:lnTo>
                    <a:pt x="5016842" y="0"/>
                  </a:lnTo>
                  <a:lnTo>
                    <a:pt x="5016842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1C5739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371601" y="4403466"/>
            <a:ext cx="5031762" cy="3852699"/>
          </a:xfrm>
          <a:custGeom>
            <a:avLst/>
            <a:gdLst/>
            <a:ahLst/>
            <a:cxnLst/>
            <a:rect l="l" t="t" r="r" b="b"/>
            <a:pathLst>
              <a:path w="4473739" h="3852699">
                <a:moveTo>
                  <a:pt x="0" y="0"/>
                </a:moveTo>
                <a:lnTo>
                  <a:pt x="4473739" y="0"/>
                </a:lnTo>
                <a:lnTo>
                  <a:pt x="4473739" y="3852699"/>
                </a:lnTo>
                <a:lnTo>
                  <a:pt x="0" y="385269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6851" b="-17369"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1371600" y="1628042"/>
            <a:ext cx="5031762" cy="4900650"/>
            <a:chOff x="-146969" y="-477908"/>
            <a:chExt cx="1325238" cy="1290708"/>
          </a:xfrm>
        </p:grpSpPr>
        <p:sp>
          <p:nvSpPr>
            <p:cNvPr id="8" name="Freeform 8"/>
            <p:cNvSpPr/>
            <p:nvPr/>
          </p:nvSpPr>
          <p:spPr>
            <a:xfrm>
              <a:off x="-146969" y="0"/>
              <a:ext cx="1325238" cy="253069"/>
            </a:xfrm>
            <a:custGeom>
              <a:avLst/>
              <a:gdLst/>
              <a:ahLst/>
              <a:cxnLst/>
              <a:rect l="l" t="t" r="r" b="b"/>
              <a:pathLst>
                <a:path w="1178269" h="253069">
                  <a:moveTo>
                    <a:pt x="0" y="0"/>
                  </a:moveTo>
                  <a:lnTo>
                    <a:pt x="1178269" y="0"/>
                  </a:lnTo>
                  <a:lnTo>
                    <a:pt x="1178269" y="253069"/>
                  </a:lnTo>
                  <a:lnTo>
                    <a:pt x="0" y="253069"/>
                  </a:lnTo>
                  <a:close/>
                </a:path>
              </a:pathLst>
            </a:custGeom>
            <a:solidFill>
              <a:srgbClr val="1C5739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-126900" y="-477908"/>
              <a:ext cx="1305169" cy="12907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424"/>
                </a:lnSpc>
                <a:spcBef>
                  <a:spcPct val="0"/>
                </a:spcBef>
              </a:pPr>
              <a:r>
                <a:rPr lang="en-US" sz="2481" spc="24" dirty="0" smtClean="0">
                  <a:solidFill>
                    <a:srgbClr val="FFFFFF"/>
                  </a:solidFill>
                  <a:latin typeface="Open Sauce Italics"/>
                </a:rPr>
                <a:t>Estudiantes </a:t>
              </a:r>
              <a:r>
                <a:rPr lang="en-US" sz="2481" spc="24" dirty="0">
                  <a:solidFill>
                    <a:srgbClr val="FFFFFF"/>
                  </a:solidFill>
                  <a:latin typeface="Open Sauce Italics"/>
                </a:rPr>
                <a:t>de todas las edades</a:t>
              </a: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3787179" y="95089"/>
            <a:ext cx="10713642" cy="28182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886"/>
              </a:lnSpc>
            </a:pPr>
            <a:r>
              <a:rPr lang="en-US" sz="7888" spc="773" dirty="0">
                <a:solidFill>
                  <a:srgbClr val="FFFFFF"/>
                </a:solidFill>
                <a:latin typeface="Codec Pro ExtraBold"/>
              </a:rPr>
              <a:t>A quien va dirigido UALN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1371600" y="6329819"/>
            <a:ext cx="5031762" cy="4658319"/>
            <a:chOff x="-146969" y="-414084"/>
            <a:chExt cx="1325238" cy="1226884"/>
          </a:xfrm>
        </p:grpSpPr>
        <p:sp>
          <p:nvSpPr>
            <p:cNvPr id="12" name="Freeform 12"/>
            <p:cNvSpPr/>
            <p:nvPr/>
          </p:nvSpPr>
          <p:spPr>
            <a:xfrm>
              <a:off x="-146969" y="0"/>
              <a:ext cx="1325238" cy="357204"/>
            </a:xfrm>
            <a:custGeom>
              <a:avLst/>
              <a:gdLst/>
              <a:ahLst/>
              <a:cxnLst/>
              <a:rect l="l" t="t" r="r" b="b"/>
              <a:pathLst>
                <a:path w="1178269" h="357204">
                  <a:moveTo>
                    <a:pt x="0" y="0"/>
                  </a:moveTo>
                  <a:lnTo>
                    <a:pt x="1178269" y="0"/>
                  </a:lnTo>
                  <a:lnTo>
                    <a:pt x="1178269" y="357204"/>
                  </a:lnTo>
                  <a:lnTo>
                    <a:pt x="0" y="357204"/>
                  </a:lnTo>
                  <a:close/>
                </a:path>
              </a:pathLst>
            </a:custGeom>
            <a:solidFill>
              <a:srgbClr val="397D5A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-126900" y="-414084"/>
              <a:ext cx="1305169" cy="1226884"/>
            </a:xfrm>
            <a:prstGeom prst="rect">
              <a:avLst/>
            </a:prstGeom>
          </p:spPr>
          <p:txBody>
            <a:bodyPr lIns="114300" tIns="114300" rIns="114300" bIns="114300" rtlCol="0" anchor="ctr"/>
            <a:lstStyle/>
            <a:p>
              <a:pPr marL="0" lvl="0" indent="0" algn="ctr">
                <a:lnSpc>
                  <a:spcPts val="2070"/>
                </a:lnSpc>
                <a:spcBef>
                  <a:spcPct val="0"/>
                </a:spcBef>
              </a:pPr>
              <a:r>
                <a:rPr lang="en-US" sz="1500" spc="15" dirty="0">
                  <a:solidFill>
                    <a:srgbClr val="FFFFFF"/>
                  </a:solidFill>
                  <a:latin typeface="Open Sauce Italics"/>
                </a:rPr>
                <a:t>Estudiantes de todas las edades, raza, ubicación geográfica  dentro y fuera de Nicaragua con ganas de superarse y mejorar su calidad de vida.</a:t>
              </a:r>
            </a:p>
          </p:txBody>
        </p:sp>
      </p:grpSp>
      <p:sp>
        <p:nvSpPr>
          <p:cNvPr id="14" name="Freeform 14"/>
          <p:cNvSpPr/>
          <p:nvPr/>
        </p:nvSpPr>
        <p:spPr>
          <a:xfrm>
            <a:off x="6705599" y="3875422"/>
            <a:ext cx="4800601" cy="4026622"/>
          </a:xfrm>
          <a:custGeom>
            <a:avLst/>
            <a:gdLst/>
            <a:ahLst/>
            <a:cxnLst/>
            <a:rect l="l" t="t" r="r" b="b"/>
            <a:pathLst>
              <a:path w="4473739" h="3852699">
                <a:moveTo>
                  <a:pt x="0" y="0"/>
                </a:moveTo>
                <a:lnTo>
                  <a:pt x="4473739" y="0"/>
                </a:lnTo>
                <a:lnTo>
                  <a:pt x="4473739" y="3852699"/>
                </a:lnTo>
                <a:lnTo>
                  <a:pt x="0" y="385269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8059" b="-8059"/>
            </a:stretch>
          </a:blipFill>
        </p:spPr>
      </p:sp>
      <p:grpSp>
        <p:nvGrpSpPr>
          <p:cNvPr id="15" name="Group 15"/>
          <p:cNvGrpSpPr/>
          <p:nvPr/>
        </p:nvGrpSpPr>
        <p:grpSpPr>
          <a:xfrm>
            <a:off x="5943601" y="876300"/>
            <a:ext cx="5941037" cy="5652399"/>
            <a:chOff x="-253491" y="-675896"/>
            <a:chExt cx="1564718" cy="1488696"/>
          </a:xfrm>
        </p:grpSpPr>
        <p:sp>
          <p:nvSpPr>
            <p:cNvPr id="16" name="Freeform 16"/>
            <p:cNvSpPr/>
            <p:nvPr/>
          </p:nvSpPr>
          <p:spPr>
            <a:xfrm>
              <a:off x="-52800" y="0"/>
              <a:ext cx="1264356" cy="167703"/>
            </a:xfrm>
            <a:custGeom>
              <a:avLst/>
              <a:gdLst/>
              <a:ahLst/>
              <a:cxnLst/>
              <a:rect l="l" t="t" r="r" b="b"/>
              <a:pathLst>
                <a:path w="1178269" h="167703">
                  <a:moveTo>
                    <a:pt x="0" y="0"/>
                  </a:moveTo>
                  <a:lnTo>
                    <a:pt x="1178269" y="0"/>
                  </a:lnTo>
                  <a:lnTo>
                    <a:pt x="1178269" y="167703"/>
                  </a:lnTo>
                  <a:lnTo>
                    <a:pt x="0" y="167703"/>
                  </a:lnTo>
                  <a:close/>
                </a:path>
              </a:pathLst>
            </a:custGeom>
            <a:solidFill>
              <a:srgbClr val="1C5739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-253491" y="-675896"/>
              <a:ext cx="1564718" cy="148869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424"/>
                </a:lnSpc>
                <a:spcBef>
                  <a:spcPct val="0"/>
                </a:spcBef>
              </a:pPr>
              <a:r>
                <a:rPr lang="en-US" sz="2481" spc="24" dirty="0">
                  <a:solidFill>
                    <a:srgbClr val="FFFFFF"/>
                  </a:solidFill>
                  <a:latin typeface="Open Sauce Italics"/>
                </a:rPr>
                <a:t>Diversidad de carreras </a:t>
              </a: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6705599" y="6329817"/>
            <a:ext cx="4800601" cy="4658322"/>
            <a:chOff x="-52800" y="-414085"/>
            <a:chExt cx="1264356" cy="1226885"/>
          </a:xfrm>
        </p:grpSpPr>
        <p:sp>
          <p:nvSpPr>
            <p:cNvPr id="19" name="Freeform 19"/>
            <p:cNvSpPr/>
            <p:nvPr/>
          </p:nvSpPr>
          <p:spPr>
            <a:xfrm>
              <a:off x="-52800" y="0"/>
              <a:ext cx="1264356" cy="357204"/>
            </a:xfrm>
            <a:custGeom>
              <a:avLst/>
              <a:gdLst/>
              <a:ahLst/>
              <a:cxnLst/>
              <a:rect l="l" t="t" r="r" b="b"/>
              <a:pathLst>
                <a:path w="1178269" h="357204">
                  <a:moveTo>
                    <a:pt x="0" y="0"/>
                  </a:moveTo>
                  <a:lnTo>
                    <a:pt x="1178269" y="0"/>
                  </a:lnTo>
                  <a:lnTo>
                    <a:pt x="1178269" y="357204"/>
                  </a:lnTo>
                  <a:lnTo>
                    <a:pt x="0" y="357204"/>
                  </a:lnTo>
                  <a:close/>
                </a:path>
              </a:pathLst>
            </a:custGeom>
            <a:solidFill>
              <a:srgbClr val="397D5A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-52800" y="-414085"/>
              <a:ext cx="1264356" cy="1226885"/>
            </a:xfrm>
            <a:prstGeom prst="rect">
              <a:avLst/>
            </a:prstGeom>
          </p:spPr>
          <p:txBody>
            <a:bodyPr lIns="114300" tIns="114300" rIns="114300" bIns="114300" rtlCol="0" anchor="ctr"/>
            <a:lstStyle/>
            <a:p>
              <a:pPr marL="0" lvl="0" indent="0" algn="ctr">
                <a:lnSpc>
                  <a:spcPts val="2070"/>
                </a:lnSpc>
                <a:spcBef>
                  <a:spcPct val="0"/>
                </a:spcBef>
              </a:pPr>
              <a:r>
                <a:rPr lang="en-US" sz="1500" spc="15" dirty="0">
                  <a:solidFill>
                    <a:srgbClr val="FFFFFF"/>
                  </a:solidFill>
                  <a:latin typeface="Open Sauce Italics"/>
                </a:rPr>
                <a:t>Hay un conjunto de universidades que ofertan diversas carreras de todos los sectores de la economía </a:t>
              </a:r>
            </a:p>
          </p:txBody>
        </p:sp>
      </p:grpSp>
      <p:sp>
        <p:nvSpPr>
          <p:cNvPr id="21" name="Freeform 21"/>
          <p:cNvSpPr/>
          <p:nvPr/>
        </p:nvSpPr>
        <p:spPr>
          <a:xfrm>
            <a:off x="11884638" y="3875422"/>
            <a:ext cx="4955562" cy="4026622"/>
          </a:xfrm>
          <a:custGeom>
            <a:avLst/>
            <a:gdLst/>
            <a:ahLst/>
            <a:cxnLst/>
            <a:rect l="l" t="t" r="r" b="b"/>
            <a:pathLst>
              <a:path w="4473739" h="3852699">
                <a:moveTo>
                  <a:pt x="0" y="0"/>
                </a:moveTo>
                <a:lnTo>
                  <a:pt x="4473739" y="0"/>
                </a:lnTo>
                <a:lnTo>
                  <a:pt x="4473739" y="3852699"/>
                </a:lnTo>
                <a:lnTo>
                  <a:pt x="0" y="385269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14824"/>
            </a:stretch>
          </a:blipFill>
        </p:spPr>
      </p:sp>
      <p:grpSp>
        <p:nvGrpSpPr>
          <p:cNvPr id="22" name="Group 22"/>
          <p:cNvGrpSpPr/>
          <p:nvPr/>
        </p:nvGrpSpPr>
        <p:grpSpPr>
          <a:xfrm>
            <a:off x="11658599" y="2628902"/>
            <a:ext cx="5181601" cy="2266342"/>
            <a:chOff x="-59533" y="-214306"/>
            <a:chExt cx="1364702" cy="596896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305169" cy="167703"/>
            </a:xfrm>
            <a:custGeom>
              <a:avLst/>
              <a:gdLst/>
              <a:ahLst/>
              <a:cxnLst/>
              <a:rect l="l" t="t" r="r" b="b"/>
              <a:pathLst>
                <a:path w="1178269" h="167703">
                  <a:moveTo>
                    <a:pt x="0" y="0"/>
                  </a:moveTo>
                  <a:lnTo>
                    <a:pt x="1178269" y="0"/>
                  </a:lnTo>
                  <a:lnTo>
                    <a:pt x="1178269" y="167703"/>
                  </a:lnTo>
                  <a:lnTo>
                    <a:pt x="0" y="167703"/>
                  </a:lnTo>
                  <a:close/>
                </a:path>
              </a:pathLst>
            </a:custGeom>
            <a:solidFill>
              <a:srgbClr val="1C5739"/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-59533" y="-214306"/>
              <a:ext cx="1364702" cy="59689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424"/>
                </a:lnSpc>
                <a:spcBef>
                  <a:spcPct val="0"/>
                </a:spcBef>
              </a:pPr>
              <a:r>
                <a:rPr lang="en-US" sz="2481" spc="24" dirty="0">
                  <a:solidFill>
                    <a:srgbClr val="FFFFFF"/>
                  </a:solidFill>
                  <a:latin typeface="Open Sauce Italics"/>
                </a:rPr>
                <a:t>Emprendedores</a:t>
              </a:r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11872046" y="6329821"/>
            <a:ext cx="4968155" cy="4658318"/>
            <a:chOff x="0" y="-414084"/>
            <a:chExt cx="1365376" cy="1226884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1365376" cy="357206"/>
            </a:xfrm>
            <a:custGeom>
              <a:avLst/>
              <a:gdLst/>
              <a:ahLst/>
              <a:cxnLst/>
              <a:rect l="l" t="t" r="r" b="b"/>
              <a:pathLst>
                <a:path w="1178269" h="357204">
                  <a:moveTo>
                    <a:pt x="0" y="0"/>
                  </a:moveTo>
                  <a:lnTo>
                    <a:pt x="1178269" y="0"/>
                  </a:lnTo>
                  <a:lnTo>
                    <a:pt x="1178269" y="357204"/>
                  </a:lnTo>
                  <a:lnTo>
                    <a:pt x="0" y="357204"/>
                  </a:lnTo>
                  <a:close/>
                </a:path>
              </a:pathLst>
            </a:custGeom>
            <a:solidFill>
              <a:srgbClr val="397D5A"/>
            </a:solidFill>
          </p:spPr>
        </p:sp>
        <p:sp>
          <p:nvSpPr>
            <p:cNvPr id="27" name="TextBox 27"/>
            <p:cNvSpPr txBox="1"/>
            <p:nvPr/>
          </p:nvSpPr>
          <p:spPr>
            <a:xfrm>
              <a:off x="0" y="-414084"/>
              <a:ext cx="1365376" cy="1226884"/>
            </a:xfrm>
            <a:prstGeom prst="rect">
              <a:avLst/>
            </a:prstGeom>
          </p:spPr>
          <p:txBody>
            <a:bodyPr lIns="114300" tIns="114300" rIns="114300" bIns="114300" rtlCol="0" anchor="ctr"/>
            <a:lstStyle/>
            <a:p>
              <a:pPr marL="0" lvl="0" indent="0" algn="ctr">
                <a:lnSpc>
                  <a:spcPts val="2070"/>
                </a:lnSpc>
                <a:spcBef>
                  <a:spcPct val="0"/>
                </a:spcBef>
              </a:pPr>
              <a:r>
                <a:rPr lang="en-US" sz="1500" spc="15" dirty="0">
                  <a:solidFill>
                    <a:srgbClr val="FFFFFF"/>
                  </a:solidFill>
                  <a:latin typeface="Open Sauce Italics"/>
                </a:rPr>
                <a:t>Por medio de diplomados y cursos cortos mi padre es un ejemplo digno de admirar con 68 años estudiando  un diplomado de gestión pública municipal en Nicaragua </a:t>
              </a:r>
            </a:p>
          </p:txBody>
        </p:sp>
      </p:grpSp>
      <p:sp>
        <p:nvSpPr>
          <p:cNvPr id="28" name="Freeform 28"/>
          <p:cNvSpPr/>
          <p:nvPr/>
        </p:nvSpPr>
        <p:spPr>
          <a:xfrm>
            <a:off x="15701761" y="95089"/>
            <a:ext cx="2879519" cy="2477050"/>
          </a:xfrm>
          <a:custGeom>
            <a:avLst/>
            <a:gdLst/>
            <a:ahLst/>
            <a:cxnLst/>
            <a:rect l="l" t="t" r="r" b="b"/>
            <a:pathLst>
              <a:path w="4116356" h="4116356">
                <a:moveTo>
                  <a:pt x="0" y="0"/>
                </a:moveTo>
                <a:lnTo>
                  <a:pt x="4116355" y="0"/>
                </a:lnTo>
                <a:lnTo>
                  <a:pt x="4116355" y="4116356"/>
                </a:lnTo>
                <a:lnTo>
                  <a:pt x="0" y="411635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9" name="Freeform 29"/>
          <p:cNvSpPr/>
          <p:nvPr/>
        </p:nvSpPr>
        <p:spPr>
          <a:xfrm>
            <a:off x="-528002" y="7620"/>
            <a:ext cx="3256087" cy="3256087"/>
          </a:xfrm>
          <a:custGeom>
            <a:avLst/>
            <a:gdLst/>
            <a:ahLst/>
            <a:cxnLst/>
            <a:rect l="l" t="t" r="r" b="b"/>
            <a:pathLst>
              <a:path w="3256087" h="3256087">
                <a:moveTo>
                  <a:pt x="0" y="0"/>
                </a:moveTo>
                <a:lnTo>
                  <a:pt x="3256087" y="0"/>
                </a:lnTo>
                <a:lnTo>
                  <a:pt x="3256087" y="3256087"/>
                </a:lnTo>
                <a:lnTo>
                  <a:pt x="0" y="325608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-528002" y="0"/>
            <a:ext cx="18842128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-528002" y="0"/>
            <a:ext cx="19048322" cy="3086100"/>
            <a:chOff x="0" y="0"/>
            <a:chExt cx="5016842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016842" cy="812800"/>
            </a:xfrm>
            <a:custGeom>
              <a:avLst/>
              <a:gdLst/>
              <a:ahLst/>
              <a:cxnLst/>
              <a:rect l="l" t="t" r="r" b="b"/>
              <a:pathLst>
                <a:path w="5016842" h="812800">
                  <a:moveTo>
                    <a:pt x="0" y="0"/>
                  </a:moveTo>
                  <a:lnTo>
                    <a:pt x="5016842" y="0"/>
                  </a:lnTo>
                  <a:lnTo>
                    <a:pt x="5016842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1C5739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752470" y="4437490"/>
            <a:ext cx="8243690" cy="3852699"/>
          </a:xfrm>
          <a:custGeom>
            <a:avLst/>
            <a:gdLst/>
            <a:ahLst/>
            <a:cxnLst/>
            <a:rect l="l" t="t" r="r" b="b"/>
            <a:pathLst>
              <a:path w="8243690" h="3852699">
                <a:moveTo>
                  <a:pt x="0" y="0"/>
                </a:moveTo>
                <a:lnTo>
                  <a:pt x="8243690" y="0"/>
                </a:lnTo>
                <a:lnTo>
                  <a:pt x="8243690" y="3852699"/>
                </a:lnTo>
                <a:lnTo>
                  <a:pt x="0" y="385269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5148" r="-6882" b="-36168"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703089" y="2933699"/>
            <a:ext cx="8293071" cy="2362201"/>
            <a:chOff x="0" y="-172266"/>
            <a:chExt cx="2184183" cy="62214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184183" cy="194583"/>
            </a:xfrm>
            <a:custGeom>
              <a:avLst/>
              <a:gdLst/>
              <a:ahLst/>
              <a:cxnLst/>
              <a:rect l="l" t="t" r="r" b="b"/>
              <a:pathLst>
                <a:path w="2184183" h="194583">
                  <a:moveTo>
                    <a:pt x="0" y="0"/>
                  </a:moveTo>
                  <a:lnTo>
                    <a:pt x="2184183" y="0"/>
                  </a:lnTo>
                  <a:lnTo>
                    <a:pt x="2184183" y="194583"/>
                  </a:lnTo>
                  <a:lnTo>
                    <a:pt x="0" y="194583"/>
                  </a:lnTo>
                  <a:close/>
                </a:path>
              </a:pathLst>
            </a:custGeom>
            <a:solidFill>
              <a:srgbClr val="1C5739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172266"/>
              <a:ext cx="1741461" cy="6221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424"/>
                </a:lnSpc>
                <a:spcBef>
                  <a:spcPct val="0"/>
                </a:spcBef>
              </a:pPr>
              <a:r>
                <a:rPr lang="en-US" sz="2481" spc="24" dirty="0" smtClean="0">
                  <a:solidFill>
                    <a:srgbClr val="FFFFFF"/>
                  </a:solidFill>
                  <a:latin typeface="Open Sauce Italics"/>
                </a:rPr>
                <a:t>                EQUIPO </a:t>
              </a:r>
              <a:r>
                <a:rPr lang="en-US" sz="2481" spc="24" dirty="0">
                  <a:solidFill>
                    <a:srgbClr val="FFFFFF"/>
                  </a:solidFill>
                  <a:latin typeface="Open Sauce Italics"/>
                </a:rPr>
                <a:t>UALN</a:t>
              </a: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3787179" y="751230"/>
            <a:ext cx="10713642" cy="13122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886"/>
              </a:lnSpc>
            </a:pPr>
            <a:r>
              <a:rPr lang="en-US" sz="7888" spc="773" dirty="0" smtClean="0">
                <a:solidFill>
                  <a:srgbClr val="FFFFFF"/>
                </a:solidFill>
                <a:latin typeface="Codec Pro ExtraBold"/>
              </a:rPr>
              <a:t>Equipo </a:t>
            </a:r>
            <a:r>
              <a:rPr lang="en-US" sz="7888" spc="773" dirty="0">
                <a:solidFill>
                  <a:srgbClr val="FFFFFF"/>
                </a:solidFill>
                <a:latin typeface="Codec Pro ExtraBold"/>
              </a:rPr>
              <a:t>de  UALN</a:t>
            </a:r>
          </a:p>
        </p:txBody>
      </p:sp>
      <p:sp>
        <p:nvSpPr>
          <p:cNvPr id="11" name="Freeform 11"/>
          <p:cNvSpPr/>
          <p:nvPr/>
        </p:nvSpPr>
        <p:spPr>
          <a:xfrm>
            <a:off x="9351358" y="4437490"/>
            <a:ext cx="8115300" cy="3852699"/>
          </a:xfrm>
          <a:custGeom>
            <a:avLst/>
            <a:gdLst/>
            <a:ahLst/>
            <a:cxnLst/>
            <a:rect l="l" t="t" r="r" b="b"/>
            <a:pathLst>
              <a:path w="8115300" h="3852699">
                <a:moveTo>
                  <a:pt x="0" y="0"/>
                </a:moveTo>
                <a:lnTo>
                  <a:pt x="8115300" y="0"/>
                </a:lnTo>
                <a:lnTo>
                  <a:pt x="8115300" y="3852699"/>
                </a:lnTo>
                <a:lnTo>
                  <a:pt x="0" y="385269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28894" b="-28894"/>
            </a:stretch>
          </a:blipFill>
        </p:spPr>
      </p:sp>
      <p:grpSp>
        <p:nvGrpSpPr>
          <p:cNvPr id="12" name="Group 12"/>
          <p:cNvGrpSpPr/>
          <p:nvPr/>
        </p:nvGrpSpPr>
        <p:grpSpPr>
          <a:xfrm>
            <a:off x="9351358" y="1543051"/>
            <a:ext cx="8322658" cy="5096554"/>
            <a:chOff x="0" y="-529502"/>
            <a:chExt cx="2191976" cy="134230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191976" cy="203609"/>
            </a:xfrm>
            <a:custGeom>
              <a:avLst/>
              <a:gdLst/>
              <a:ahLst/>
              <a:cxnLst/>
              <a:rect l="l" t="t" r="r" b="b"/>
              <a:pathLst>
                <a:path w="2191976" h="203609">
                  <a:moveTo>
                    <a:pt x="0" y="0"/>
                  </a:moveTo>
                  <a:lnTo>
                    <a:pt x="2191976" y="0"/>
                  </a:lnTo>
                  <a:lnTo>
                    <a:pt x="2191976" y="203609"/>
                  </a:lnTo>
                  <a:lnTo>
                    <a:pt x="0" y="203609"/>
                  </a:lnTo>
                  <a:close/>
                </a:path>
              </a:pathLst>
            </a:custGeom>
            <a:solidFill>
              <a:srgbClr val="1C5739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529502"/>
              <a:ext cx="1711471" cy="13423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424"/>
                </a:lnSpc>
                <a:spcBef>
                  <a:spcPct val="0"/>
                </a:spcBef>
              </a:pPr>
              <a:r>
                <a:rPr lang="en-US" sz="2481" spc="24" dirty="0" smtClean="0">
                  <a:solidFill>
                    <a:srgbClr val="FFFFFF"/>
                  </a:solidFill>
                  <a:latin typeface="Open Sauce Italics"/>
                </a:rPr>
                <a:t>                       Docentes </a:t>
              </a:r>
              <a:r>
                <a:rPr lang="en-US" sz="2481" spc="24" dirty="0">
                  <a:solidFill>
                    <a:srgbClr val="FFFFFF"/>
                  </a:solidFill>
                  <a:latin typeface="Open Sauce Italics"/>
                </a:rPr>
                <a:t>UNAN </a:t>
              </a:r>
              <a:r>
                <a:rPr lang="en-US" sz="2481" spc="24" dirty="0" smtClean="0">
                  <a:solidFill>
                    <a:srgbClr val="FFFFFF"/>
                  </a:solidFill>
                  <a:latin typeface="Open Sauce Italics"/>
                </a:rPr>
                <a:t>LEÓN</a:t>
              </a:r>
              <a:endParaRPr lang="en-US" sz="2481" spc="24" dirty="0">
                <a:solidFill>
                  <a:srgbClr val="FFFFFF"/>
                </a:solidFill>
                <a:latin typeface="Open Sauce Italics"/>
              </a:endParaRPr>
            </a:p>
          </p:txBody>
        </p:sp>
      </p:grpSp>
      <p:sp>
        <p:nvSpPr>
          <p:cNvPr id="15" name="Freeform 15"/>
          <p:cNvSpPr/>
          <p:nvPr/>
        </p:nvSpPr>
        <p:spPr>
          <a:xfrm>
            <a:off x="15433103" y="133189"/>
            <a:ext cx="3048000" cy="3074766"/>
          </a:xfrm>
          <a:custGeom>
            <a:avLst/>
            <a:gdLst/>
            <a:ahLst/>
            <a:cxnLst/>
            <a:rect l="l" t="t" r="r" b="b"/>
            <a:pathLst>
              <a:path w="4116356" h="4116356">
                <a:moveTo>
                  <a:pt x="0" y="0"/>
                </a:moveTo>
                <a:lnTo>
                  <a:pt x="4116355" y="0"/>
                </a:lnTo>
                <a:lnTo>
                  <a:pt x="4116355" y="4116356"/>
                </a:lnTo>
                <a:lnTo>
                  <a:pt x="0" y="411635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-494820" y="16329"/>
            <a:ext cx="3256087" cy="2443097"/>
          </a:xfrm>
          <a:custGeom>
            <a:avLst/>
            <a:gdLst/>
            <a:ahLst/>
            <a:cxnLst/>
            <a:rect l="l" t="t" r="r" b="b"/>
            <a:pathLst>
              <a:path w="3256087" h="3256087">
                <a:moveTo>
                  <a:pt x="0" y="0"/>
                </a:moveTo>
                <a:lnTo>
                  <a:pt x="3256087" y="0"/>
                </a:lnTo>
                <a:lnTo>
                  <a:pt x="3256087" y="3256087"/>
                </a:lnTo>
                <a:lnTo>
                  <a:pt x="0" y="325608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16084068" y="8557638"/>
            <a:ext cx="2397035" cy="1658127"/>
          </a:xfrm>
          <a:custGeom>
            <a:avLst/>
            <a:gdLst/>
            <a:ahLst/>
            <a:cxnLst/>
            <a:rect l="l" t="t" r="r" b="b"/>
            <a:pathLst>
              <a:path w="4116356" h="4116356">
                <a:moveTo>
                  <a:pt x="0" y="0"/>
                </a:moveTo>
                <a:lnTo>
                  <a:pt x="4116356" y="0"/>
                </a:lnTo>
                <a:lnTo>
                  <a:pt x="4116356" y="4116356"/>
                </a:lnTo>
                <a:lnTo>
                  <a:pt x="0" y="411635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-490466" y="8486405"/>
            <a:ext cx="1888489" cy="1800595"/>
          </a:xfrm>
          <a:custGeom>
            <a:avLst/>
            <a:gdLst/>
            <a:ahLst/>
            <a:cxnLst/>
            <a:rect l="l" t="t" r="r" b="b"/>
            <a:pathLst>
              <a:path w="4116356" h="4116356">
                <a:moveTo>
                  <a:pt x="0" y="0"/>
                </a:moveTo>
                <a:lnTo>
                  <a:pt x="4116355" y="0"/>
                </a:lnTo>
                <a:lnTo>
                  <a:pt x="4116355" y="4116355"/>
                </a:lnTo>
                <a:lnTo>
                  <a:pt x="0" y="411635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grpSp>
        <p:nvGrpSpPr>
          <p:cNvPr id="19" name="Group 19"/>
          <p:cNvGrpSpPr/>
          <p:nvPr/>
        </p:nvGrpSpPr>
        <p:grpSpPr>
          <a:xfrm>
            <a:off x="-528001" y="7581900"/>
            <a:ext cx="18842126" cy="4443246"/>
            <a:chOff x="-311232" y="-357437"/>
            <a:chExt cx="4962535" cy="1170237"/>
          </a:xfrm>
        </p:grpSpPr>
        <p:sp>
          <p:nvSpPr>
            <p:cNvPr id="20" name="Freeform 20"/>
            <p:cNvSpPr/>
            <p:nvPr/>
          </p:nvSpPr>
          <p:spPr>
            <a:xfrm>
              <a:off x="-311232" y="0"/>
              <a:ext cx="4962535" cy="355017"/>
            </a:xfrm>
            <a:custGeom>
              <a:avLst/>
              <a:gdLst/>
              <a:ahLst/>
              <a:cxnLst/>
              <a:rect l="l" t="t" r="r" b="b"/>
              <a:pathLst>
                <a:path w="4482715" h="355017">
                  <a:moveTo>
                    <a:pt x="0" y="0"/>
                  </a:moveTo>
                  <a:lnTo>
                    <a:pt x="4482715" y="0"/>
                  </a:lnTo>
                  <a:lnTo>
                    <a:pt x="4482715" y="355017"/>
                  </a:lnTo>
                  <a:lnTo>
                    <a:pt x="0" y="355017"/>
                  </a:lnTo>
                  <a:close/>
                </a:path>
              </a:pathLst>
            </a:custGeom>
            <a:solidFill>
              <a:srgbClr val="1C5739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57437"/>
              <a:ext cx="4383524" cy="117023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424"/>
                </a:lnSpc>
                <a:spcBef>
                  <a:spcPct val="0"/>
                </a:spcBef>
              </a:pPr>
              <a:r>
                <a:rPr lang="en-US" sz="2481" spc="24" dirty="0">
                  <a:solidFill>
                    <a:srgbClr val="FFFFFF"/>
                  </a:solidFill>
                  <a:latin typeface="Open Sauce Italics"/>
                </a:rPr>
                <a:t>C</a:t>
              </a:r>
              <a:r>
                <a:rPr lang="en-US" sz="2481" spc="24" dirty="0" smtClean="0">
                  <a:solidFill>
                    <a:srgbClr val="FFFFFF"/>
                  </a:solidFill>
                  <a:latin typeface="Open Sauce Italics"/>
                </a:rPr>
                <a:t>onocer </a:t>
              </a:r>
              <a:r>
                <a:rPr lang="en-US" sz="2481" spc="24" dirty="0">
                  <a:solidFill>
                    <a:srgbClr val="FFFFFF"/>
                  </a:solidFill>
                  <a:latin typeface="Open Sauce Italics"/>
                </a:rPr>
                <a:t>en persona a todos los que forman parte del proyecto UALN fue una experiencia muy especial.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12344400" y="7953676"/>
            <a:ext cx="5482360" cy="2156995"/>
            <a:chOff x="0" y="0"/>
            <a:chExt cx="6089457" cy="342532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089457" cy="3425320"/>
            </a:xfrm>
            <a:custGeom>
              <a:avLst/>
              <a:gdLst/>
              <a:ahLst/>
              <a:cxnLst/>
              <a:rect l="l" t="t" r="r" b="b"/>
              <a:pathLst>
                <a:path w="6089457" h="3425320">
                  <a:moveTo>
                    <a:pt x="0" y="3425320"/>
                  </a:moveTo>
                  <a:lnTo>
                    <a:pt x="0" y="0"/>
                  </a:lnTo>
                  <a:lnTo>
                    <a:pt x="6089457" y="0"/>
                  </a:lnTo>
                  <a:cubicBezTo>
                    <a:pt x="4059638" y="1141773"/>
                    <a:pt x="2029819" y="2283546"/>
                    <a:pt x="0" y="3425320"/>
                  </a:cubicBezTo>
                  <a:close/>
                </a:path>
              </a:pathLst>
            </a:custGeom>
            <a:solidFill>
              <a:srgbClr val="F9D549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6089457" cy="3425320"/>
            </a:xfrm>
            <a:custGeom>
              <a:avLst/>
              <a:gdLst/>
              <a:ahLst/>
              <a:cxnLst/>
              <a:rect l="l" t="t" r="r" b="b"/>
              <a:pathLst>
                <a:path w="6089457" h="3425320">
                  <a:moveTo>
                    <a:pt x="0" y="3425320"/>
                  </a:moveTo>
                  <a:lnTo>
                    <a:pt x="0" y="0"/>
                  </a:lnTo>
                  <a:lnTo>
                    <a:pt x="6089457" y="0"/>
                  </a:lnTo>
                  <a:cubicBezTo>
                    <a:pt x="4059638" y="1141773"/>
                    <a:pt x="2029819" y="2283546"/>
                    <a:pt x="0" y="3425320"/>
                  </a:cubicBezTo>
                  <a:close/>
                </a:path>
              </a:pathLst>
            </a:custGeom>
            <a:blipFill>
              <a:blip r:embed="rId2"/>
              <a:stretch>
                <a:fillRect l="-374" t="-178" r="-4276" b="-30054"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>
            <a:off x="-27066" y="10152564"/>
            <a:ext cx="18315066" cy="102618"/>
            <a:chOff x="0" y="0"/>
            <a:chExt cx="4823721" cy="2702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823721" cy="27027"/>
            </a:xfrm>
            <a:custGeom>
              <a:avLst/>
              <a:gdLst/>
              <a:ahLst/>
              <a:cxnLst/>
              <a:rect l="l" t="t" r="r" b="b"/>
              <a:pathLst>
                <a:path w="4823721" h="27027">
                  <a:moveTo>
                    <a:pt x="0" y="0"/>
                  </a:moveTo>
                  <a:lnTo>
                    <a:pt x="4823721" y="0"/>
                  </a:lnTo>
                  <a:lnTo>
                    <a:pt x="4823721" y="27027"/>
                  </a:lnTo>
                  <a:lnTo>
                    <a:pt x="0" y="27027"/>
                  </a:lnTo>
                  <a:close/>
                </a:path>
              </a:pathLst>
            </a:custGeom>
            <a:solidFill>
              <a:srgbClr val="1C5739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2691275" y="2179745"/>
            <a:ext cx="4486336" cy="1594049"/>
            <a:chOff x="0" y="0"/>
            <a:chExt cx="4073040" cy="14472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073017" cy="1447165"/>
            </a:xfrm>
            <a:custGeom>
              <a:avLst/>
              <a:gdLst/>
              <a:ahLst/>
              <a:cxnLst/>
              <a:rect l="l" t="t" r="r" b="b"/>
              <a:pathLst>
                <a:path w="4073017" h="1447165">
                  <a:moveTo>
                    <a:pt x="334924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47165"/>
                    <a:pt x="0" y="1447165"/>
                    <a:pt x="0" y="1447165"/>
                  </a:cubicBezTo>
                  <a:cubicBezTo>
                    <a:pt x="3349244" y="1447165"/>
                    <a:pt x="3349244" y="1447165"/>
                    <a:pt x="3349244" y="1447165"/>
                  </a:cubicBezTo>
                  <a:cubicBezTo>
                    <a:pt x="3747897" y="1447165"/>
                    <a:pt x="4073017" y="1122172"/>
                    <a:pt x="4073017" y="723519"/>
                  </a:cubicBezTo>
                  <a:cubicBezTo>
                    <a:pt x="4073017" y="324866"/>
                    <a:pt x="3747897" y="0"/>
                    <a:pt x="3349244" y="0"/>
                  </a:cubicBezTo>
                  <a:close/>
                </a:path>
              </a:pathLst>
            </a:custGeom>
            <a:solidFill>
              <a:srgbClr val="F2F2F2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11638092" y="1512782"/>
            <a:ext cx="2264977" cy="2263391"/>
            <a:chOff x="0" y="0"/>
            <a:chExt cx="2056320" cy="205488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056384" cy="2054860"/>
            </a:xfrm>
            <a:custGeom>
              <a:avLst/>
              <a:gdLst/>
              <a:ahLst/>
              <a:cxnLst/>
              <a:rect l="l" t="t" r="r" b="b"/>
              <a:pathLst>
                <a:path w="2056384" h="2054860">
                  <a:moveTo>
                    <a:pt x="0" y="1027430"/>
                  </a:moveTo>
                  <a:cubicBezTo>
                    <a:pt x="0" y="459994"/>
                    <a:pt x="460375" y="0"/>
                    <a:pt x="1028192" y="0"/>
                  </a:cubicBezTo>
                  <a:cubicBezTo>
                    <a:pt x="1596009" y="0"/>
                    <a:pt x="2056384" y="459994"/>
                    <a:pt x="2056384" y="1027430"/>
                  </a:cubicBezTo>
                  <a:cubicBezTo>
                    <a:pt x="2056384" y="1594866"/>
                    <a:pt x="1596009" y="2054860"/>
                    <a:pt x="1028192" y="2054860"/>
                  </a:cubicBezTo>
                  <a:cubicBezTo>
                    <a:pt x="460375" y="2054860"/>
                    <a:pt x="0" y="1594866"/>
                    <a:pt x="0" y="1027430"/>
                  </a:cubicBezTo>
                  <a:close/>
                </a:path>
              </a:pathLst>
            </a:custGeom>
            <a:solidFill>
              <a:srgbClr val="1C5739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10928304" y="4033124"/>
            <a:ext cx="4490302" cy="1596428"/>
            <a:chOff x="0" y="0"/>
            <a:chExt cx="4076640" cy="144936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4076573" cy="1449324"/>
            </a:xfrm>
            <a:custGeom>
              <a:avLst/>
              <a:gdLst/>
              <a:ahLst/>
              <a:cxnLst/>
              <a:rect l="l" t="t" r="r" b="b"/>
              <a:pathLst>
                <a:path w="4076573" h="1449324">
                  <a:moveTo>
                    <a:pt x="335216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49324"/>
                    <a:pt x="0" y="1449324"/>
                    <a:pt x="0" y="1449324"/>
                  </a:cubicBezTo>
                  <a:cubicBezTo>
                    <a:pt x="3352165" y="1449324"/>
                    <a:pt x="3352165" y="1449324"/>
                    <a:pt x="3352165" y="1449324"/>
                  </a:cubicBezTo>
                  <a:cubicBezTo>
                    <a:pt x="3751199" y="1449324"/>
                    <a:pt x="4076573" y="1123823"/>
                    <a:pt x="4076573" y="724662"/>
                  </a:cubicBezTo>
                  <a:cubicBezTo>
                    <a:pt x="4076573" y="325501"/>
                    <a:pt x="3751199" y="0"/>
                    <a:pt x="3352165" y="0"/>
                  </a:cubicBezTo>
                  <a:close/>
                </a:path>
              </a:pathLst>
            </a:custGeom>
            <a:solidFill>
              <a:srgbClr val="F2F2F2"/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9871949" y="3363782"/>
            <a:ext cx="2267356" cy="2265770"/>
            <a:chOff x="0" y="0"/>
            <a:chExt cx="2058480" cy="205704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058416" cy="2057146"/>
            </a:xfrm>
            <a:custGeom>
              <a:avLst/>
              <a:gdLst/>
              <a:ahLst/>
              <a:cxnLst/>
              <a:rect l="l" t="t" r="r" b="b"/>
              <a:pathLst>
                <a:path w="2058416" h="2057146">
                  <a:moveTo>
                    <a:pt x="0" y="1028573"/>
                  </a:moveTo>
                  <a:cubicBezTo>
                    <a:pt x="0" y="460502"/>
                    <a:pt x="460756" y="0"/>
                    <a:pt x="1029208" y="0"/>
                  </a:cubicBezTo>
                  <a:cubicBezTo>
                    <a:pt x="1597660" y="0"/>
                    <a:pt x="2058416" y="460502"/>
                    <a:pt x="2058416" y="1028573"/>
                  </a:cubicBezTo>
                  <a:cubicBezTo>
                    <a:pt x="2058416" y="1596644"/>
                    <a:pt x="1597660" y="2057146"/>
                    <a:pt x="1029208" y="2057146"/>
                  </a:cubicBezTo>
                  <a:cubicBezTo>
                    <a:pt x="460756" y="2057146"/>
                    <a:pt x="0" y="1596517"/>
                    <a:pt x="0" y="1028573"/>
                  </a:cubicBezTo>
                  <a:close/>
                </a:path>
              </a:pathLst>
            </a:custGeom>
            <a:solidFill>
              <a:srgbClr val="1C5739"/>
            </a:solidFill>
          </p:spPr>
        </p:sp>
      </p:grpSp>
      <p:grpSp>
        <p:nvGrpSpPr>
          <p:cNvPr id="16" name="Group 16"/>
          <p:cNvGrpSpPr/>
          <p:nvPr/>
        </p:nvGrpSpPr>
        <p:grpSpPr>
          <a:xfrm>
            <a:off x="9190711" y="5888883"/>
            <a:ext cx="4489509" cy="1594842"/>
            <a:chOff x="0" y="0"/>
            <a:chExt cx="4075920" cy="144792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4075811" cy="1447927"/>
            </a:xfrm>
            <a:custGeom>
              <a:avLst/>
              <a:gdLst/>
              <a:ahLst/>
              <a:cxnLst/>
              <a:rect l="l" t="t" r="r" b="b"/>
              <a:pathLst>
                <a:path w="4075811" h="1447927">
                  <a:moveTo>
                    <a:pt x="335153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47927"/>
                    <a:pt x="0" y="1447927"/>
                    <a:pt x="0" y="1447927"/>
                  </a:cubicBezTo>
                  <a:cubicBezTo>
                    <a:pt x="3351530" y="1447927"/>
                    <a:pt x="3351530" y="1447927"/>
                    <a:pt x="3351530" y="1447927"/>
                  </a:cubicBezTo>
                  <a:cubicBezTo>
                    <a:pt x="3750564" y="1447927"/>
                    <a:pt x="4075811" y="1122807"/>
                    <a:pt x="4075811" y="724027"/>
                  </a:cubicBezTo>
                  <a:cubicBezTo>
                    <a:pt x="4075811" y="325247"/>
                    <a:pt x="3750564" y="0"/>
                    <a:pt x="3351530" y="0"/>
                  </a:cubicBezTo>
                  <a:close/>
                </a:path>
              </a:pathLst>
            </a:custGeom>
            <a:solidFill>
              <a:srgbClr val="F2F2F2"/>
            </a:solidFill>
          </p:spPr>
        </p:sp>
      </p:grpSp>
      <p:grpSp>
        <p:nvGrpSpPr>
          <p:cNvPr id="18" name="Group 18"/>
          <p:cNvGrpSpPr/>
          <p:nvPr/>
        </p:nvGrpSpPr>
        <p:grpSpPr>
          <a:xfrm>
            <a:off x="8001122" y="5217162"/>
            <a:ext cx="2264184" cy="2264184"/>
            <a:chOff x="0" y="0"/>
            <a:chExt cx="2055600" cy="20556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2055622" cy="2055622"/>
            </a:xfrm>
            <a:custGeom>
              <a:avLst/>
              <a:gdLst/>
              <a:ahLst/>
              <a:cxnLst/>
              <a:rect l="l" t="t" r="r" b="b"/>
              <a:pathLst>
                <a:path w="2055622" h="2055622">
                  <a:moveTo>
                    <a:pt x="0" y="1027811"/>
                  </a:moveTo>
                  <a:cubicBezTo>
                    <a:pt x="0" y="460121"/>
                    <a:pt x="460121" y="0"/>
                    <a:pt x="1027811" y="0"/>
                  </a:cubicBezTo>
                  <a:cubicBezTo>
                    <a:pt x="1595501" y="0"/>
                    <a:pt x="2055622" y="460121"/>
                    <a:pt x="2055622" y="1027811"/>
                  </a:cubicBezTo>
                  <a:cubicBezTo>
                    <a:pt x="2055622" y="1595501"/>
                    <a:pt x="1595501" y="2055622"/>
                    <a:pt x="1027811" y="2055622"/>
                  </a:cubicBezTo>
                  <a:cubicBezTo>
                    <a:pt x="460121" y="2055622"/>
                    <a:pt x="0" y="1595501"/>
                    <a:pt x="0" y="1027811"/>
                  </a:cubicBezTo>
                  <a:close/>
                </a:path>
              </a:pathLst>
            </a:custGeom>
            <a:solidFill>
              <a:srgbClr val="1C5739"/>
            </a:solidFill>
          </p:spPr>
        </p:sp>
      </p:grpSp>
      <p:grpSp>
        <p:nvGrpSpPr>
          <p:cNvPr id="20" name="Group 20"/>
          <p:cNvGrpSpPr/>
          <p:nvPr/>
        </p:nvGrpSpPr>
        <p:grpSpPr>
          <a:xfrm>
            <a:off x="7353193" y="7739090"/>
            <a:ext cx="4487922" cy="1594049"/>
            <a:chOff x="0" y="0"/>
            <a:chExt cx="4074480" cy="14472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4074414" cy="1447165"/>
            </a:xfrm>
            <a:custGeom>
              <a:avLst/>
              <a:gdLst/>
              <a:ahLst/>
              <a:cxnLst/>
              <a:rect l="l" t="t" r="r" b="b"/>
              <a:pathLst>
                <a:path w="4074414" h="1447165">
                  <a:moveTo>
                    <a:pt x="335038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47165"/>
                    <a:pt x="0" y="1447165"/>
                    <a:pt x="0" y="1447165"/>
                  </a:cubicBezTo>
                  <a:cubicBezTo>
                    <a:pt x="3350387" y="1447165"/>
                    <a:pt x="3350387" y="1447165"/>
                    <a:pt x="3350387" y="1447165"/>
                  </a:cubicBezTo>
                  <a:cubicBezTo>
                    <a:pt x="3749294" y="1447165"/>
                    <a:pt x="4074414" y="1122172"/>
                    <a:pt x="4074414" y="723519"/>
                  </a:cubicBezTo>
                  <a:cubicBezTo>
                    <a:pt x="4074414" y="324866"/>
                    <a:pt x="3749294" y="0"/>
                    <a:pt x="3350387" y="0"/>
                  </a:cubicBezTo>
                  <a:close/>
                </a:path>
              </a:pathLst>
            </a:custGeom>
            <a:solidFill>
              <a:srgbClr val="F2F2F2"/>
            </a:solidFill>
          </p:spPr>
        </p:sp>
      </p:grpSp>
      <p:grpSp>
        <p:nvGrpSpPr>
          <p:cNvPr id="22" name="Group 22"/>
          <p:cNvGrpSpPr/>
          <p:nvPr/>
        </p:nvGrpSpPr>
        <p:grpSpPr>
          <a:xfrm>
            <a:off x="6238151" y="7067369"/>
            <a:ext cx="2263391" cy="2265770"/>
            <a:chOff x="0" y="0"/>
            <a:chExt cx="2054880" cy="205704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2054860" cy="2057146"/>
            </a:xfrm>
            <a:custGeom>
              <a:avLst/>
              <a:gdLst/>
              <a:ahLst/>
              <a:cxnLst/>
              <a:rect l="l" t="t" r="r" b="b"/>
              <a:pathLst>
                <a:path w="2054860" h="2057146">
                  <a:moveTo>
                    <a:pt x="0" y="1028573"/>
                  </a:moveTo>
                  <a:cubicBezTo>
                    <a:pt x="0" y="460502"/>
                    <a:pt x="459994" y="0"/>
                    <a:pt x="1027430" y="0"/>
                  </a:cubicBezTo>
                  <a:cubicBezTo>
                    <a:pt x="1594866" y="0"/>
                    <a:pt x="2054860" y="460502"/>
                    <a:pt x="2054860" y="1028573"/>
                  </a:cubicBezTo>
                  <a:cubicBezTo>
                    <a:pt x="2054860" y="1596644"/>
                    <a:pt x="1594866" y="2057146"/>
                    <a:pt x="1027430" y="2057146"/>
                  </a:cubicBezTo>
                  <a:cubicBezTo>
                    <a:pt x="459994" y="2057146"/>
                    <a:pt x="0" y="1596517"/>
                    <a:pt x="0" y="1028573"/>
                  </a:cubicBezTo>
                  <a:close/>
                </a:path>
              </a:pathLst>
            </a:custGeom>
            <a:solidFill>
              <a:srgbClr val="1C5739"/>
            </a:solidFill>
          </p:spPr>
        </p:sp>
      </p:grpSp>
      <p:sp>
        <p:nvSpPr>
          <p:cNvPr id="24" name="Freeform 24"/>
          <p:cNvSpPr/>
          <p:nvPr/>
        </p:nvSpPr>
        <p:spPr>
          <a:xfrm>
            <a:off x="12485593" y="2204304"/>
            <a:ext cx="799426" cy="880347"/>
          </a:xfrm>
          <a:custGeom>
            <a:avLst/>
            <a:gdLst/>
            <a:ahLst/>
            <a:cxnLst/>
            <a:rect l="l" t="t" r="r" b="b"/>
            <a:pathLst>
              <a:path w="799426" h="880347">
                <a:moveTo>
                  <a:pt x="0" y="0"/>
                </a:moveTo>
                <a:lnTo>
                  <a:pt x="799426" y="0"/>
                </a:lnTo>
                <a:lnTo>
                  <a:pt x="799426" y="880347"/>
                </a:lnTo>
                <a:lnTo>
                  <a:pt x="0" y="88034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>
            <a:off x="8675865" y="5794043"/>
            <a:ext cx="1029692" cy="892261"/>
          </a:xfrm>
          <a:custGeom>
            <a:avLst/>
            <a:gdLst/>
            <a:ahLst/>
            <a:cxnLst/>
            <a:rect l="l" t="t" r="r" b="b"/>
            <a:pathLst>
              <a:path w="1029692" h="892261">
                <a:moveTo>
                  <a:pt x="0" y="0"/>
                </a:moveTo>
                <a:lnTo>
                  <a:pt x="1029692" y="0"/>
                </a:lnTo>
                <a:lnTo>
                  <a:pt x="1029692" y="892261"/>
                </a:lnTo>
                <a:lnTo>
                  <a:pt x="0" y="89226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>
            <a:off x="7007481" y="7667300"/>
            <a:ext cx="724731" cy="1065909"/>
          </a:xfrm>
          <a:custGeom>
            <a:avLst/>
            <a:gdLst/>
            <a:ahLst/>
            <a:cxnLst/>
            <a:rect l="l" t="t" r="r" b="b"/>
            <a:pathLst>
              <a:path w="724731" h="1065909">
                <a:moveTo>
                  <a:pt x="0" y="0"/>
                </a:moveTo>
                <a:lnTo>
                  <a:pt x="724731" y="0"/>
                </a:lnTo>
                <a:lnTo>
                  <a:pt x="724731" y="1065908"/>
                </a:lnTo>
                <a:lnTo>
                  <a:pt x="0" y="106590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27" name="Freeform 27"/>
          <p:cNvSpPr/>
          <p:nvPr/>
        </p:nvSpPr>
        <p:spPr>
          <a:xfrm>
            <a:off x="10505194" y="4033124"/>
            <a:ext cx="1000866" cy="988796"/>
          </a:xfrm>
          <a:custGeom>
            <a:avLst/>
            <a:gdLst/>
            <a:ahLst/>
            <a:cxnLst/>
            <a:rect l="l" t="t" r="r" b="b"/>
            <a:pathLst>
              <a:path w="1000866" h="988796">
                <a:moveTo>
                  <a:pt x="0" y="0"/>
                </a:moveTo>
                <a:lnTo>
                  <a:pt x="1000866" y="0"/>
                </a:lnTo>
                <a:lnTo>
                  <a:pt x="1000866" y="988796"/>
                </a:lnTo>
                <a:lnTo>
                  <a:pt x="0" y="98879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28" name="TextBox 28"/>
          <p:cNvSpPr txBox="1"/>
          <p:nvPr/>
        </p:nvSpPr>
        <p:spPr>
          <a:xfrm>
            <a:off x="8627889" y="8274722"/>
            <a:ext cx="2732632" cy="3908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31"/>
              </a:lnSpc>
            </a:pPr>
            <a:r>
              <a:rPr lang="en-US" sz="2341" spc="229">
                <a:solidFill>
                  <a:srgbClr val="231F20"/>
                </a:solidFill>
                <a:latin typeface="Open Sauce Bold"/>
              </a:rPr>
              <a:t>Técnicos 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0440822" y="6401641"/>
            <a:ext cx="2732632" cy="8037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31"/>
              </a:lnSpc>
            </a:pPr>
            <a:r>
              <a:rPr lang="en-US" sz="2341" spc="229" dirty="0">
                <a:solidFill>
                  <a:srgbClr val="231F20"/>
                </a:solidFill>
                <a:latin typeface="Open Sauce Bold"/>
              </a:rPr>
              <a:t>Carreras universitarias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2201811" y="4616861"/>
            <a:ext cx="2732632" cy="3908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31"/>
              </a:lnSpc>
            </a:pPr>
            <a:r>
              <a:rPr lang="en-US" sz="2341" spc="229" dirty="0">
                <a:solidFill>
                  <a:srgbClr val="231F20"/>
                </a:solidFill>
                <a:latin typeface="Open Sauce Bold"/>
              </a:rPr>
              <a:t>Diplomados 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3903069" y="2351070"/>
            <a:ext cx="2732632" cy="12132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31"/>
              </a:lnSpc>
            </a:pPr>
            <a:r>
              <a:rPr lang="en-US" sz="2341" spc="229" dirty="0">
                <a:solidFill>
                  <a:srgbClr val="231F20"/>
                </a:solidFill>
                <a:latin typeface="Open Sauce Bold"/>
              </a:rPr>
              <a:t>Aptos para todo estudiante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0026424" y="393785"/>
            <a:ext cx="7232876" cy="11189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59"/>
              </a:lnSpc>
            </a:pPr>
            <a:r>
              <a:rPr lang="en-US" sz="4100" spc="143" dirty="0">
                <a:solidFill>
                  <a:srgbClr val="040506"/>
                </a:solidFill>
                <a:latin typeface="Codec Pro ExtraBold"/>
              </a:rPr>
              <a:t>Proceso de la plataforma UALN  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464402" y="6202073"/>
            <a:ext cx="5291479" cy="34027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63"/>
              </a:lnSpc>
            </a:pPr>
            <a:r>
              <a:rPr lang="en-US" sz="2510" spc="245" dirty="0">
                <a:solidFill>
                  <a:srgbClr val="231F20"/>
                </a:solidFill>
                <a:latin typeface="Open Sauce"/>
              </a:rPr>
              <a:t>Como estudiante e visto crecer la plataforma de UALN  y su mejora constante la página web siempre a estado en óptimas condiciones ,fácil y accesible de comprender a nivel de usuario. </a:t>
            </a:r>
          </a:p>
        </p:txBody>
      </p:sp>
      <p:grpSp>
        <p:nvGrpSpPr>
          <p:cNvPr id="34" name="Group 34"/>
          <p:cNvGrpSpPr>
            <a:grpSpLocks noChangeAspect="1"/>
          </p:cNvGrpSpPr>
          <p:nvPr/>
        </p:nvGrpSpPr>
        <p:grpSpPr>
          <a:xfrm>
            <a:off x="0" y="-48144"/>
            <a:ext cx="11138825" cy="6265590"/>
            <a:chOff x="0" y="0"/>
            <a:chExt cx="6089457" cy="3425320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6089457" cy="3425320"/>
            </a:xfrm>
            <a:custGeom>
              <a:avLst/>
              <a:gdLst/>
              <a:ahLst/>
              <a:cxnLst/>
              <a:rect l="l" t="t" r="r" b="b"/>
              <a:pathLst>
                <a:path w="6089457" h="3425320">
                  <a:moveTo>
                    <a:pt x="0" y="3425320"/>
                  </a:moveTo>
                  <a:lnTo>
                    <a:pt x="0" y="0"/>
                  </a:lnTo>
                  <a:lnTo>
                    <a:pt x="6089457" y="0"/>
                  </a:lnTo>
                  <a:cubicBezTo>
                    <a:pt x="4059638" y="1141773"/>
                    <a:pt x="2029819" y="2283546"/>
                    <a:pt x="0" y="3425320"/>
                  </a:cubicBezTo>
                  <a:close/>
                </a:path>
              </a:pathLst>
            </a:custGeom>
            <a:solidFill>
              <a:srgbClr val="F9D549"/>
            </a:solidFill>
          </p:spPr>
        </p:sp>
        <p:sp>
          <p:nvSpPr>
            <p:cNvPr id="36" name="Freeform 36"/>
            <p:cNvSpPr/>
            <p:nvPr/>
          </p:nvSpPr>
          <p:spPr>
            <a:xfrm>
              <a:off x="0" y="0"/>
              <a:ext cx="6089457" cy="3425320"/>
            </a:xfrm>
            <a:custGeom>
              <a:avLst/>
              <a:gdLst/>
              <a:ahLst/>
              <a:cxnLst/>
              <a:rect l="l" t="t" r="r" b="b"/>
              <a:pathLst>
                <a:path w="6089457" h="3425320">
                  <a:moveTo>
                    <a:pt x="0" y="3425320"/>
                  </a:moveTo>
                  <a:lnTo>
                    <a:pt x="0" y="0"/>
                  </a:lnTo>
                  <a:lnTo>
                    <a:pt x="6089457" y="0"/>
                  </a:lnTo>
                  <a:cubicBezTo>
                    <a:pt x="4059638" y="1141773"/>
                    <a:pt x="2029819" y="2283546"/>
                    <a:pt x="0" y="3425320"/>
                  </a:cubicBezTo>
                  <a:close/>
                </a:path>
              </a:pathLst>
            </a:custGeom>
            <a:blipFill>
              <a:blip r:embed="rId11"/>
              <a:stretch>
                <a:fillRect l="-19753" t="-37753" b="-21917"/>
              </a:stretch>
            </a:blipFill>
          </p:spPr>
        </p:sp>
      </p:grpSp>
      <p:grpSp>
        <p:nvGrpSpPr>
          <p:cNvPr id="37" name="Group 37"/>
          <p:cNvGrpSpPr/>
          <p:nvPr/>
        </p:nvGrpSpPr>
        <p:grpSpPr>
          <a:xfrm rot="-1778531">
            <a:off x="-1152188" y="3170539"/>
            <a:ext cx="12993873" cy="45719"/>
            <a:chOff x="0" y="0"/>
            <a:chExt cx="4823721" cy="27027"/>
          </a:xfrm>
        </p:grpSpPr>
        <p:sp>
          <p:nvSpPr>
            <p:cNvPr id="38" name="Freeform 38"/>
            <p:cNvSpPr/>
            <p:nvPr/>
          </p:nvSpPr>
          <p:spPr>
            <a:xfrm>
              <a:off x="0" y="0"/>
              <a:ext cx="4823721" cy="27027"/>
            </a:xfrm>
            <a:custGeom>
              <a:avLst/>
              <a:gdLst/>
              <a:ahLst/>
              <a:cxnLst/>
              <a:rect l="l" t="t" r="r" b="b"/>
              <a:pathLst>
                <a:path w="4823721" h="27027">
                  <a:moveTo>
                    <a:pt x="0" y="0"/>
                  </a:moveTo>
                  <a:lnTo>
                    <a:pt x="4823721" y="0"/>
                  </a:lnTo>
                  <a:lnTo>
                    <a:pt x="4823721" y="27027"/>
                  </a:lnTo>
                  <a:lnTo>
                    <a:pt x="0" y="27027"/>
                  </a:lnTo>
                  <a:close/>
                </a:path>
              </a:pathLst>
            </a:custGeom>
            <a:solidFill>
              <a:srgbClr val="1C5739"/>
            </a:solidFill>
          </p:spPr>
        </p:sp>
        <p:sp>
          <p:nvSpPr>
            <p:cNvPr id="39" name="TextBox 39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9105555" y="3510346"/>
            <a:ext cx="380297" cy="362766"/>
            <a:chOff x="0" y="0"/>
            <a:chExt cx="587326" cy="56025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87375" cy="560197"/>
            </a:xfrm>
            <a:custGeom>
              <a:avLst/>
              <a:gdLst/>
              <a:ahLst/>
              <a:cxnLst/>
              <a:rect l="l" t="t" r="r" b="b"/>
              <a:pathLst>
                <a:path w="587375" h="560197">
                  <a:moveTo>
                    <a:pt x="0" y="280162"/>
                  </a:moveTo>
                  <a:cubicBezTo>
                    <a:pt x="0" y="125476"/>
                    <a:pt x="131445" y="0"/>
                    <a:pt x="293624" y="0"/>
                  </a:cubicBezTo>
                  <a:cubicBezTo>
                    <a:pt x="455803" y="0"/>
                    <a:pt x="587375" y="125476"/>
                    <a:pt x="587375" y="280162"/>
                  </a:cubicBezTo>
                  <a:cubicBezTo>
                    <a:pt x="587375" y="434848"/>
                    <a:pt x="455803" y="560197"/>
                    <a:pt x="293624" y="560197"/>
                  </a:cubicBezTo>
                  <a:cubicBezTo>
                    <a:pt x="131445" y="560197"/>
                    <a:pt x="0" y="434848"/>
                    <a:pt x="0" y="280162"/>
                  </a:cubicBezTo>
                  <a:close/>
                </a:path>
              </a:pathLst>
            </a:custGeom>
            <a:solidFill>
              <a:srgbClr val="1C5739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8435419" y="1355253"/>
            <a:ext cx="1720101" cy="2064402"/>
            <a:chOff x="0" y="0"/>
            <a:chExt cx="2656504" cy="318823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656586" cy="3188208"/>
            </a:xfrm>
            <a:custGeom>
              <a:avLst/>
              <a:gdLst/>
              <a:ahLst/>
              <a:cxnLst/>
              <a:rect l="l" t="t" r="r" b="b"/>
              <a:pathLst>
                <a:path w="2656586" h="3188208">
                  <a:moveTo>
                    <a:pt x="1342263" y="0"/>
                  </a:moveTo>
                  <a:cubicBezTo>
                    <a:pt x="587248" y="0"/>
                    <a:pt x="0" y="587248"/>
                    <a:pt x="0" y="1342390"/>
                  </a:cubicBezTo>
                  <a:cubicBezTo>
                    <a:pt x="0" y="1957705"/>
                    <a:pt x="419481" y="2489073"/>
                    <a:pt x="1006729" y="2628900"/>
                  </a:cubicBezTo>
                  <a:cubicBezTo>
                    <a:pt x="1342263" y="3188208"/>
                    <a:pt x="1342263" y="3188208"/>
                    <a:pt x="1342263" y="3188208"/>
                  </a:cubicBezTo>
                  <a:cubicBezTo>
                    <a:pt x="1649857" y="2628900"/>
                    <a:pt x="1649857" y="2628900"/>
                    <a:pt x="1649857" y="2628900"/>
                  </a:cubicBezTo>
                  <a:cubicBezTo>
                    <a:pt x="2237105" y="2489073"/>
                    <a:pt x="2656586" y="1957705"/>
                    <a:pt x="2656586" y="1342390"/>
                  </a:cubicBezTo>
                  <a:cubicBezTo>
                    <a:pt x="2656459" y="587248"/>
                    <a:pt x="2069338" y="0"/>
                    <a:pt x="1342263" y="0"/>
                  </a:cubicBezTo>
                  <a:close/>
                  <a:moveTo>
                    <a:pt x="1342263" y="2461133"/>
                  </a:moveTo>
                  <a:cubicBezTo>
                    <a:pt x="727075" y="2461133"/>
                    <a:pt x="223774" y="1957705"/>
                    <a:pt x="223774" y="1342390"/>
                  </a:cubicBezTo>
                  <a:cubicBezTo>
                    <a:pt x="223774" y="727075"/>
                    <a:pt x="727075" y="223647"/>
                    <a:pt x="1342263" y="223647"/>
                  </a:cubicBezTo>
                  <a:cubicBezTo>
                    <a:pt x="1957451" y="223647"/>
                    <a:pt x="2432812" y="727075"/>
                    <a:pt x="2432812" y="1342390"/>
                  </a:cubicBezTo>
                  <a:cubicBezTo>
                    <a:pt x="2432812" y="1957705"/>
                    <a:pt x="1957451" y="2461133"/>
                    <a:pt x="1342263" y="2461133"/>
                  </a:cubicBezTo>
                  <a:close/>
                </a:path>
              </a:pathLst>
            </a:custGeom>
            <a:solidFill>
              <a:srgbClr val="1C5739"/>
            </a:solidFill>
          </p:spPr>
        </p:sp>
      </p:grpSp>
      <p:sp>
        <p:nvSpPr>
          <p:cNvPr id="7" name="Freeform 7"/>
          <p:cNvSpPr/>
          <p:nvPr/>
        </p:nvSpPr>
        <p:spPr>
          <a:xfrm>
            <a:off x="8836955" y="1578097"/>
            <a:ext cx="917029" cy="1101235"/>
          </a:xfrm>
          <a:custGeom>
            <a:avLst/>
            <a:gdLst/>
            <a:ahLst/>
            <a:cxnLst/>
            <a:rect l="l" t="t" r="r" b="b"/>
            <a:pathLst>
              <a:path w="917029" h="1101235">
                <a:moveTo>
                  <a:pt x="0" y="0"/>
                </a:moveTo>
                <a:lnTo>
                  <a:pt x="917029" y="0"/>
                </a:lnTo>
                <a:lnTo>
                  <a:pt x="917029" y="1101235"/>
                </a:lnTo>
                <a:lnTo>
                  <a:pt x="0" y="110123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11474751" y="3510346"/>
            <a:ext cx="380297" cy="362766"/>
            <a:chOff x="0" y="0"/>
            <a:chExt cx="587326" cy="560252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587375" cy="560197"/>
            </a:xfrm>
            <a:custGeom>
              <a:avLst/>
              <a:gdLst/>
              <a:ahLst/>
              <a:cxnLst/>
              <a:rect l="l" t="t" r="r" b="b"/>
              <a:pathLst>
                <a:path w="587375" h="560197">
                  <a:moveTo>
                    <a:pt x="0" y="280162"/>
                  </a:moveTo>
                  <a:cubicBezTo>
                    <a:pt x="0" y="125476"/>
                    <a:pt x="131445" y="0"/>
                    <a:pt x="293624" y="0"/>
                  </a:cubicBezTo>
                  <a:cubicBezTo>
                    <a:pt x="455803" y="0"/>
                    <a:pt x="587375" y="125476"/>
                    <a:pt x="587375" y="280162"/>
                  </a:cubicBezTo>
                  <a:cubicBezTo>
                    <a:pt x="587375" y="434848"/>
                    <a:pt x="455803" y="560197"/>
                    <a:pt x="293624" y="560197"/>
                  </a:cubicBezTo>
                  <a:cubicBezTo>
                    <a:pt x="131445" y="560197"/>
                    <a:pt x="0" y="434848"/>
                    <a:pt x="0" y="280162"/>
                  </a:cubicBezTo>
                  <a:close/>
                </a:path>
              </a:pathLst>
            </a:custGeom>
            <a:solidFill>
              <a:srgbClr val="1C5739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10804615" y="1355253"/>
            <a:ext cx="1720101" cy="2064402"/>
            <a:chOff x="0" y="0"/>
            <a:chExt cx="2656504" cy="3188238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656586" cy="3188208"/>
            </a:xfrm>
            <a:custGeom>
              <a:avLst/>
              <a:gdLst/>
              <a:ahLst/>
              <a:cxnLst/>
              <a:rect l="l" t="t" r="r" b="b"/>
              <a:pathLst>
                <a:path w="2656586" h="3188208">
                  <a:moveTo>
                    <a:pt x="1342263" y="0"/>
                  </a:moveTo>
                  <a:cubicBezTo>
                    <a:pt x="587248" y="0"/>
                    <a:pt x="0" y="587248"/>
                    <a:pt x="0" y="1342390"/>
                  </a:cubicBezTo>
                  <a:cubicBezTo>
                    <a:pt x="0" y="1957705"/>
                    <a:pt x="419481" y="2489073"/>
                    <a:pt x="1006729" y="2628900"/>
                  </a:cubicBezTo>
                  <a:cubicBezTo>
                    <a:pt x="1342263" y="3188208"/>
                    <a:pt x="1342263" y="3188208"/>
                    <a:pt x="1342263" y="3188208"/>
                  </a:cubicBezTo>
                  <a:cubicBezTo>
                    <a:pt x="1649857" y="2628900"/>
                    <a:pt x="1649857" y="2628900"/>
                    <a:pt x="1649857" y="2628900"/>
                  </a:cubicBezTo>
                  <a:cubicBezTo>
                    <a:pt x="2237105" y="2489073"/>
                    <a:pt x="2656586" y="1957705"/>
                    <a:pt x="2656586" y="1342390"/>
                  </a:cubicBezTo>
                  <a:cubicBezTo>
                    <a:pt x="2656459" y="587248"/>
                    <a:pt x="2069338" y="0"/>
                    <a:pt x="1342263" y="0"/>
                  </a:cubicBezTo>
                  <a:close/>
                  <a:moveTo>
                    <a:pt x="1342263" y="2461133"/>
                  </a:moveTo>
                  <a:cubicBezTo>
                    <a:pt x="727075" y="2461133"/>
                    <a:pt x="223774" y="1957705"/>
                    <a:pt x="223774" y="1342390"/>
                  </a:cubicBezTo>
                  <a:cubicBezTo>
                    <a:pt x="223774" y="727075"/>
                    <a:pt x="727075" y="223647"/>
                    <a:pt x="1342263" y="223647"/>
                  </a:cubicBezTo>
                  <a:cubicBezTo>
                    <a:pt x="1957451" y="223647"/>
                    <a:pt x="2432812" y="727075"/>
                    <a:pt x="2432812" y="1342390"/>
                  </a:cubicBezTo>
                  <a:cubicBezTo>
                    <a:pt x="2432812" y="1957705"/>
                    <a:pt x="1957451" y="2461133"/>
                    <a:pt x="1342263" y="2461133"/>
                  </a:cubicBezTo>
                  <a:close/>
                </a:path>
              </a:pathLst>
            </a:custGeom>
            <a:solidFill>
              <a:srgbClr val="1C5739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13842043" y="3510346"/>
            <a:ext cx="380297" cy="362766"/>
            <a:chOff x="0" y="0"/>
            <a:chExt cx="587326" cy="56025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587375" cy="560197"/>
            </a:xfrm>
            <a:custGeom>
              <a:avLst/>
              <a:gdLst/>
              <a:ahLst/>
              <a:cxnLst/>
              <a:rect l="l" t="t" r="r" b="b"/>
              <a:pathLst>
                <a:path w="587375" h="560197">
                  <a:moveTo>
                    <a:pt x="0" y="280162"/>
                  </a:moveTo>
                  <a:cubicBezTo>
                    <a:pt x="0" y="125476"/>
                    <a:pt x="131445" y="0"/>
                    <a:pt x="293624" y="0"/>
                  </a:cubicBezTo>
                  <a:cubicBezTo>
                    <a:pt x="455803" y="0"/>
                    <a:pt x="587375" y="125476"/>
                    <a:pt x="587375" y="280162"/>
                  </a:cubicBezTo>
                  <a:cubicBezTo>
                    <a:pt x="587375" y="434848"/>
                    <a:pt x="455803" y="560197"/>
                    <a:pt x="293624" y="560197"/>
                  </a:cubicBezTo>
                  <a:cubicBezTo>
                    <a:pt x="131445" y="560197"/>
                    <a:pt x="0" y="434848"/>
                    <a:pt x="0" y="280162"/>
                  </a:cubicBezTo>
                  <a:close/>
                </a:path>
              </a:pathLst>
            </a:custGeom>
            <a:solidFill>
              <a:srgbClr val="1C5739"/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13171907" y="1355253"/>
            <a:ext cx="1720101" cy="2064402"/>
            <a:chOff x="0" y="0"/>
            <a:chExt cx="2656504" cy="3188238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656586" cy="3188208"/>
            </a:xfrm>
            <a:custGeom>
              <a:avLst/>
              <a:gdLst/>
              <a:ahLst/>
              <a:cxnLst/>
              <a:rect l="l" t="t" r="r" b="b"/>
              <a:pathLst>
                <a:path w="2656586" h="3188208">
                  <a:moveTo>
                    <a:pt x="1342263" y="0"/>
                  </a:moveTo>
                  <a:cubicBezTo>
                    <a:pt x="587248" y="0"/>
                    <a:pt x="0" y="587248"/>
                    <a:pt x="0" y="1342390"/>
                  </a:cubicBezTo>
                  <a:cubicBezTo>
                    <a:pt x="0" y="1957705"/>
                    <a:pt x="419481" y="2489073"/>
                    <a:pt x="1006729" y="2628900"/>
                  </a:cubicBezTo>
                  <a:cubicBezTo>
                    <a:pt x="1342263" y="3188208"/>
                    <a:pt x="1342263" y="3188208"/>
                    <a:pt x="1342263" y="3188208"/>
                  </a:cubicBezTo>
                  <a:cubicBezTo>
                    <a:pt x="1649857" y="2628900"/>
                    <a:pt x="1649857" y="2628900"/>
                    <a:pt x="1649857" y="2628900"/>
                  </a:cubicBezTo>
                  <a:cubicBezTo>
                    <a:pt x="2237105" y="2489073"/>
                    <a:pt x="2656586" y="1957705"/>
                    <a:pt x="2656586" y="1342390"/>
                  </a:cubicBezTo>
                  <a:cubicBezTo>
                    <a:pt x="2656459" y="587248"/>
                    <a:pt x="2069338" y="0"/>
                    <a:pt x="1342263" y="0"/>
                  </a:cubicBezTo>
                  <a:close/>
                  <a:moveTo>
                    <a:pt x="1342263" y="2461133"/>
                  </a:moveTo>
                  <a:cubicBezTo>
                    <a:pt x="727075" y="2461133"/>
                    <a:pt x="223774" y="1957705"/>
                    <a:pt x="223774" y="1342390"/>
                  </a:cubicBezTo>
                  <a:cubicBezTo>
                    <a:pt x="223774" y="727075"/>
                    <a:pt x="727075" y="223647"/>
                    <a:pt x="1342263" y="223647"/>
                  </a:cubicBezTo>
                  <a:cubicBezTo>
                    <a:pt x="1957451" y="223647"/>
                    <a:pt x="2432812" y="727075"/>
                    <a:pt x="2432812" y="1342390"/>
                  </a:cubicBezTo>
                  <a:cubicBezTo>
                    <a:pt x="2432812" y="1957705"/>
                    <a:pt x="1957451" y="2461133"/>
                    <a:pt x="1342263" y="2461133"/>
                  </a:cubicBezTo>
                  <a:close/>
                </a:path>
              </a:pathLst>
            </a:custGeom>
            <a:solidFill>
              <a:srgbClr val="1C5739"/>
            </a:solidFill>
          </p:spPr>
        </p:sp>
      </p:grpSp>
      <p:grpSp>
        <p:nvGrpSpPr>
          <p:cNvPr id="16" name="Group 16"/>
          <p:cNvGrpSpPr/>
          <p:nvPr/>
        </p:nvGrpSpPr>
        <p:grpSpPr>
          <a:xfrm>
            <a:off x="16209335" y="3510346"/>
            <a:ext cx="380297" cy="362766"/>
            <a:chOff x="0" y="0"/>
            <a:chExt cx="587326" cy="560252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587375" cy="560197"/>
            </a:xfrm>
            <a:custGeom>
              <a:avLst/>
              <a:gdLst/>
              <a:ahLst/>
              <a:cxnLst/>
              <a:rect l="l" t="t" r="r" b="b"/>
              <a:pathLst>
                <a:path w="587375" h="560197">
                  <a:moveTo>
                    <a:pt x="0" y="280162"/>
                  </a:moveTo>
                  <a:cubicBezTo>
                    <a:pt x="0" y="125476"/>
                    <a:pt x="131445" y="0"/>
                    <a:pt x="293624" y="0"/>
                  </a:cubicBezTo>
                  <a:cubicBezTo>
                    <a:pt x="455803" y="0"/>
                    <a:pt x="587375" y="125476"/>
                    <a:pt x="587375" y="280162"/>
                  </a:cubicBezTo>
                  <a:cubicBezTo>
                    <a:pt x="587375" y="434848"/>
                    <a:pt x="455803" y="560197"/>
                    <a:pt x="293624" y="560197"/>
                  </a:cubicBezTo>
                  <a:cubicBezTo>
                    <a:pt x="131445" y="560197"/>
                    <a:pt x="0" y="434848"/>
                    <a:pt x="0" y="280162"/>
                  </a:cubicBezTo>
                  <a:close/>
                </a:path>
              </a:pathLst>
            </a:custGeom>
            <a:solidFill>
              <a:srgbClr val="1C5739"/>
            </a:solidFill>
          </p:spPr>
        </p:sp>
      </p:grpSp>
      <p:grpSp>
        <p:nvGrpSpPr>
          <p:cNvPr id="18" name="Group 18"/>
          <p:cNvGrpSpPr/>
          <p:nvPr/>
        </p:nvGrpSpPr>
        <p:grpSpPr>
          <a:xfrm>
            <a:off x="15539199" y="1355253"/>
            <a:ext cx="1720101" cy="2064402"/>
            <a:chOff x="0" y="0"/>
            <a:chExt cx="2656504" cy="3188238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2656586" cy="3188208"/>
            </a:xfrm>
            <a:custGeom>
              <a:avLst/>
              <a:gdLst/>
              <a:ahLst/>
              <a:cxnLst/>
              <a:rect l="l" t="t" r="r" b="b"/>
              <a:pathLst>
                <a:path w="2656586" h="3188208">
                  <a:moveTo>
                    <a:pt x="1342263" y="0"/>
                  </a:moveTo>
                  <a:cubicBezTo>
                    <a:pt x="587248" y="0"/>
                    <a:pt x="0" y="587248"/>
                    <a:pt x="0" y="1342390"/>
                  </a:cubicBezTo>
                  <a:cubicBezTo>
                    <a:pt x="0" y="1957705"/>
                    <a:pt x="419481" y="2489073"/>
                    <a:pt x="1006729" y="2628900"/>
                  </a:cubicBezTo>
                  <a:cubicBezTo>
                    <a:pt x="1342263" y="3188208"/>
                    <a:pt x="1342263" y="3188208"/>
                    <a:pt x="1342263" y="3188208"/>
                  </a:cubicBezTo>
                  <a:cubicBezTo>
                    <a:pt x="1649857" y="2628900"/>
                    <a:pt x="1649857" y="2628900"/>
                    <a:pt x="1649857" y="2628900"/>
                  </a:cubicBezTo>
                  <a:cubicBezTo>
                    <a:pt x="2237105" y="2489073"/>
                    <a:pt x="2656586" y="1957705"/>
                    <a:pt x="2656586" y="1342390"/>
                  </a:cubicBezTo>
                  <a:cubicBezTo>
                    <a:pt x="2656459" y="587248"/>
                    <a:pt x="2069338" y="0"/>
                    <a:pt x="1342263" y="0"/>
                  </a:cubicBezTo>
                  <a:close/>
                  <a:moveTo>
                    <a:pt x="1342263" y="2461133"/>
                  </a:moveTo>
                  <a:cubicBezTo>
                    <a:pt x="727075" y="2461133"/>
                    <a:pt x="223774" y="1957705"/>
                    <a:pt x="223774" y="1342390"/>
                  </a:cubicBezTo>
                  <a:cubicBezTo>
                    <a:pt x="223774" y="727075"/>
                    <a:pt x="727075" y="223647"/>
                    <a:pt x="1342263" y="223647"/>
                  </a:cubicBezTo>
                  <a:cubicBezTo>
                    <a:pt x="1957451" y="223647"/>
                    <a:pt x="2432812" y="727075"/>
                    <a:pt x="2432812" y="1342390"/>
                  </a:cubicBezTo>
                  <a:cubicBezTo>
                    <a:pt x="2432812" y="1957705"/>
                    <a:pt x="1957451" y="2461133"/>
                    <a:pt x="1342263" y="2461133"/>
                  </a:cubicBezTo>
                  <a:close/>
                </a:path>
              </a:pathLst>
            </a:custGeom>
            <a:solidFill>
              <a:srgbClr val="1C5739"/>
            </a:solidFill>
          </p:spPr>
        </p:sp>
      </p:grpSp>
      <p:sp>
        <p:nvSpPr>
          <p:cNvPr id="20" name="Freeform 20"/>
          <p:cNvSpPr/>
          <p:nvPr/>
        </p:nvSpPr>
        <p:spPr>
          <a:xfrm>
            <a:off x="11119111" y="1694324"/>
            <a:ext cx="974600" cy="988985"/>
          </a:xfrm>
          <a:custGeom>
            <a:avLst/>
            <a:gdLst/>
            <a:ahLst/>
            <a:cxnLst/>
            <a:rect l="l" t="t" r="r" b="b"/>
            <a:pathLst>
              <a:path w="974600" h="988985">
                <a:moveTo>
                  <a:pt x="0" y="0"/>
                </a:moveTo>
                <a:lnTo>
                  <a:pt x="974599" y="0"/>
                </a:lnTo>
                <a:lnTo>
                  <a:pt x="974599" y="988985"/>
                </a:lnTo>
                <a:lnTo>
                  <a:pt x="0" y="98898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13576323" y="1785294"/>
            <a:ext cx="911270" cy="898015"/>
          </a:xfrm>
          <a:custGeom>
            <a:avLst/>
            <a:gdLst/>
            <a:ahLst/>
            <a:cxnLst/>
            <a:rect l="l" t="t" r="r" b="b"/>
            <a:pathLst>
              <a:path w="911270" h="898015">
                <a:moveTo>
                  <a:pt x="0" y="0"/>
                </a:moveTo>
                <a:lnTo>
                  <a:pt x="911270" y="0"/>
                </a:lnTo>
                <a:lnTo>
                  <a:pt x="911270" y="898015"/>
                </a:lnTo>
                <a:lnTo>
                  <a:pt x="0" y="89801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15945575" y="1694324"/>
            <a:ext cx="879297" cy="988985"/>
          </a:xfrm>
          <a:custGeom>
            <a:avLst/>
            <a:gdLst/>
            <a:ahLst/>
            <a:cxnLst/>
            <a:rect l="l" t="t" r="r" b="b"/>
            <a:pathLst>
              <a:path w="879297" h="988985">
                <a:moveTo>
                  <a:pt x="0" y="0"/>
                </a:moveTo>
                <a:lnTo>
                  <a:pt x="879297" y="0"/>
                </a:lnTo>
                <a:lnTo>
                  <a:pt x="879297" y="988985"/>
                </a:lnTo>
                <a:lnTo>
                  <a:pt x="0" y="98898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23" name="TextBox 23"/>
          <p:cNvSpPr txBox="1"/>
          <p:nvPr/>
        </p:nvSpPr>
        <p:spPr>
          <a:xfrm>
            <a:off x="152400" y="1365728"/>
            <a:ext cx="8283019" cy="23521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5862"/>
              </a:lnSpc>
              <a:spcBef>
                <a:spcPct val="0"/>
              </a:spcBef>
            </a:pPr>
            <a:r>
              <a:rPr lang="en-US" sz="5921" spc="207" dirty="0" err="1" smtClean="0">
                <a:solidFill>
                  <a:srgbClr val="040506"/>
                </a:solidFill>
                <a:latin typeface="Codec Pro ExtraBold"/>
              </a:rPr>
              <a:t>Cómo</a:t>
            </a:r>
            <a:r>
              <a:rPr lang="en-US" sz="5921" spc="207" dirty="0" smtClean="0">
                <a:solidFill>
                  <a:srgbClr val="040506"/>
                </a:solidFill>
                <a:latin typeface="Codec Pro ExtraBold"/>
              </a:rPr>
              <a:t> </a:t>
            </a:r>
            <a:r>
              <a:rPr lang="en-US" sz="5921" spc="207" dirty="0">
                <a:solidFill>
                  <a:srgbClr val="040506"/>
                </a:solidFill>
                <a:latin typeface="Codec Pro ExtraBold"/>
              </a:rPr>
              <a:t>converti mi proyecto de vida en realidad </a:t>
            </a:r>
          </a:p>
        </p:txBody>
      </p:sp>
      <p:sp>
        <p:nvSpPr>
          <p:cNvPr id="24" name="Freeform 24"/>
          <p:cNvSpPr/>
          <p:nvPr/>
        </p:nvSpPr>
        <p:spPr>
          <a:xfrm rot="-10800000">
            <a:off x="0" y="-1"/>
            <a:ext cx="18288000" cy="533401"/>
          </a:xfrm>
          <a:custGeom>
            <a:avLst/>
            <a:gdLst/>
            <a:ahLst/>
            <a:cxnLst/>
            <a:rect l="l" t="t" r="r" b="b"/>
            <a:pathLst>
              <a:path w="8744064" h="2511931">
                <a:moveTo>
                  <a:pt x="0" y="0"/>
                </a:moveTo>
                <a:lnTo>
                  <a:pt x="8744064" y="0"/>
                </a:lnTo>
                <a:lnTo>
                  <a:pt x="8744064" y="2511931"/>
                </a:lnTo>
                <a:lnTo>
                  <a:pt x="0" y="2511931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>
            <a:off x="10010097" y="3948114"/>
            <a:ext cx="5935478" cy="5942906"/>
          </a:xfrm>
          <a:custGeom>
            <a:avLst/>
            <a:gdLst/>
            <a:ahLst/>
            <a:cxnLst/>
            <a:rect l="l" t="t" r="r" b="b"/>
            <a:pathLst>
              <a:path w="5935478" h="5942906">
                <a:moveTo>
                  <a:pt x="0" y="0"/>
                </a:moveTo>
                <a:lnTo>
                  <a:pt x="5935478" y="0"/>
                </a:lnTo>
                <a:lnTo>
                  <a:pt x="5935478" y="5942907"/>
                </a:lnTo>
                <a:lnTo>
                  <a:pt x="0" y="5942907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</p:sp>
      <p:sp>
        <p:nvSpPr>
          <p:cNvPr id="26" name="TextBox 26"/>
          <p:cNvSpPr txBox="1"/>
          <p:nvPr/>
        </p:nvSpPr>
        <p:spPr>
          <a:xfrm>
            <a:off x="1903977" y="3844537"/>
            <a:ext cx="6302897" cy="1077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2055"/>
              </a:lnSpc>
              <a:spcBef>
                <a:spcPct val="0"/>
              </a:spcBef>
            </a:pPr>
            <a:r>
              <a:rPr lang="en-US" sz="1489" spc="145" dirty="0">
                <a:solidFill>
                  <a:srgbClr val="231F20"/>
                </a:solidFill>
                <a:latin typeface="Open Sauce"/>
              </a:rPr>
              <a:t>En 2017 recibir el modelo 6-9 fue clave para organizar mis ideas y con los 6 dominios  y los 9 niveles de excelencia  me ayudaron a convertir mi proyecto de vida en un plan </a:t>
            </a:r>
            <a:r>
              <a:rPr lang="en-US" sz="1489" spc="145" dirty="0" smtClean="0">
                <a:solidFill>
                  <a:srgbClr val="231F20"/>
                </a:solidFill>
                <a:latin typeface="Open Sauce"/>
              </a:rPr>
              <a:t>para  </a:t>
            </a:r>
            <a:r>
              <a:rPr lang="en-US" sz="1489" spc="145" dirty="0">
                <a:solidFill>
                  <a:srgbClr val="231F20"/>
                </a:solidFill>
                <a:latin typeface="Open Sauce"/>
              </a:rPr>
              <a:t>hacerlo realidad.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903977" y="3481771"/>
            <a:ext cx="3465904" cy="3765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199"/>
              </a:lnSpc>
              <a:spcBef>
                <a:spcPct val="0"/>
              </a:spcBef>
            </a:pPr>
            <a:r>
              <a:rPr lang="en-US" sz="2318" spc="227">
                <a:solidFill>
                  <a:srgbClr val="397D5A"/>
                </a:solidFill>
                <a:latin typeface="Open Sauce Bold"/>
              </a:rPr>
              <a:t>01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903977" y="5513214"/>
            <a:ext cx="6302897" cy="7660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2055"/>
              </a:lnSpc>
              <a:spcBef>
                <a:spcPct val="0"/>
              </a:spcBef>
            </a:pPr>
            <a:r>
              <a:rPr lang="en-US" sz="1489" spc="145" dirty="0">
                <a:solidFill>
                  <a:srgbClr val="231F20"/>
                </a:solidFill>
                <a:latin typeface="Open Sauce"/>
              </a:rPr>
              <a:t>El conjunto de clases a lo largo del proyecto UALN atraves de UNAN-LEÓN fueron claves para combinar conocimientos inductivos a deductivo.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903977" y="5012882"/>
            <a:ext cx="3465904" cy="3765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199"/>
              </a:lnSpc>
              <a:spcBef>
                <a:spcPct val="0"/>
              </a:spcBef>
            </a:pPr>
            <a:r>
              <a:rPr lang="en-US" sz="2318" spc="227">
                <a:solidFill>
                  <a:srgbClr val="397D5A"/>
                </a:solidFill>
                <a:latin typeface="Open Sauce Bold"/>
              </a:rPr>
              <a:t>02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903977" y="6984788"/>
            <a:ext cx="6302897" cy="1077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2055"/>
              </a:lnSpc>
              <a:spcBef>
                <a:spcPct val="0"/>
              </a:spcBef>
            </a:pPr>
            <a:r>
              <a:rPr lang="en-US" sz="1489" spc="145" dirty="0">
                <a:solidFill>
                  <a:srgbClr val="231F20"/>
                </a:solidFill>
                <a:latin typeface="Open Sauce"/>
              </a:rPr>
              <a:t>Comprar la </a:t>
            </a:r>
            <a:r>
              <a:rPr lang="en-US" sz="1489" spc="145" dirty="0" smtClean="0">
                <a:solidFill>
                  <a:srgbClr val="231F20"/>
                </a:solidFill>
                <a:latin typeface="Open Sauce"/>
              </a:rPr>
              <a:t>Finca familiar  </a:t>
            </a:r>
            <a:r>
              <a:rPr lang="en-US" sz="1489" spc="145" dirty="0">
                <a:solidFill>
                  <a:srgbClr val="231F20"/>
                </a:solidFill>
                <a:latin typeface="Open Sauce"/>
              </a:rPr>
              <a:t>en el año 2017 fue la coincidencia clave para tomarme a conciencia  la importancia  de aprender y educarme para afianzar conocimientos. 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903977" y="6543060"/>
            <a:ext cx="3465904" cy="3765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199"/>
              </a:lnSpc>
              <a:spcBef>
                <a:spcPct val="0"/>
              </a:spcBef>
            </a:pPr>
            <a:r>
              <a:rPr lang="en-US" sz="2318" spc="227">
                <a:solidFill>
                  <a:srgbClr val="397D5A"/>
                </a:solidFill>
                <a:latin typeface="Open Sauce Bold"/>
              </a:rPr>
              <a:t>03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903977" y="8466358"/>
            <a:ext cx="6302897" cy="13465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2055"/>
              </a:lnSpc>
              <a:spcBef>
                <a:spcPct val="0"/>
              </a:spcBef>
            </a:pPr>
            <a:r>
              <a:rPr lang="en-US" sz="1489" spc="145" dirty="0">
                <a:solidFill>
                  <a:srgbClr val="231F20"/>
                </a:solidFill>
                <a:latin typeface="Open Sauce"/>
              </a:rPr>
              <a:t>Convertir TERRANOSTRA en un emprendimiento familiar en una empresa de </a:t>
            </a:r>
            <a:r>
              <a:rPr lang="en-US" sz="1489" spc="145" dirty="0" smtClean="0">
                <a:solidFill>
                  <a:srgbClr val="231F20"/>
                </a:solidFill>
                <a:latin typeface="Open Sauce"/>
              </a:rPr>
              <a:t>6 </a:t>
            </a:r>
            <a:r>
              <a:rPr lang="en-US" sz="1489" spc="145" dirty="0" smtClean="0">
                <a:solidFill>
                  <a:srgbClr val="231F20"/>
                </a:solidFill>
                <a:latin typeface="Open Sauce"/>
              </a:rPr>
              <a:t>años </a:t>
            </a:r>
            <a:r>
              <a:rPr lang="en-US" sz="1489" spc="145" dirty="0">
                <a:solidFill>
                  <a:srgbClr val="231F20"/>
                </a:solidFill>
                <a:latin typeface="Open Sauce"/>
              </a:rPr>
              <a:t>de crecimiento integral tanto en dejar huella ecológica,comercio justo y comercializar productos de calidad usando semilla certificada y cultivando Naturalmente. 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903977" y="8073239"/>
            <a:ext cx="3465904" cy="3765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199"/>
              </a:lnSpc>
              <a:spcBef>
                <a:spcPct val="0"/>
              </a:spcBef>
            </a:pPr>
            <a:r>
              <a:rPr lang="en-US" sz="2318" spc="227">
                <a:solidFill>
                  <a:srgbClr val="397D5A"/>
                </a:solidFill>
                <a:latin typeface="Open Sauce Bold"/>
              </a:rPr>
              <a:t>04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6876205" y="7664769"/>
            <a:ext cx="4492572" cy="764287"/>
            <a:chOff x="0" y="0"/>
            <a:chExt cx="5990096" cy="1019049"/>
          </a:xfrm>
        </p:grpSpPr>
        <p:grpSp>
          <p:nvGrpSpPr>
            <p:cNvPr id="5" name="Group 5"/>
            <p:cNvGrpSpPr>
              <a:grpSpLocks noChangeAspect="1"/>
            </p:cNvGrpSpPr>
            <p:nvPr/>
          </p:nvGrpSpPr>
          <p:grpSpPr>
            <a:xfrm>
              <a:off x="0" y="0"/>
              <a:ext cx="5990096" cy="1019049"/>
              <a:chOff x="0" y="0"/>
              <a:chExt cx="13271500" cy="2257778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12700" y="0"/>
                <a:ext cx="10579100" cy="2260600"/>
              </a:xfrm>
              <a:custGeom>
                <a:avLst/>
                <a:gdLst/>
                <a:ahLst/>
                <a:cxnLst/>
                <a:rect l="l" t="t" r="r" b="b"/>
                <a:pathLst>
                  <a:path w="10579100" h="2260600">
                    <a:moveTo>
                      <a:pt x="622300" y="0"/>
                    </a:moveTo>
                    <a:cubicBezTo>
                      <a:pt x="508000" y="0"/>
                      <a:pt x="406400" y="88900"/>
                      <a:pt x="406400" y="215900"/>
                    </a:cubicBezTo>
                    <a:lnTo>
                      <a:pt x="406400" y="279400"/>
                    </a:lnTo>
                    <a:cubicBezTo>
                      <a:pt x="406400" y="393700"/>
                      <a:pt x="508000" y="495300"/>
                      <a:pt x="622300" y="495300"/>
                    </a:cubicBezTo>
                    <a:cubicBezTo>
                      <a:pt x="736600" y="495300"/>
                      <a:pt x="838200" y="393700"/>
                      <a:pt x="838200" y="279400"/>
                    </a:cubicBezTo>
                    <a:lnTo>
                      <a:pt x="838200" y="215900"/>
                    </a:lnTo>
                    <a:cubicBezTo>
                      <a:pt x="838200" y="88900"/>
                      <a:pt x="736600" y="0"/>
                      <a:pt x="622300" y="0"/>
                    </a:cubicBezTo>
                    <a:moveTo>
                      <a:pt x="406400" y="965200"/>
                    </a:moveTo>
                    <a:cubicBezTo>
                      <a:pt x="406400" y="965200"/>
                      <a:pt x="393700" y="952500"/>
                      <a:pt x="393700" y="965200"/>
                    </a:cubicBezTo>
                    <a:lnTo>
                      <a:pt x="241300" y="1320800"/>
                    </a:lnTo>
                    <a:cubicBezTo>
                      <a:pt x="215900" y="1371600"/>
                      <a:pt x="165100" y="1409700"/>
                      <a:pt x="101600" y="1409700"/>
                    </a:cubicBezTo>
                    <a:lnTo>
                      <a:pt x="38100" y="1409700"/>
                    </a:lnTo>
                    <a:cubicBezTo>
                      <a:pt x="25400" y="1409700"/>
                      <a:pt x="12700" y="1409700"/>
                      <a:pt x="12700" y="1397000"/>
                    </a:cubicBezTo>
                    <a:cubicBezTo>
                      <a:pt x="0" y="1384300"/>
                      <a:pt x="0" y="1371600"/>
                      <a:pt x="12700" y="1358900"/>
                    </a:cubicBezTo>
                    <a:lnTo>
                      <a:pt x="203200" y="914400"/>
                    </a:lnTo>
                    <a:lnTo>
                      <a:pt x="266700" y="736600"/>
                    </a:lnTo>
                    <a:cubicBezTo>
                      <a:pt x="317500" y="635000"/>
                      <a:pt x="419100" y="558800"/>
                      <a:pt x="533400" y="558800"/>
                    </a:cubicBezTo>
                    <a:lnTo>
                      <a:pt x="711200" y="558800"/>
                    </a:lnTo>
                    <a:cubicBezTo>
                      <a:pt x="825500" y="558800"/>
                      <a:pt x="927100" y="635000"/>
                      <a:pt x="977900" y="736600"/>
                    </a:cubicBezTo>
                    <a:lnTo>
                      <a:pt x="1041400" y="914400"/>
                    </a:lnTo>
                    <a:lnTo>
                      <a:pt x="1231900" y="1358900"/>
                    </a:lnTo>
                    <a:cubicBezTo>
                      <a:pt x="1244600" y="1371600"/>
                      <a:pt x="1244600" y="1384300"/>
                      <a:pt x="1231900" y="1397000"/>
                    </a:cubicBezTo>
                    <a:cubicBezTo>
                      <a:pt x="1231900" y="1409700"/>
                      <a:pt x="1219200" y="1409700"/>
                      <a:pt x="1206500" y="1409700"/>
                    </a:cubicBezTo>
                    <a:lnTo>
                      <a:pt x="1143000" y="1409700"/>
                    </a:lnTo>
                    <a:cubicBezTo>
                      <a:pt x="1079500" y="1409700"/>
                      <a:pt x="1028700" y="1371600"/>
                      <a:pt x="1003300" y="1320800"/>
                    </a:cubicBezTo>
                    <a:lnTo>
                      <a:pt x="850900" y="965200"/>
                    </a:lnTo>
                    <a:cubicBezTo>
                      <a:pt x="850900" y="952500"/>
                      <a:pt x="838200" y="965200"/>
                      <a:pt x="838200" y="965200"/>
                    </a:cubicBezTo>
                    <a:lnTo>
                      <a:pt x="901700" y="1409700"/>
                    </a:lnTo>
                    <a:lnTo>
                      <a:pt x="977900" y="2222500"/>
                    </a:lnTo>
                    <a:cubicBezTo>
                      <a:pt x="977900" y="2235200"/>
                      <a:pt x="965200" y="2235200"/>
                      <a:pt x="965200" y="2247900"/>
                    </a:cubicBezTo>
                    <a:cubicBezTo>
                      <a:pt x="952500" y="2247900"/>
                      <a:pt x="952500" y="2260600"/>
                      <a:pt x="939800" y="2260600"/>
                    </a:cubicBezTo>
                    <a:lnTo>
                      <a:pt x="889000" y="2260600"/>
                    </a:lnTo>
                    <a:cubicBezTo>
                      <a:pt x="812800" y="2260600"/>
                      <a:pt x="749300" y="2209800"/>
                      <a:pt x="749300" y="2133600"/>
                    </a:cubicBezTo>
                    <a:lnTo>
                      <a:pt x="635000" y="1447800"/>
                    </a:lnTo>
                    <a:cubicBezTo>
                      <a:pt x="622300" y="1447800"/>
                      <a:pt x="622300" y="1447800"/>
                      <a:pt x="609600" y="1447800"/>
                    </a:cubicBezTo>
                    <a:lnTo>
                      <a:pt x="495300" y="2133600"/>
                    </a:lnTo>
                    <a:cubicBezTo>
                      <a:pt x="495300" y="2209800"/>
                      <a:pt x="431800" y="2260600"/>
                      <a:pt x="355600" y="2260600"/>
                    </a:cubicBezTo>
                    <a:lnTo>
                      <a:pt x="304800" y="2260600"/>
                    </a:lnTo>
                    <a:cubicBezTo>
                      <a:pt x="292100" y="2260600"/>
                      <a:pt x="292100" y="2247900"/>
                      <a:pt x="279400" y="2247900"/>
                    </a:cubicBezTo>
                    <a:cubicBezTo>
                      <a:pt x="279400" y="2235200"/>
                      <a:pt x="266700" y="2235200"/>
                      <a:pt x="266700" y="2222500"/>
                    </a:cubicBezTo>
                    <a:lnTo>
                      <a:pt x="342900" y="1409700"/>
                    </a:lnTo>
                    <a:lnTo>
                      <a:pt x="406400" y="965200"/>
                    </a:lnTo>
                    <a:moveTo>
                      <a:pt x="1955800" y="0"/>
                    </a:moveTo>
                    <a:cubicBezTo>
                      <a:pt x="1841500" y="0"/>
                      <a:pt x="1739900" y="88900"/>
                      <a:pt x="1739900" y="215900"/>
                    </a:cubicBezTo>
                    <a:lnTo>
                      <a:pt x="1739900" y="279400"/>
                    </a:lnTo>
                    <a:cubicBezTo>
                      <a:pt x="1739900" y="393700"/>
                      <a:pt x="1841500" y="495300"/>
                      <a:pt x="1955800" y="495300"/>
                    </a:cubicBezTo>
                    <a:cubicBezTo>
                      <a:pt x="2070100" y="495300"/>
                      <a:pt x="2171700" y="393700"/>
                      <a:pt x="2171700" y="279400"/>
                    </a:cubicBezTo>
                    <a:lnTo>
                      <a:pt x="2171700" y="215900"/>
                    </a:lnTo>
                    <a:cubicBezTo>
                      <a:pt x="2171700" y="88900"/>
                      <a:pt x="2070100" y="0"/>
                      <a:pt x="1955800" y="0"/>
                    </a:cubicBezTo>
                    <a:moveTo>
                      <a:pt x="1739900" y="965200"/>
                    </a:moveTo>
                    <a:cubicBezTo>
                      <a:pt x="1739900" y="965200"/>
                      <a:pt x="1727200" y="952500"/>
                      <a:pt x="1727200" y="965200"/>
                    </a:cubicBezTo>
                    <a:lnTo>
                      <a:pt x="1574800" y="1320800"/>
                    </a:lnTo>
                    <a:cubicBezTo>
                      <a:pt x="1549400" y="1371600"/>
                      <a:pt x="1498600" y="1409700"/>
                      <a:pt x="1435100" y="1409700"/>
                    </a:cubicBezTo>
                    <a:lnTo>
                      <a:pt x="1371600" y="1409700"/>
                    </a:lnTo>
                    <a:cubicBezTo>
                      <a:pt x="1358900" y="1409700"/>
                      <a:pt x="1346200" y="1409700"/>
                      <a:pt x="1346200" y="1397000"/>
                    </a:cubicBezTo>
                    <a:cubicBezTo>
                      <a:pt x="1333500" y="1384300"/>
                      <a:pt x="1333500" y="1371600"/>
                      <a:pt x="1346200" y="1358900"/>
                    </a:cubicBezTo>
                    <a:lnTo>
                      <a:pt x="1536700" y="914400"/>
                    </a:lnTo>
                    <a:lnTo>
                      <a:pt x="1600200" y="736600"/>
                    </a:lnTo>
                    <a:cubicBezTo>
                      <a:pt x="1651000" y="635000"/>
                      <a:pt x="1752600" y="558800"/>
                      <a:pt x="1866900" y="558800"/>
                    </a:cubicBezTo>
                    <a:lnTo>
                      <a:pt x="2044700" y="558800"/>
                    </a:lnTo>
                    <a:cubicBezTo>
                      <a:pt x="2159000" y="558800"/>
                      <a:pt x="2260600" y="635000"/>
                      <a:pt x="2311400" y="736600"/>
                    </a:cubicBezTo>
                    <a:lnTo>
                      <a:pt x="2374900" y="914400"/>
                    </a:lnTo>
                    <a:lnTo>
                      <a:pt x="2565400" y="1358900"/>
                    </a:lnTo>
                    <a:cubicBezTo>
                      <a:pt x="2578100" y="1371600"/>
                      <a:pt x="2578100" y="1384300"/>
                      <a:pt x="2565400" y="1397000"/>
                    </a:cubicBezTo>
                    <a:cubicBezTo>
                      <a:pt x="2565400" y="1409700"/>
                      <a:pt x="2552700" y="1409700"/>
                      <a:pt x="2540000" y="1409700"/>
                    </a:cubicBezTo>
                    <a:lnTo>
                      <a:pt x="2476500" y="1409700"/>
                    </a:lnTo>
                    <a:cubicBezTo>
                      <a:pt x="2413000" y="1409700"/>
                      <a:pt x="2362200" y="1371600"/>
                      <a:pt x="2336800" y="1320800"/>
                    </a:cubicBezTo>
                    <a:lnTo>
                      <a:pt x="2184400" y="965200"/>
                    </a:lnTo>
                    <a:cubicBezTo>
                      <a:pt x="2184400" y="952500"/>
                      <a:pt x="2171700" y="965200"/>
                      <a:pt x="2171700" y="965200"/>
                    </a:cubicBezTo>
                    <a:lnTo>
                      <a:pt x="2235200" y="1409700"/>
                    </a:lnTo>
                    <a:lnTo>
                      <a:pt x="2311400" y="2222500"/>
                    </a:lnTo>
                    <a:cubicBezTo>
                      <a:pt x="2311400" y="2235200"/>
                      <a:pt x="2298700" y="2235200"/>
                      <a:pt x="2298700" y="2247900"/>
                    </a:cubicBezTo>
                    <a:cubicBezTo>
                      <a:pt x="2286000" y="2247900"/>
                      <a:pt x="2286000" y="2260600"/>
                      <a:pt x="2273300" y="2260600"/>
                    </a:cubicBezTo>
                    <a:lnTo>
                      <a:pt x="2222500" y="2260600"/>
                    </a:lnTo>
                    <a:cubicBezTo>
                      <a:pt x="2146300" y="2260600"/>
                      <a:pt x="2082800" y="2209800"/>
                      <a:pt x="2082800" y="2133600"/>
                    </a:cubicBezTo>
                    <a:lnTo>
                      <a:pt x="1968500" y="1447800"/>
                    </a:lnTo>
                    <a:cubicBezTo>
                      <a:pt x="1955800" y="1447800"/>
                      <a:pt x="1955800" y="1447800"/>
                      <a:pt x="1943100" y="1447800"/>
                    </a:cubicBezTo>
                    <a:lnTo>
                      <a:pt x="1828800" y="2133600"/>
                    </a:lnTo>
                    <a:cubicBezTo>
                      <a:pt x="1828800" y="2209800"/>
                      <a:pt x="1765300" y="2260600"/>
                      <a:pt x="1689100" y="2260600"/>
                    </a:cubicBezTo>
                    <a:lnTo>
                      <a:pt x="1638300" y="2260600"/>
                    </a:lnTo>
                    <a:cubicBezTo>
                      <a:pt x="1625600" y="2260600"/>
                      <a:pt x="1625600" y="2247900"/>
                      <a:pt x="1612900" y="2247900"/>
                    </a:cubicBezTo>
                    <a:cubicBezTo>
                      <a:pt x="1612900" y="2235200"/>
                      <a:pt x="1600200" y="2235200"/>
                      <a:pt x="1600200" y="2222500"/>
                    </a:cubicBezTo>
                    <a:lnTo>
                      <a:pt x="1676400" y="1409700"/>
                    </a:lnTo>
                    <a:lnTo>
                      <a:pt x="1739900" y="965200"/>
                    </a:lnTo>
                    <a:moveTo>
                      <a:pt x="3289300" y="0"/>
                    </a:moveTo>
                    <a:cubicBezTo>
                      <a:pt x="3175000" y="0"/>
                      <a:pt x="3073400" y="88900"/>
                      <a:pt x="3073400" y="215900"/>
                    </a:cubicBezTo>
                    <a:lnTo>
                      <a:pt x="3073400" y="279400"/>
                    </a:lnTo>
                    <a:cubicBezTo>
                      <a:pt x="3073400" y="393700"/>
                      <a:pt x="3175000" y="495300"/>
                      <a:pt x="3289300" y="495300"/>
                    </a:cubicBezTo>
                    <a:cubicBezTo>
                      <a:pt x="3403600" y="495300"/>
                      <a:pt x="3505200" y="393700"/>
                      <a:pt x="3505200" y="279400"/>
                    </a:cubicBezTo>
                    <a:lnTo>
                      <a:pt x="3505200" y="215900"/>
                    </a:lnTo>
                    <a:cubicBezTo>
                      <a:pt x="3505200" y="88900"/>
                      <a:pt x="3403600" y="0"/>
                      <a:pt x="3289300" y="0"/>
                    </a:cubicBezTo>
                    <a:moveTo>
                      <a:pt x="3073400" y="965200"/>
                    </a:moveTo>
                    <a:cubicBezTo>
                      <a:pt x="3073400" y="965200"/>
                      <a:pt x="3060700" y="952500"/>
                      <a:pt x="3060700" y="965200"/>
                    </a:cubicBezTo>
                    <a:lnTo>
                      <a:pt x="2908300" y="1320800"/>
                    </a:lnTo>
                    <a:cubicBezTo>
                      <a:pt x="2882900" y="1371600"/>
                      <a:pt x="2832100" y="1409700"/>
                      <a:pt x="2768600" y="1409700"/>
                    </a:cubicBezTo>
                    <a:lnTo>
                      <a:pt x="2705100" y="1409700"/>
                    </a:lnTo>
                    <a:cubicBezTo>
                      <a:pt x="2692400" y="1409700"/>
                      <a:pt x="2679700" y="1409700"/>
                      <a:pt x="2679700" y="1397000"/>
                    </a:cubicBezTo>
                    <a:cubicBezTo>
                      <a:pt x="2667000" y="1384300"/>
                      <a:pt x="2667000" y="1371600"/>
                      <a:pt x="2679700" y="1358900"/>
                    </a:cubicBezTo>
                    <a:lnTo>
                      <a:pt x="2870200" y="914400"/>
                    </a:lnTo>
                    <a:lnTo>
                      <a:pt x="2933700" y="736600"/>
                    </a:lnTo>
                    <a:cubicBezTo>
                      <a:pt x="2984500" y="635000"/>
                      <a:pt x="3086100" y="558800"/>
                      <a:pt x="3200400" y="558800"/>
                    </a:cubicBezTo>
                    <a:lnTo>
                      <a:pt x="3378200" y="558800"/>
                    </a:lnTo>
                    <a:cubicBezTo>
                      <a:pt x="3492500" y="558800"/>
                      <a:pt x="3594100" y="635000"/>
                      <a:pt x="3644900" y="736600"/>
                    </a:cubicBezTo>
                    <a:lnTo>
                      <a:pt x="3708400" y="914400"/>
                    </a:lnTo>
                    <a:lnTo>
                      <a:pt x="3898900" y="1358900"/>
                    </a:lnTo>
                    <a:cubicBezTo>
                      <a:pt x="3911600" y="1371600"/>
                      <a:pt x="3911600" y="1384300"/>
                      <a:pt x="3898900" y="1397000"/>
                    </a:cubicBezTo>
                    <a:cubicBezTo>
                      <a:pt x="3898900" y="1409700"/>
                      <a:pt x="3886200" y="1409700"/>
                      <a:pt x="3873500" y="1409700"/>
                    </a:cubicBezTo>
                    <a:lnTo>
                      <a:pt x="3810000" y="1409700"/>
                    </a:lnTo>
                    <a:cubicBezTo>
                      <a:pt x="3746500" y="1409700"/>
                      <a:pt x="3695700" y="1371600"/>
                      <a:pt x="3670300" y="1320800"/>
                    </a:cubicBezTo>
                    <a:lnTo>
                      <a:pt x="3517900" y="965200"/>
                    </a:lnTo>
                    <a:cubicBezTo>
                      <a:pt x="3517900" y="952500"/>
                      <a:pt x="3505200" y="965200"/>
                      <a:pt x="3505200" y="965200"/>
                    </a:cubicBezTo>
                    <a:lnTo>
                      <a:pt x="3568700" y="1409700"/>
                    </a:lnTo>
                    <a:lnTo>
                      <a:pt x="3644900" y="2222500"/>
                    </a:lnTo>
                    <a:cubicBezTo>
                      <a:pt x="3644900" y="2235200"/>
                      <a:pt x="3632200" y="2235200"/>
                      <a:pt x="3632200" y="2247900"/>
                    </a:cubicBezTo>
                    <a:cubicBezTo>
                      <a:pt x="3619500" y="2247900"/>
                      <a:pt x="3619500" y="2260600"/>
                      <a:pt x="3606800" y="2260600"/>
                    </a:cubicBezTo>
                    <a:lnTo>
                      <a:pt x="3556000" y="2260600"/>
                    </a:lnTo>
                    <a:cubicBezTo>
                      <a:pt x="3479800" y="2260600"/>
                      <a:pt x="3416300" y="2209800"/>
                      <a:pt x="3416300" y="2133600"/>
                    </a:cubicBezTo>
                    <a:lnTo>
                      <a:pt x="3302000" y="1447800"/>
                    </a:lnTo>
                    <a:cubicBezTo>
                      <a:pt x="3289300" y="1447800"/>
                      <a:pt x="3289300" y="1447800"/>
                      <a:pt x="3276600" y="1447800"/>
                    </a:cubicBezTo>
                    <a:lnTo>
                      <a:pt x="3162300" y="2133600"/>
                    </a:lnTo>
                    <a:cubicBezTo>
                      <a:pt x="3162300" y="2209800"/>
                      <a:pt x="3098800" y="2260600"/>
                      <a:pt x="3022600" y="2260600"/>
                    </a:cubicBezTo>
                    <a:lnTo>
                      <a:pt x="2971800" y="2260600"/>
                    </a:lnTo>
                    <a:cubicBezTo>
                      <a:pt x="2959100" y="2260600"/>
                      <a:pt x="2959100" y="2247900"/>
                      <a:pt x="2946400" y="2247900"/>
                    </a:cubicBezTo>
                    <a:cubicBezTo>
                      <a:pt x="2946400" y="2235200"/>
                      <a:pt x="2933700" y="2235200"/>
                      <a:pt x="2933700" y="2222500"/>
                    </a:cubicBezTo>
                    <a:lnTo>
                      <a:pt x="3009900" y="1409700"/>
                    </a:lnTo>
                    <a:lnTo>
                      <a:pt x="3073400" y="965200"/>
                    </a:lnTo>
                    <a:moveTo>
                      <a:pt x="4622800" y="0"/>
                    </a:moveTo>
                    <a:cubicBezTo>
                      <a:pt x="4508500" y="0"/>
                      <a:pt x="4406900" y="88900"/>
                      <a:pt x="4406900" y="215900"/>
                    </a:cubicBezTo>
                    <a:lnTo>
                      <a:pt x="4406900" y="279400"/>
                    </a:lnTo>
                    <a:cubicBezTo>
                      <a:pt x="4406900" y="393700"/>
                      <a:pt x="4508500" y="495300"/>
                      <a:pt x="4622800" y="495300"/>
                    </a:cubicBezTo>
                    <a:cubicBezTo>
                      <a:pt x="4737100" y="495300"/>
                      <a:pt x="4838700" y="393700"/>
                      <a:pt x="4838700" y="279400"/>
                    </a:cubicBezTo>
                    <a:lnTo>
                      <a:pt x="4838700" y="215900"/>
                    </a:lnTo>
                    <a:cubicBezTo>
                      <a:pt x="4838700" y="88900"/>
                      <a:pt x="4737100" y="0"/>
                      <a:pt x="4622800" y="0"/>
                    </a:cubicBezTo>
                    <a:moveTo>
                      <a:pt x="4406900" y="965200"/>
                    </a:moveTo>
                    <a:cubicBezTo>
                      <a:pt x="4406900" y="965200"/>
                      <a:pt x="4394200" y="952500"/>
                      <a:pt x="4394200" y="965200"/>
                    </a:cubicBezTo>
                    <a:lnTo>
                      <a:pt x="4241800" y="1320800"/>
                    </a:lnTo>
                    <a:cubicBezTo>
                      <a:pt x="4216400" y="1371600"/>
                      <a:pt x="4165600" y="1409700"/>
                      <a:pt x="4102100" y="1409700"/>
                    </a:cubicBezTo>
                    <a:lnTo>
                      <a:pt x="4038600" y="1409700"/>
                    </a:lnTo>
                    <a:cubicBezTo>
                      <a:pt x="4025900" y="1409700"/>
                      <a:pt x="4013200" y="1409700"/>
                      <a:pt x="4013200" y="1397000"/>
                    </a:cubicBezTo>
                    <a:cubicBezTo>
                      <a:pt x="4000500" y="1384300"/>
                      <a:pt x="4000500" y="1371600"/>
                      <a:pt x="4013200" y="1358900"/>
                    </a:cubicBezTo>
                    <a:lnTo>
                      <a:pt x="4203700" y="914400"/>
                    </a:lnTo>
                    <a:lnTo>
                      <a:pt x="4267200" y="736600"/>
                    </a:lnTo>
                    <a:cubicBezTo>
                      <a:pt x="4318000" y="635000"/>
                      <a:pt x="4419600" y="558800"/>
                      <a:pt x="4533900" y="558800"/>
                    </a:cubicBezTo>
                    <a:lnTo>
                      <a:pt x="4711700" y="558800"/>
                    </a:lnTo>
                    <a:cubicBezTo>
                      <a:pt x="4826000" y="558800"/>
                      <a:pt x="4927600" y="635000"/>
                      <a:pt x="4978400" y="736600"/>
                    </a:cubicBezTo>
                    <a:lnTo>
                      <a:pt x="5041900" y="914400"/>
                    </a:lnTo>
                    <a:lnTo>
                      <a:pt x="5232400" y="1358900"/>
                    </a:lnTo>
                    <a:cubicBezTo>
                      <a:pt x="5245100" y="1371600"/>
                      <a:pt x="5245100" y="1384300"/>
                      <a:pt x="5232400" y="1397000"/>
                    </a:cubicBezTo>
                    <a:cubicBezTo>
                      <a:pt x="5232400" y="1409700"/>
                      <a:pt x="5219700" y="1409700"/>
                      <a:pt x="5207000" y="1409700"/>
                    </a:cubicBezTo>
                    <a:lnTo>
                      <a:pt x="5143500" y="1409700"/>
                    </a:lnTo>
                    <a:cubicBezTo>
                      <a:pt x="5080000" y="1409700"/>
                      <a:pt x="5029200" y="1371600"/>
                      <a:pt x="5003800" y="1320800"/>
                    </a:cubicBezTo>
                    <a:lnTo>
                      <a:pt x="4851400" y="965200"/>
                    </a:lnTo>
                    <a:cubicBezTo>
                      <a:pt x="4851400" y="952500"/>
                      <a:pt x="4838700" y="965200"/>
                      <a:pt x="4838700" y="965200"/>
                    </a:cubicBezTo>
                    <a:lnTo>
                      <a:pt x="4902200" y="1409700"/>
                    </a:lnTo>
                    <a:lnTo>
                      <a:pt x="4978400" y="2222500"/>
                    </a:lnTo>
                    <a:cubicBezTo>
                      <a:pt x="4978400" y="2235200"/>
                      <a:pt x="4965700" y="2235200"/>
                      <a:pt x="4965700" y="2247900"/>
                    </a:cubicBezTo>
                    <a:cubicBezTo>
                      <a:pt x="4953000" y="2247900"/>
                      <a:pt x="4953000" y="2260600"/>
                      <a:pt x="4940300" y="2260600"/>
                    </a:cubicBezTo>
                    <a:lnTo>
                      <a:pt x="4889500" y="2260600"/>
                    </a:lnTo>
                    <a:cubicBezTo>
                      <a:pt x="4813300" y="2260600"/>
                      <a:pt x="4749800" y="2209800"/>
                      <a:pt x="4749800" y="2133600"/>
                    </a:cubicBezTo>
                    <a:lnTo>
                      <a:pt x="4635500" y="1447800"/>
                    </a:lnTo>
                    <a:cubicBezTo>
                      <a:pt x="4622800" y="1447800"/>
                      <a:pt x="4622800" y="1447800"/>
                      <a:pt x="4610100" y="1447800"/>
                    </a:cubicBezTo>
                    <a:lnTo>
                      <a:pt x="4495800" y="2133600"/>
                    </a:lnTo>
                    <a:cubicBezTo>
                      <a:pt x="4495800" y="2209800"/>
                      <a:pt x="4432300" y="2260600"/>
                      <a:pt x="4356100" y="2260600"/>
                    </a:cubicBezTo>
                    <a:lnTo>
                      <a:pt x="4305300" y="2260600"/>
                    </a:lnTo>
                    <a:cubicBezTo>
                      <a:pt x="4292600" y="2260600"/>
                      <a:pt x="4292600" y="2247900"/>
                      <a:pt x="4279900" y="2247900"/>
                    </a:cubicBezTo>
                    <a:cubicBezTo>
                      <a:pt x="4279900" y="2235200"/>
                      <a:pt x="4267200" y="2235200"/>
                      <a:pt x="4267200" y="2222500"/>
                    </a:cubicBezTo>
                    <a:lnTo>
                      <a:pt x="4343400" y="1409700"/>
                    </a:lnTo>
                    <a:lnTo>
                      <a:pt x="4406900" y="965200"/>
                    </a:lnTo>
                    <a:moveTo>
                      <a:pt x="5956300" y="0"/>
                    </a:moveTo>
                    <a:cubicBezTo>
                      <a:pt x="5842000" y="0"/>
                      <a:pt x="5740400" y="88900"/>
                      <a:pt x="5740400" y="215900"/>
                    </a:cubicBezTo>
                    <a:lnTo>
                      <a:pt x="5740400" y="279400"/>
                    </a:lnTo>
                    <a:cubicBezTo>
                      <a:pt x="5740400" y="393700"/>
                      <a:pt x="5842000" y="495300"/>
                      <a:pt x="5956300" y="495300"/>
                    </a:cubicBezTo>
                    <a:cubicBezTo>
                      <a:pt x="6070600" y="495300"/>
                      <a:pt x="6172200" y="393700"/>
                      <a:pt x="6172200" y="279400"/>
                    </a:cubicBezTo>
                    <a:lnTo>
                      <a:pt x="6172200" y="215900"/>
                    </a:lnTo>
                    <a:cubicBezTo>
                      <a:pt x="6172200" y="88900"/>
                      <a:pt x="6070600" y="0"/>
                      <a:pt x="5956300" y="0"/>
                    </a:cubicBezTo>
                    <a:moveTo>
                      <a:pt x="5740400" y="965200"/>
                    </a:moveTo>
                    <a:cubicBezTo>
                      <a:pt x="5740400" y="965200"/>
                      <a:pt x="5727700" y="952500"/>
                      <a:pt x="5727700" y="965200"/>
                    </a:cubicBezTo>
                    <a:lnTo>
                      <a:pt x="5575300" y="1320800"/>
                    </a:lnTo>
                    <a:cubicBezTo>
                      <a:pt x="5549900" y="1371600"/>
                      <a:pt x="5499100" y="1409700"/>
                      <a:pt x="5435600" y="1409700"/>
                    </a:cubicBezTo>
                    <a:lnTo>
                      <a:pt x="5372100" y="1409700"/>
                    </a:lnTo>
                    <a:cubicBezTo>
                      <a:pt x="5359400" y="1409700"/>
                      <a:pt x="5346700" y="1409700"/>
                      <a:pt x="5346700" y="1397000"/>
                    </a:cubicBezTo>
                    <a:cubicBezTo>
                      <a:pt x="5334000" y="1384300"/>
                      <a:pt x="5334000" y="1371600"/>
                      <a:pt x="5346700" y="1358900"/>
                    </a:cubicBezTo>
                    <a:lnTo>
                      <a:pt x="5537200" y="914400"/>
                    </a:lnTo>
                    <a:lnTo>
                      <a:pt x="5600700" y="736600"/>
                    </a:lnTo>
                    <a:cubicBezTo>
                      <a:pt x="5651500" y="635000"/>
                      <a:pt x="5753100" y="558800"/>
                      <a:pt x="5867400" y="558800"/>
                    </a:cubicBezTo>
                    <a:lnTo>
                      <a:pt x="6045200" y="558800"/>
                    </a:lnTo>
                    <a:cubicBezTo>
                      <a:pt x="6159500" y="558800"/>
                      <a:pt x="6261100" y="635000"/>
                      <a:pt x="6311900" y="736600"/>
                    </a:cubicBezTo>
                    <a:lnTo>
                      <a:pt x="6375400" y="914400"/>
                    </a:lnTo>
                    <a:lnTo>
                      <a:pt x="6565900" y="1358900"/>
                    </a:lnTo>
                    <a:cubicBezTo>
                      <a:pt x="6578600" y="1371600"/>
                      <a:pt x="6578600" y="1384300"/>
                      <a:pt x="6565900" y="1397000"/>
                    </a:cubicBezTo>
                    <a:cubicBezTo>
                      <a:pt x="6565900" y="1409700"/>
                      <a:pt x="6553200" y="1409700"/>
                      <a:pt x="6540500" y="1409700"/>
                    </a:cubicBezTo>
                    <a:lnTo>
                      <a:pt x="6477000" y="1409700"/>
                    </a:lnTo>
                    <a:cubicBezTo>
                      <a:pt x="6413500" y="1409700"/>
                      <a:pt x="6362700" y="1371600"/>
                      <a:pt x="6337300" y="1320800"/>
                    </a:cubicBezTo>
                    <a:lnTo>
                      <a:pt x="6184900" y="965200"/>
                    </a:lnTo>
                    <a:cubicBezTo>
                      <a:pt x="6184900" y="952500"/>
                      <a:pt x="6172200" y="965200"/>
                      <a:pt x="6172200" y="965200"/>
                    </a:cubicBezTo>
                    <a:lnTo>
                      <a:pt x="6235700" y="1409700"/>
                    </a:lnTo>
                    <a:lnTo>
                      <a:pt x="6311900" y="2222500"/>
                    </a:lnTo>
                    <a:cubicBezTo>
                      <a:pt x="6311900" y="2235200"/>
                      <a:pt x="6299200" y="2235200"/>
                      <a:pt x="6299200" y="2247900"/>
                    </a:cubicBezTo>
                    <a:cubicBezTo>
                      <a:pt x="6286500" y="2247900"/>
                      <a:pt x="6286500" y="2260600"/>
                      <a:pt x="6273800" y="2260600"/>
                    </a:cubicBezTo>
                    <a:lnTo>
                      <a:pt x="6223000" y="2260600"/>
                    </a:lnTo>
                    <a:cubicBezTo>
                      <a:pt x="6146800" y="2260600"/>
                      <a:pt x="6083300" y="2209800"/>
                      <a:pt x="6083300" y="2133600"/>
                    </a:cubicBezTo>
                    <a:lnTo>
                      <a:pt x="5969000" y="1447800"/>
                    </a:lnTo>
                    <a:cubicBezTo>
                      <a:pt x="5956300" y="1447800"/>
                      <a:pt x="5956300" y="1447800"/>
                      <a:pt x="5943600" y="1447800"/>
                    </a:cubicBezTo>
                    <a:lnTo>
                      <a:pt x="5829300" y="2133600"/>
                    </a:lnTo>
                    <a:cubicBezTo>
                      <a:pt x="5829300" y="2209800"/>
                      <a:pt x="5765800" y="2260600"/>
                      <a:pt x="5689600" y="2260600"/>
                    </a:cubicBezTo>
                    <a:lnTo>
                      <a:pt x="5638800" y="2260600"/>
                    </a:lnTo>
                    <a:cubicBezTo>
                      <a:pt x="5626100" y="2260600"/>
                      <a:pt x="5626100" y="2247900"/>
                      <a:pt x="5613400" y="2247900"/>
                    </a:cubicBezTo>
                    <a:cubicBezTo>
                      <a:pt x="5613400" y="2235200"/>
                      <a:pt x="5600700" y="2235200"/>
                      <a:pt x="5600700" y="2222500"/>
                    </a:cubicBezTo>
                    <a:lnTo>
                      <a:pt x="5676900" y="1409700"/>
                    </a:lnTo>
                    <a:lnTo>
                      <a:pt x="5740400" y="965200"/>
                    </a:lnTo>
                    <a:moveTo>
                      <a:pt x="7289800" y="0"/>
                    </a:moveTo>
                    <a:cubicBezTo>
                      <a:pt x="7175500" y="0"/>
                      <a:pt x="7073900" y="88900"/>
                      <a:pt x="7073900" y="215900"/>
                    </a:cubicBezTo>
                    <a:lnTo>
                      <a:pt x="7073900" y="279400"/>
                    </a:lnTo>
                    <a:cubicBezTo>
                      <a:pt x="7073900" y="393700"/>
                      <a:pt x="7175500" y="495300"/>
                      <a:pt x="7289800" y="495300"/>
                    </a:cubicBezTo>
                    <a:cubicBezTo>
                      <a:pt x="7404100" y="495300"/>
                      <a:pt x="7505700" y="393700"/>
                      <a:pt x="7505700" y="279400"/>
                    </a:cubicBezTo>
                    <a:lnTo>
                      <a:pt x="7505700" y="215900"/>
                    </a:lnTo>
                    <a:cubicBezTo>
                      <a:pt x="7505700" y="88900"/>
                      <a:pt x="7404100" y="0"/>
                      <a:pt x="7289800" y="0"/>
                    </a:cubicBezTo>
                    <a:moveTo>
                      <a:pt x="7073900" y="965200"/>
                    </a:moveTo>
                    <a:cubicBezTo>
                      <a:pt x="7073900" y="965200"/>
                      <a:pt x="7061200" y="952500"/>
                      <a:pt x="7061200" y="965200"/>
                    </a:cubicBezTo>
                    <a:lnTo>
                      <a:pt x="6908800" y="1320800"/>
                    </a:lnTo>
                    <a:cubicBezTo>
                      <a:pt x="6883400" y="1371600"/>
                      <a:pt x="6832600" y="1409700"/>
                      <a:pt x="6769100" y="1409700"/>
                    </a:cubicBezTo>
                    <a:lnTo>
                      <a:pt x="6705600" y="1409700"/>
                    </a:lnTo>
                    <a:cubicBezTo>
                      <a:pt x="6692900" y="1409700"/>
                      <a:pt x="6680200" y="1409700"/>
                      <a:pt x="6680200" y="1397000"/>
                    </a:cubicBezTo>
                    <a:cubicBezTo>
                      <a:pt x="6667500" y="1384300"/>
                      <a:pt x="6667500" y="1371600"/>
                      <a:pt x="6680200" y="1358900"/>
                    </a:cubicBezTo>
                    <a:lnTo>
                      <a:pt x="6870700" y="914400"/>
                    </a:lnTo>
                    <a:lnTo>
                      <a:pt x="6934200" y="736600"/>
                    </a:lnTo>
                    <a:cubicBezTo>
                      <a:pt x="6985000" y="635000"/>
                      <a:pt x="7086600" y="558800"/>
                      <a:pt x="7200900" y="558800"/>
                    </a:cubicBezTo>
                    <a:lnTo>
                      <a:pt x="7378700" y="558800"/>
                    </a:lnTo>
                    <a:cubicBezTo>
                      <a:pt x="7493000" y="558800"/>
                      <a:pt x="7594600" y="635000"/>
                      <a:pt x="7645400" y="736600"/>
                    </a:cubicBezTo>
                    <a:lnTo>
                      <a:pt x="7708900" y="914400"/>
                    </a:lnTo>
                    <a:lnTo>
                      <a:pt x="7899400" y="1358900"/>
                    </a:lnTo>
                    <a:cubicBezTo>
                      <a:pt x="7912100" y="1371600"/>
                      <a:pt x="7912100" y="1384300"/>
                      <a:pt x="7899400" y="1397000"/>
                    </a:cubicBezTo>
                    <a:cubicBezTo>
                      <a:pt x="7899400" y="1409700"/>
                      <a:pt x="7886700" y="1409700"/>
                      <a:pt x="7874000" y="1409700"/>
                    </a:cubicBezTo>
                    <a:lnTo>
                      <a:pt x="7810500" y="1409700"/>
                    </a:lnTo>
                    <a:cubicBezTo>
                      <a:pt x="7747000" y="1409700"/>
                      <a:pt x="7696200" y="1371600"/>
                      <a:pt x="7670800" y="1320800"/>
                    </a:cubicBezTo>
                    <a:lnTo>
                      <a:pt x="7518400" y="965200"/>
                    </a:lnTo>
                    <a:cubicBezTo>
                      <a:pt x="7518400" y="952500"/>
                      <a:pt x="7505700" y="965200"/>
                      <a:pt x="7505700" y="965200"/>
                    </a:cubicBezTo>
                    <a:lnTo>
                      <a:pt x="7569200" y="1409700"/>
                    </a:lnTo>
                    <a:lnTo>
                      <a:pt x="7645400" y="2222500"/>
                    </a:lnTo>
                    <a:cubicBezTo>
                      <a:pt x="7645400" y="2235200"/>
                      <a:pt x="7632700" y="2235200"/>
                      <a:pt x="7632700" y="2247900"/>
                    </a:cubicBezTo>
                    <a:cubicBezTo>
                      <a:pt x="7620000" y="2247900"/>
                      <a:pt x="7620000" y="2260600"/>
                      <a:pt x="7607300" y="2260600"/>
                    </a:cubicBezTo>
                    <a:lnTo>
                      <a:pt x="7556500" y="2260600"/>
                    </a:lnTo>
                    <a:cubicBezTo>
                      <a:pt x="7480300" y="2260600"/>
                      <a:pt x="7416800" y="2209800"/>
                      <a:pt x="7416800" y="2133600"/>
                    </a:cubicBezTo>
                    <a:lnTo>
                      <a:pt x="7302500" y="1447800"/>
                    </a:lnTo>
                    <a:cubicBezTo>
                      <a:pt x="7289800" y="1447800"/>
                      <a:pt x="7289800" y="1447800"/>
                      <a:pt x="7277100" y="1447800"/>
                    </a:cubicBezTo>
                    <a:lnTo>
                      <a:pt x="7162800" y="2133600"/>
                    </a:lnTo>
                    <a:cubicBezTo>
                      <a:pt x="7162800" y="2209800"/>
                      <a:pt x="7099300" y="2260600"/>
                      <a:pt x="7023100" y="2260600"/>
                    </a:cubicBezTo>
                    <a:lnTo>
                      <a:pt x="6972300" y="2260600"/>
                    </a:lnTo>
                    <a:cubicBezTo>
                      <a:pt x="6959600" y="2260600"/>
                      <a:pt x="6959600" y="2247900"/>
                      <a:pt x="6946900" y="2247900"/>
                    </a:cubicBezTo>
                    <a:cubicBezTo>
                      <a:pt x="6946900" y="2235200"/>
                      <a:pt x="6934200" y="2235200"/>
                      <a:pt x="6934200" y="2222500"/>
                    </a:cubicBezTo>
                    <a:lnTo>
                      <a:pt x="7010400" y="1409700"/>
                    </a:lnTo>
                    <a:lnTo>
                      <a:pt x="7073900" y="965200"/>
                    </a:lnTo>
                    <a:moveTo>
                      <a:pt x="8623300" y="0"/>
                    </a:moveTo>
                    <a:cubicBezTo>
                      <a:pt x="8509000" y="0"/>
                      <a:pt x="8407400" y="88900"/>
                      <a:pt x="8407400" y="215900"/>
                    </a:cubicBezTo>
                    <a:lnTo>
                      <a:pt x="8407400" y="279400"/>
                    </a:lnTo>
                    <a:cubicBezTo>
                      <a:pt x="8407400" y="393700"/>
                      <a:pt x="8509000" y="495300"/>
                      <a:pt x="8623300" y="495300"/>
                    </a:cubicBezTo>
                    <a:cubicBezTo>
                      <a:pt x="8737600" y="495300"/>
                      <a:pt x="8839200" y="393700"/>
                      <a:pt x="8839200" y="279400"/>
                    </a:cubicBezTo>
                    <a:lnTo>
                      <a:pt x="8839200" y="215900"/>
                    </a:lnTo>
                    <a:cubicBezTo>
                      <a:pt x="8839200" y="88900"/>
                      <a:pt x="8737600" y="0"/>
                      <a:pt x="8623300" y="0"/>
                    </a:cubicBezTo>
                    <a:moveTo>
                      <a:pt x="8407400" y="965200"/>
                    </a:moveTo>
                    <a:cubicBezTo>
                      <a:pt x="8407400" y="965200"/>
                      <a:pt x="8394700" y="952500"/>
                      <a:pt x="8394700" y="965200"/>
                    </a:cubicBezTo>
                    <a:lnTo>
                      <a:pt x="8242300" y="1320800"/>
                    </a:lnTo>
                    <a:cubicBezTo>
                      <a:pt x="8216900" y="1371600"/>
                      <a:pt x="8166100" y="1409700"/>
                      <a:pt x="8102600" y="1409700"/>
                    </a:cubicBezTo>
                    <a:lnTo>
                      <a:pt x="8039100" y="1409700"/>
                    </a:lnTo>
                    <a:cubicBezTo>
                      <a:pt x="8026400" y="1409700"/>
                      <a:pt x="8013700" y="1409700"/>
                      <a:pt x="8013700" y="1397000"/>
                    </a:cubicBezTo>
                    <a:cubicBezTo>
                      <a:pt x="8001000" y="1384300"/>
                      <a:pt x="8001000" y="1371600"/>
                      <a:pt x="8013700" y="1358900"/>
                    </a:cubicBezTo>
                    <a:lnTo>
                      <a:pt x="8204200" y="914400"/>
                    </a:lnTo>
                    <a:lnTo>
                      <a:pt x="8267700" y="736600"/>
                    </a:lnTo>
                    <a:cubicBezTo>
                      <a:pt x="8318500" y="635000"/>
                      <a:pt x="8420100" y="558800"/>
                      <a:pt x="8534400" y="558800"/>
                    </a:cubicBezTo>
                    <a:lnTo>
                      <a:pt x="8712200" y="558800"/>
                    </a:lnTo>
                    <a:cubicBezTo>
                      <a:pt x="8826500" y="558800"/>
                      <a:pt x="8928100" y="635000"/>
                      <a:pt x="8978900" y="736600"/>
                    </a:cubicBezTo>
                    <a:lnTo>
                      <a:pt x="9042400" y="914400"/>
                    </a:lnTo>
                    <a:lnTo>
                      <a:pt x="9232900" y="1358900"/>
                    </a:lnTo>
                    <a:cubicBezTo>
                      <a:pt x="9245600" y="1371600"/>
                      <a:pt x="9245600" y="1384300"/>
                      <a:pt x="9232900" y="1397000"/>
                    </a:cubicBezTo>
                    <a:cubicBezTo>
                      <a:pt x="9232900" y="1409700"/>
                      <a:pt x="9220200" y="1409700"/>
                      <a:pt x="9207500" y="1409700"/>
                    </a:cubicBezTo>
                    <a:lnTo>
                      <a:pt x="9144000" y="1409700"/>
                    </a:lnTo>
                    <a:cubicBezTo>
                      <a:pt x="9080500" y="1409700"/>
                      <a:pt x="9029700" y="1371600"/>
                      <a:pt x="9004300" y="1320800"/>
                    </a:cubicBezTo>
                    <a:lnTo>
                      <a:pt x="8851900" y="965200"/>
                    </a:lnTo>
                    <a:cubicBezTo>
                      <a:pt x="8851900" y="952500"/>
                      <a:pt x="8839200" y="965200"/>
                      <a:pt x="8839200" y="965200"/>
                    </a:cubicBezTo>
                    <a:lnTo>
                      <a:pt x="8902700" y="1409700"/>
                    </a:lnTo>
                    <a:lnTo>
                      <a:pt x="8978900" y="2222500"/>
                    </a:lnTo>
                    <a:cubicBezTo>
                      <a:pt x="8978900" y="2235200"/>
                      <a:pt x="8966200" y="2235200"/>
                      <a:pt x="8966200" y="2247900"/>
                    </a:cubicBezTo>
                    <a:cubicBezTo>
                      <a:pt x="8953500" y="2247900"/>
                      <a:pt x="8953500" y="2260600"/>
                      <a:pt x="8940800" y="2260600"/>
                    </a:cubicBezTo>
                    <a:lnTo>
                      <a:pt x="8890000" y="2260600"/>
                    </a:lnTo>
                    <a:cubicBezTo>
                      <a:pt x="8813800" y="2260600"/>
                      <a:pt x="8750300" y="2209800"/>
                      <a:pt x="8750300" y="2133600"/>
                    </a:cubicBezTo>
                    <a:lnTo>
                      <a:pt x="8636000" y="1447800"/>
                    </a:lnTo>
                    <a:cubicBezTo>
                      <a:pt x="8623300" y="1447800"/>
                      <a:pt x="8623300" y="1447800"/>
                      <a:pt x="8610600" y="1447800"/>
                    </a:cubicBezTo>
                    <a:lnTo>
                      <a:pt x="8496300" y="2133600"/>
                    </a:lnTo>
                    <a:cubicBezTo>
                      <a:pt x="8496300" y="2209800"/>
                      <a:pt x="8432800" y="2260600"/>
                      <a:pt x="8356600" y="2260600"/>
                    </a:cubicBezTo>
                    <a:lnTo>
                      <a:pt x="8305800" y="2260600"/>
                    </a:lnTo>
                    <a:cubicBezTo>
                      <a:pt x="8293100" y="2260600"/>
                      <a:pt x="8293100" y="2247900"/>
                      <a:pt x="8280400" y="2247900"/>
                    </a:cubicBezTo>
                    <a:cubicBezTo>
                      <a:pt x="8280400" y="2235200"/>
                      <a:pt x="8267700" y="2235200"/>
                      <a:pt x="8267700" y="2222500"/>
                    </a:cubicBezTo>
                    <a:lnTo>
                      <a:pt x="8343900" y="1409700"/>
                    </a:lnTo>
                    <a:lnTo>
                      <a:pt x="8407400" y="965200"/>
                    </a:lnTo>
                    <a:moveTo>
                      <a:pt x="9956800" y="0"/>
                    </a:moveTo>
                    <a:cubicBezTo>
                      <a:pt x="9842500" y="0"/>
                      <a:pt x="9740900" y="88900"/>
                      <a:pt x="9740900" y="215900"/>
                    </a:cubicBezTo>
                    <a:lnTo>
                      <a:pt x="9740900" y="279400"/>
                    </a:lnTo>
                    <a:cubicBezTo>
                      <a:pt x="9740900" y="393700"/>
                      <a:pt x="9842500" y="495300"/>
                      <a:pt x="9956800" y="495300"/>
                    </a:cubicBezTo>
                    <a:cubicBezTo>
                      <a:pt x="10071100" y="495300"/>
                      <a:pt x="10172700" y="393700"/>
                      <a:pt x="10172700" y="279400"/>
                    </a:cubicBezTo>
                    <a:lnTo>
                      <a:pt x="10172700" y="215900"/>
                    </a:lnTo>
                    <a:cubicBezTo>
                      <a:pt x="10172700" y="88900"/>
                      <a:pt x="10071100" y="0"/>
                      <a:pt x="9956800" y="0"/>
                    </a:cubicBezTo>
                    <a:moveTo>
                      <a:pt x="9740900" y="965200"/>
                    </a:moveTo>
                    <a:cubicBezTo>
                      <a:pt x="9740900" y="965200"/>
                      <a:pt x="9728200" y="952500"/>
                      <a:pt x="9728200" y="965200"/>
                    </a:cubicBezTo>
                    <a:lnTo>
                      <a:pt x="9575800" y="1320800"/>
                    </a:lnTo>
                    <a:cubicBezTo>
                      <a:pt x="9550400" y="1371600"/>
                      <a:pt x="9499600" y="1409700"/>
                      <a:pt x="9436100" y="1409700"/>
                    </a:cubicBezTo>
                    <a:lnTo>
                      <a:pt x="9372600" y="1409700"/>
                    </a:lnTo>
                    <a:cubicBezTo>
                      <a:pt x="9359900" y="1409700"/>
                      <a:pt x="9347200" y="1409700"/>
                      <a:pt x="9347200" y="1397000"/>
                    </a:cubicBezTo>
                    <a:cubicBezTo>
                      <a:pt x="9334500" y="1384300"/>
                      <a:pt x="9334500" y="1371600"/>
                      <a:pt x="9347200" y="1358900"/>
                    </a:cubicBezTo>
                    <a:lnTo>
                      <a:pt x="9537700" y="914400"/>
                    </a:lnTo>
                    <a:lnTo>
                      <a:pt x="9601200" y="736600"/>
                    </a:lnTo>
                    <a:cubicBezTo>
                      <a:pt x="9652000" y="635000"/>
                      <a:pt x="9753600" y="558800"/>
                      <a:pt x="9867900" y="558800"/>
                    </a:cubicBezTo>
                    <a:lnTo>
                      <a:pt x="10045700" y="558800"/>
                    </a:lnTo>
                    <a:cubicBezTo>
                      <a:pt x="10160000" y="558800"/>
                      <a:pt x="10261600" y="635000"/>
                      <a:pt x="10312400" y="736600"/>
                    </a:cubicBezTo>
                    <a:lnTo>
                      <a:pt x="10375900" y="914400"/>
                    </a:lnTo>
                    <a:lnTo>
                      <a:pt x="10566400" y="1358900"/>
                    </a:lnTo>
                    <a:cubicBezTo>
                      <a:pt x="10579100" y="1371600"/>
                      <a:pt x="10579100" y="1384300"/>
                      <a:pt x="10566400" y="1397000"/>
                    </a:cubicBezTo>
                    <a:cubicBezTo>
                      <a:pt x="10566400" y="1409700"/>
                      <a:pt x="10553700" y="1409700"/>
                      <a:pt x="10541000" y="1409700"/>
                    </a:cubicBezTo>
                    <a:lnTo>
                      <a:pt x="10477500" y="1409700"/>
                    </a:lnTo>
                    <a:cubicBezTo>
                      <a:pt x="10414000" y="1409700"/>
                      <a:pt x="10363200" y="1371600"/>
                      <a:pt x="10337800" y="1320800"/>
                    </a:cubicBezTo>
                    <a:lnTo>
                      <a:pt x="10185400" y="965200"/>
                    </a:lnTo>
                    <a:cubicBezTo>
                      <a:pt x="10185400" y="952500"/>
                      <a:pt x="10172700" y="965200"/>
                      <a:pt x="10172700" y="965200"/>
                    </a:cubicBezTo>
                    <a:lnTo>
                      <a:pt x="10236200" y="1409700"/>
                    </a:lnTo>
                    <a:lnTo>
                      <a:pt x="10312400" y="2222500"/>
                    </a:lnTo>
                    <a:cubicBezTo>
                      <a:pt x="10312400" y="2235200"/>
                      <a:pt x="10299700" y="2235200"/>
                      <a:pt x="10299700" y="2247900"/>
                    </a:cubicBezTo>
                    <a:cubicBezTo>
                      <a:pt x="10287000" y="2247900"/>
                      <a:pt x="10287000" y="2260600"/>
                      <a:pt x="10274300" y="2260600"/>
                    </a:cubicBezTo>
                    <a:lnTo>
                      <a:pt x="10223500" y="2260600"/>
                    </a:lnTo>
                    <a:cubicBezTo>
                      <a:pt x="10147300" y="2260600"/>
                      <a:pt x="10083800" y="2209800"/>
                      <a:pt x="10083800" y="2133600"/>
                    </a:cubicBezTo>
                    <a:lnTo>
                      <a:pt x="9969500" y="1447800"/>
                    </a:lnTo>
                    <a:cubicBezTo>
                      <a:pt x="9956800" y="1447800"/>
                      <a:pt x="9956800" y="1447800"/>
                      <a:pt x="9944100" y="1447800"/>
                    </a:cubicBezTo>
                    <a:lnTo>
                      <a:pt x="9829800" y="2133600"/>
                    </a:lnTo>
                    <a:cubicBezTo>
                      <a:pt x="9829800" y="2209800"/>
                      <a:pt x="9766300" y="2260600"/>
                      <a:pt x="9690100" y="2260600"/>
                    </a:cubicBezTo>
                    <a:lnTo>
                      <a:pt x="9639300" y="2260600"/>
                    </a:lnTo>
                    <a:cubicBezTo>
                      <a:pt x="9626600" y="2260600"/>
                      <a:pt x="9626600" y="2247900"/>
                      <a:pt x="9613900" y="2247900"/>
                    </a:cubicBezTo>
                    <a:cubicBezTo>
                      <a:pt x="9613900" y="2235200"/>
                      <a:pt x="9601200" y="2235200"/>
                      <a:pt x="9601200" y="2222500"/>
                    </a:cubicBezTo>
                    <a:lnTo>
                      <a:pt x="9677400" y="1409700"/>
                    </a:lnTo>
                    <a:lnTo>
                      <a:pt x="9740900" y="965200"/>
                    </a:lnTo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7" name="Freeform 7"/>
              <p:cNvSpPr/>
              <p:nvPr/>
            </p:nvSpPr>
            <p:spPr>
              <a:xfrm>
                <a:off x="10680700" y="0"/>
                <a:ext cx="2578100" cy="2260600"/>
              </a:xfrm>
              <a:custGeom>
                <a:avLst/>
                <a:gdLst/>
                <a:ahLst/>
                <a:cxnLst/>
                <a:rect l="l" t="t" r="r" b="b"/>
                <a:pathLst>
                  <a:path w="2578100" h="2260600">
                    <a:moveTo>
                      <a:pt x="622300" y="0"/>
                    </a:moveTo>
                    <a:cubicBezTo>
                      <a:pt x="508000" y="0"/>
                      <a:pt x="406400" y="88900"/>
                      <a:pt x="406400" y="215900"/>
                    </a:cubicBezTo>
                    <a:lnTo>
                      <a:pt x="406400" y="279400"/>
                    </a:lnTo>
                    <a:cubicBezTo>
                      <a:pt x="406400" y="393700"/>
                      <a:pt x="508000" y="495300"/>
                      <a:pt x="622300" y="495300"/>
                    </a:cubicBezTo>
                    <a:cubicBezTo>
                      <a:pt x="736600" y="495300"/>
                      <a:pt x="838200" y="393700"/>
                      <a:pt x="838200" y="279400"/>
                    </a:cubicBezTo>
                    <a:lnTo>
                      <a:pt x="838200" y="215900"/>
                    </a:lnTo>
                    <a:cubicBezTo>
                      <a:pt x="838200" y="88900"/>
                      <a:pt x="736600" y="0"/>
                      <a:pt x="622300" y="0"/>
                    </a:cubicBezTo>
                    <a:moveTo>
                      <a:pt x="406400" y="965200"/>
                    </a:moveTo>
                    <a:cubicBezTo>
                      <a:pt x="406400" y="965200"/>
                      <a:pt x="393700" y="952500"/>
                      <a:pt x="393700" y="965200"/>
                    </a:cubicBezTo>
                    <a:lnTo>
                      <a:pt x="241300" y="1320800"/>
                    </a:lnTo>
                    <a:cubicBezTo>
                      <a:pt x="215900" y="1371600"/>
                      <a:pt x="165100" y="1409700"/>
                      <a:pt x="101600" y="1409700"/>
                    </a:cubicBezTo>
                    <a:lnTo>
                      <a:pt x="38100" y="1409700"/>
                    </a:lnTo>
                    <a:cubicBezTo>
                      <a:pt x="25400" y="1409700"/>
                      <a:pt x="12700" y="1409700"/>
                      <a:pt x="12700" y="1397000"/>
                    </a:cubicBezTo>
                    <a:cubicBezTo>
                      <a:pt x="0" y="1384300"/>
                      <a:pt x="0" y="1371600"/>
                      <a:pt x="12700" y="1358900"/>
                    </a:cubicBezTo>
                    <a:lnTo>
                      <a:pt x="203200" y="914400"/>
                    </a:lnTo>
                    <a:lnTo>
                      <a:pt x="266700" y="736600"/>
                    </a:lnTo>
                    <a:cubicBezTo>
                      <a:pt x="317500" y="635000"/>
                      <a:pt x="419100" y="558800"/>
                      <a:pt x="533400" y="558800"/>
                    </a:cubicBezTo>
                    <a:lnTo>
                      <a:pt x="711200" y="558800"/>
                    </a:lnTo>
                    <a:cubicBezTo>
                      <a:pt x="825500" y="558800"/>
                      <a:pt x="927100" y="635000"/>
                      <a:pt x="977900" y="736600"/>
                    </a:cubicBezTo>
                    <a:lnTo>
                      <a:pt x="1041400" y="914400"/>
                    </a:lnTo>
                    <a:lnTo>
                      <a:pt x="1231900" y="1358900"/>
                    </a:lnTo>
                    <a:cubicBezTo>
                      <a:pt x="1244600" y="1371600"/>
                      <a:pt x="1244600" y="1384300"/>
                      <a:pt x="1231900" y="1397000"/>
                    </a:cubicBezTo>
                    <a:cubicBezTo>
                      <a:pt x="1231900" y="1409700"/>
                      <a:pt x="1219200" y="1409700"/>
                      <a:pt x="1206500" y="1409700"/>
                    </a:cubicBezTo>
                    <a:lnTo>
                      <a:pt x="1143000" y="1409700"/>
                    </a:lnTo>
                    <a:cubicBezTo>
                      <a:pt x="1079500" y="1409700"/>
                      <a:pt x="1028700" y="1371600"/>
                      <a:pt x="1003300" y="1320800"/>
                    </a:cubicBezTo>
                    <a:lnTo>
                      <a:pt x="850900" y="965200"/>
                    </a:lnTo>
                    <a:cubicBezTo>
                      <a:pt x="850900" y="952500"/>
                      <a:pt x="838200" y="965200"/>
                      <a:pt x="838200" y="965200"/>
                    </a:cubicBezTo>
                    <a:lnTo>
                      <a:pt x="901700" y="1409700"/>
                    </a:lnTo>
                    <a:lnTo>
                      <a:pt x="977900" y="2222500"/>
                    </a:lnTo>
                    <a:cubicBezTo>
                      <a:pt x="977900" y="2235200"/>
                      <a:pt x="965200" y="2235200"/>
                      <a:pt x="965200" y="2247900"/>
                    </a:cubicBezTo>
                    <a:cubicBezTo>
                      <a:pt x="952500" y="2247900"/>
                      <a:pt x="952500" y="2260600"/>
                      <a:pt x="939800" y="2260600"/>
                    </a:cubicBezTo>
                    <a:lnTo>
                      <a:pt x="889000" y="2260600"/>
                    </a:lnTo>
                    <a:cubicBezTo>
                      <a:pt x="812800" y="2260600"/>
                      <a:pt x="749300" y="2209800"/>
                      <a:pt x="749300" y="2133600"/>
                    </a:cubicBezTo>
                    <a:lnTo>
                      <a:pt x="635000" y="1447800"/>
                    </a:lnTo>
                    <a:cubicBezTo>
                      <a:pt x="622300" y="1447800"/>
                      <a:pt x="622300" y="1447800"/>
                      <a:pt x="609600" y="1447800"/>
                    </a:cubicBezTo>
                    <a:lnTo>
                      <a:pt x="495300" y="2133600"/>
                    </a:lnTo>
                    <a:cubicBezTo>
                      <a:pt x="495300" y="2209800"/>
                      <a:pt x="431800" y="2260600"/>
                      <a:pt x="355600" y="2260600"/>
                    </a:cubicBezTo>
                    <a:lnTo>
                      <a:pt x="304800" y="2260600"/>
                    </a:lnTo>
                    <a:cubicBezTo>
                      <a:pt x="292100" y="2260600"/>
                      <a:pt x="292100" y="2247900"/>
                      <a:pt x="279400" y="2247900"/>
                    </a:cubicBezTo>
                    <a:cubicBezTo>
                      <a:pt x="279400" y="2235200"/>
                      <a:pt x="266700" y="2235200"/>
                      <a:pt x="266700" y="2222500"/>
                    </a:cubicBezTo>
                    <a:lnTo>
                      <a:pt x="342900" y="1409700"/>
                    </a:lnTo>
                    <a:lnTo>
                      <a:pt x="406400" y="965200"/>
                    </a:lnTo>
                    <a:moveTo>
                      <a:pt x="1955800" y="0"/>
                    </a:moveTo>
                    <a:cubicBezTo>
                      <a:pt x="1841500" y="0"/>
                      <a:pt x="1739900" y="88900"/>
                      <a:pt x="1739900" y="215900"/>
                    </a:cubicBezTo>
                    <a:lnTo>
                      <a:pt x="1739900" y="279400"/>
                    </a:lnTo>
                    <a:cubicBezTo>
                      <a:pt x="1739900" y="393700"/>
                      <a:pt x="1841500" y="495300"/>
                      <a:pt x="1955800" y="495300"/>
                    </a:cubicBezTo>
                    <a:cubicBezTo>
                      <a:pt x="2070100" y="495300"/>
                      <a:pt x="2171700" y="393700"/>
                      <a:pt x="2171700" y="279400"/>
                    </a:cubicBezTo>
                    <a:lnTo>
                      <a:pt x="2171700" y="215900"/>
                    </a:lnTo>
                    <a:cubicBezTo>
                      <a:pt x="2171700" y="88900"/>
                      <a:pt x="2070100" y="0"/>
                      <a:pt x="1955800" y="0"/>
                    </a:cubicBezTo>
                    <a:moveTo>
                      <a:pt x="1739900" y="965200"/>
                    </a:moveTo>
                    <a:cubicBezTo>
                      <a:pt x="1739900" y="965200"/>
                      <a:pt x="1727200" y="952500"/>
                      <a:pt x="1727200" y="965200"/>
                    </a:cubicBezTo>
                    <a:lnTo>
                      <a:pt x="1574800" y="1320800"/>
                    </a:lnTo>
                    <a:cubicBezTo>
                      <a:pt x="1549400" y="1371600"/>
                      <a:pt x="1498600" y="1409700"/>
                      <a:pt x="1435100" y="1409700"/>
                    </a:cubicBezTo>
                    <a:lnTo>
                      <a:pt x="1371600" y="1409700"/>
                    </a:lnTo>
                    <a:cubicBezTo>
                      <a:pt x="1358900" y="1409700"/>
                      <a:pt x="1346200" y="1409700"/>
                      <a:pt x="1346200" y="1397000"/>
                    </a:cubicBezTo>
                    <a:cubicBezTo>
                      <a:pt x="1333500" y="1384300"/>
                      <a:pt x="1333500" y="1371600"/>
                      <a:pt x="1346200" y="1358900"/>
                    </a:cubicBezTo>
                    <a:lnTo>
                      <a:pt x="1536700" y="914400"/>
                    </a:lnTo>
                    <a:lnTo>
                      <a:pt x="1600200" y="736600"/>
                    </a:lnTo>
                    <a:cubicBezTo>
                      <a:pt x="1651000" y="635000"/>
                      <a:pt x="1752600" y="558800"/>
                      <a:pt x="1866900" y="558800"/>
                    </a:cubicBezTo>
                    <a:lnTo>
                      <a:pt x="2044700" y="558800"/>
                    </a:lnTo>
                    <a:cubicBezTo>
                      <a:pt x="2159000" y="558800"/>
                      <a:pt x="2260600" y="635000"/>
                      <a:pt x="2311400" y="736600"/>
                    </a:cubicBezTo>
                    <a:lnTo>
                      <a:pt x="2374900" y="914400"/>
                    </a:lnTo>
                    <a:lnTo>
                      <a:pt x="2565400" y="1358900"/>
                    </a:lnTo>
                    <a:cubicBezTo>
                      <a:pt x="2578100" y="1371600"/>
                      <a:pt x="2578100" y="1384300"/>
                      <a:pt x="2565400" y="1397000"/>
                    </a:cubicBezTo>
                    <a:cubicBezTo>
                      <a:pt x="2565400" y="1409700"/>
                      <a:pt x="2552700" y="1409700"/>
                      <a:pt x="2540000" y="1409700"/>
                    </a:cubicBezTo>
                    <a:lnTo>
                      <a:pt x="2476500" y="1409700"/>
                    </a:lnTo>
                    <a:cubicBezTo>
                      <a:pt x="2413000" y="1409700"/>
                      <a:pt x="2362200" y="1371600"/>
                      <a:pt x="2336800" y="1320800"/>
                    </a:cubicBezTo>
                    <a:lnTo>
                      <a:pt x="2184400" y="965200"/>
                    </a:lnTo>
                    <a:cubicBezTo>
                      <a:pt x="2184400" y="952500"/>
                      <a:pt x="2171700" y="965200"/>
                      <a:pt x="2171700" y="965200"/>
                    </a:cubicBezTo>
                    <a:lnTo>
                      <a:pt x="2235200" y="1409700"/>
                    </a:lnTo>
                    <a:lnTo>
                      <a:pt x="2311400" y="2222500"/>
                    </a:lnTo>
                    <a:cubicBezTo>
                      <a:pt x="2311400" y="2235200"/>
                      <a:pt x="2298700" y="2235200"/>
                      <a:pt x="2298700" y="2247900"/>
                    </a:cubicBezTo>
                    <a:cubicBezTo>
                      <a:pt x="2286000" y="2247900"/>
                      <a:pt x="2286000" y="2260600"/>
                      <a:pt x="2273300" y="2260600"/>
                    </a:cubicBezTo>
                    <a:lnTo>
                      <a:pt x="2222500" y="2260600"/>
                    </a:lnTo>
                    <a:cubicBezTo>
                      <a:pt x="2146300" y="2260600"/>
                      <a:pt x="2082800" y="2209800"/>
                      <a:pt x="2082800" y="2133600"/>
                    </a:cubicBezTo>
                    <a:lnTo>
                      <a:pt x="1968500" y="1447800"/>
                    </a:lnTo>
                    <a:cubicBezTo>
                      <a:pt x="1955800" y="1447800"/>
                      <a:pt x="1955800" y="1447800"/>
                      <a:pt x="1943100" y="1447800"/>
                    </a:cubicBezTo>
                    <a:lnTo>
                      <a:pt x="1828800" y="2133600"/>
                    </a:lnTo>
                    <a:cubicBezTo>
                      <a:pt x="1828800" y="2209800"/>
                      <a:pt x="1765300" y="2260600"/>
                      <a:pt x="1689100" y="2260600"/>
                    </a:cubicBezTo>
                    <a:lnTo>
                      <a:pt x="1638300" y="2260600"/>
                    </a:lnTo>
                    <a:cubicBezTo>
                      <a:pt x="1625600" y="2260600"/>
                      <a:pt x="1625600" y="2247900"/>
                      <a:pt x="1612900" y="2247900"/>
                    </a:cubicBezTo>
                    <a:cubicBezTo>
                      <a:pt x="1612900" y="2235200"/>
                      <a:pt x="1600200" y="2235200"/>
                      <a:pt x="1600200" y="2222500"/>
                    </a:cubicBezTo>
                    <a:lnTo>
                      <a:pt x="1676400" y="1409700"/>
                    </a:lnTo>
                    <a:lnTo>
                      <a:pt x="1739900" y="965200"/>
                    </a:lnTo>
                  </a:path>
                </a:pathLst>
              </a:custGeom>
              <a:solidFill>
                <a:srgbClr val="66BB6A"/>
              </a:solidFill>
            </p:spPr>
          </p:sp>
        </p:grpSp>
      </p:grpSp>
      <p:sp>
        <p:nvSpPr>
          <p:cNvPr id="8" name="Freeform 8"/>
          <p:cNvSpPr/>
          <p:nvPr/>
        </p:nvSpPr>
        <p:spPr>
          <a:xfrm>
            <a:off x="0" y="114301"/>
            <a:ext cx="18288000" cy="10035540"/>
          </a:xfrm>
          <a:custGeom>
            <a:avLst/>
            <a:gdLst/>
            <a:ahLst/>
            <a:cxnLst/>
            <a:rect l="l" t="t" r="r" b="b"/>
            <a:pathLst>
              <a:path w="16910776" h="8878385">
                <a:moveTo>
                  <a:pt x="0" y="0"/>
                </a:moveTo>
                <a:lnTo>
                  <a:pt x="16910776" y="0"/>
                </a:lnTo>
                <a:lnTo>
                  <a:pt x="16910776" y="8878385"/>
                </a:lnTo>
                <a:lnTo>
                  <a:pt x="0" y="887838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60" t="-3999" r="-1036" b="-3972"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86EBCD260ECBF46AAADE8319E96F691" ma:contentTypeVersion="13" ma:contentTypeDescription="Crear nuevo documento." ma:contentTypeScope="" ma:versionID="7bed6e0246d54a1864bfded24041c2f4">
  <xsd:schema xmlns:xsd="http://www.w3.org/2001/XMLSchema" xmlns:xs="http://www.w3.org/2001/XMLSchema" xmlns:p="http://schemas.microsoft.com/office/2006/metadata/properties" xmlns:ns2="42ddf5c6-9aa5-453b-8ca0-7b5cc0272e8f" xmlns:ns3="8b9d3935-004e-4b5a-af2b-0e7d03edf69f" targetNamespace="http://schemas.microsoft.com/office/2006/metadata/properties" ma:root="true" ma:fieldsID="cb45f727354635342c118b8d68065657" ns2:_="" ns3:_="">
    <xsd:import namespace="42ddf5c6-9aa5-453b-8ca0-7b5cc0272e8f"/>
    <xsd:import namespace="8b9d3935-004e-4b5a-af2b-0e7d03edf69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ddf5c6-9aa5-453b-8ca0-7b5cc0272e8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Etiquetas de imagen" ma:readOnly="false" ma:fieldId="{5cf76f15-5ced-4ddc-b409-7134ff3c332f}" ma:taxonomyMulti="true" ma:sspId="bbd16b73-22a5-4c2b-a29d-62afeadb1b9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9d3935-004e-4b5a-af2b-0e7d03edf69f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e6e10991-75ea-49f7-a817-123410d91cbd}" ma:internalName="TaxCatchAll" ma:showField="CatchAllData" ma:web="8b9d3935-004e-4b5a-af2b-0e7d03edf69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b9d3935-004e-4b5a-af2b-0e7d03edf69f" xsi:nil="true"/>
    <lcf76f155ced4ddcb4097134ff3c332f xmlns="42ddf5c6-9aa5-453b-8ca0-7b5cc0272e8f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84064E9-F782-454B-B64D-E8BF4970FD8B}"/>
</file>

<file path=customXml/itemProps2.xml><?xml version="1.0" encoding="utf-8"?>
<ds:datastoreItem xmlns:ds="http://schemas.openxmlformats.org/officeDocument/2006/customXml" ds:itemID="{78E8EB26-BE2D-4559-A33D-DDEBDF584643}"/>
</file>

<file path=customXml/itemProps3.xml><?xml version="1.0" encoding="utf-8"?>
<ds:datastoreItem xmlns:ds="http://schemas.openxmlformats.org/officeDocument/2006/customXml" ds:itemID="{1966D94F-CC71-40A2-B74E-D920D1228EF9}"/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631</Words>
  <Application>Microsoft Office PowerPoint</Application>
  <PresentationFormat>Personalizado</PresentationFormat>
  <Paragraphs>72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9" baseType="lpstr">
      <vt:lpstr>Arial</vt:lpstr>
      <vt:lpstr>Montserrat Light</vt:lpstr>
      <vt:lpstr>Codec Pro ExtraBold Italics</vt:lpstr>
      <vt:lpstr>Open Sauce Italics</vt:lpstr>
      <vt:lpstr>Codec Pro ExtraBold</vt:lpstr>
      <vt:lpstr>Open Sauce</vt:lpstr>
      <vt:lpstr>Calibri</vt:lpstr>
      <vt:lpstr>Open Sauce Bold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Presentacion resumen de proyecto de la empresa corporativo profesional verde</dc:title>
  <dc:creator>Usuario</dc:creator>
  <cp:lastModifiedBy>usbdonosti@hotmail.com</cp:lastModifiedBy>
  <cp:revision>6</cp:revision>
  <dcterms:created xsi:type="dcterms:W3CDTF">2006-08-16T00:00:00Z</dcterms:created>
  <dcterms:modified xsi:type="dcterms:W3CDTF">2023-10-01T20:00:40Z</dcterms:modified>
  <dc:identifier>DAFvd01QIS8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0x010100986EBCD260ECBF46AAADE8319E96F691</vt:lpwstr>
  </property>
</Properties>
</file>