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77" r:id="rId6"/>
    <p:sldId id="265" r:id="rId7"/>
    <p:sldId id="276" r:id="rId8"/>
    <p:sldId id="278" r:id="rId9"/>
    <p:sldId id="275" r:id="rId10"/>
    <p:sldId id="267" r:id="rId11"/>
    <p:sldId id="280" r:id="rId12"/>
    <p:sldId id="281" r:id="rId13"/>
    <p:sldId id="266" r:id="rId14"/>
    <p:sldId id="268" r:id="rId15"/>
    <p:sldId id="270" r:id="rId16"/>
    <p:sldId id="271" r:id="rId17"/>
    <p:sldId id="273" r:id="rId18"/>
    <p:sldId id="269" r:id="rId19"/>
    <p:sldId id="258" r:id="rId20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AD"/>
    <a:srgbClr val="95B12F"/>
    <a:srgbClr val="069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Corrales" userId="bba4e8c9de28c065" providerId="LiveId" clId="{C0D33BD0-D8E2-4A15-8CE1-22FE62BD1A81}"/>
    <pc:docChg chg="custSel addSld delSld modSld sldOrd">
      <pc:chgData name="Carmen Corrales" userId="bba4e8c9de28c065" providerId="LiveId" clId="{C0D33BD0-D8E2-4A15-8CE1-22FE62BD1A81}" dt="2023-10-03T14:16:56.273" v="2647" actId="20577"/>
      <pc:docMkLst>
        <pc:docMk/>
      </pc:docMkLst>
      <pc:sldChg chg="modSp mod">
        <pc:chgData name="Carmen Corrales" userId="bba4e8c9de28c065" providerId="LiveId" clId="{C0D33BD0-D8E2-4A15-8CE1-22FE62BD1A81}" dt="2023-10-03T14:16:56.273" v="2647" actId="20577"/>
        <pc:sldMkLst>
          <pc:docMk/>
          <pc:sldMk cId="560177089" sldId="257"/>
        </pc:sldMkLst>
        <pc:spChg chg="mod">
          <ac:chgData name="Carmen Corrales" userId="bba4e8c9de28c065" providerId="LiveId" clId="{C0D33BD0-D8E2-4A15-8CE1-22FE62BD1A81}" dt="2023-10-03T14:16:56.273" v="2647" actId="20577"/>
          <ac:spMkLst>
            <pc:docMk/>
            <pc:sldMk cId="560177089" sldId="257"/>
            <ac:spMk id="3" creationId="{2D2AB941-4A1B-12D5-0476-4B593524556E}"/>
          </ac:spMkLst>
        </pc:spChg>
      </pc:sldChg>
      <pc:sldChg chg="modSp mod">
        <pc:chgData name="Carmen Corrales" userId="bba4e8c9de28c065" providerId="LiveId" clId="{C0D33BD0-D8E2-4A15-8CE1-22FE62BD1A81}" dt="2023-10-03T00:29:12.427" v="2569" actId="20577"/>
        <pc:sldMkLst>
          <pc:docMk/>
          <pc:sldMk cId="270094809" sldId="263"/>
        </pc:sldMkLst>
        <pc:spChg chg="mod">
          <ac:chgData name="Carmen Corrales" userId="bba4e8c9de28c065" providerId="LiveId" clId="{C0D33BD0-D8E2-4A15-8CE1-22FE62BD1A81}" dt="2023-10-03T00:29:12.427" v="2569" actId="20577"/>
          <ac:spMkLst>
            <pc:docMk/>
            <pc:sldMk cId="270094809" sldId="263"/>
            <ac:spMk id="3" creationId="{2D2AB941-4A1B-12D5-0476-4B593524556E}"/>
          </ac:spMkLst>
        </pc:spChg>
      </pc:sldChg>
      <pc:sldChg chg="modSp mod">
        <pc:chgData name="Carmen Corrales" userId="bba4e8c9de28c065" providerId="LiveId" clId="{C0D33BD0-D8E2-4A15-8CE1-22FE62BD1A81}" dt="2023-10-03T00:29:28.700" v="2607" actId="20577"/>
        <pc:sldMkLst>
          <pc:docMk/>
          <pc:sldMk cId="3354394587" sldId="264"/>
        </pc:sldMkLst>
        <pc:spChg chg="mod">
          <ac:chgData name="Carmen Corrales" userId="bba4e8c9de28c065" providerId="LiveId" clId="{C0D33BD0-D8E2-4A15-8CE1-22FE62BD1A81}" dt="2023-10-03T00:29:28.700" v="2607" actId="20577"/>
          <ac:spMkLst>
            <pc:docMk/>
            <pc:sldMk cId="3354394587" sldId="264"/>
            <ac:spMk id="3" creationId="{2D2AB941-4A1B-12D5-0476-4B593524556E}"/>
          </ac:spMkLst>
        </pc:spChg>
      </pc:sldChg>
      <pc:sldChg chg="modSp mod">
        <pc:chgData name="Carmen Corrales" userId="bba4e8c9de28c065" providerId="LiveId" clId="{C0D33BD0-D8E2-4A15-8CE1-22FE62BD1A81}" dt="2023-10-03T00:17:02.316" v="1289" actId="20577"/>
        <pc:sldMkLst>
          <pc:docMk/>
          <pc:sldMk cId="1062775261" sldId="265"/>
        </pc:sldMkLst>
        <pc:spChg chg="mod">
          <ac:chgData name="Carmen Corrales" userId="bba4e8c9de28c065" providerId="LiveId" clId="{C0D33BD0-D8E2-4A15-8CE1-22FE62BD1A81}" dt="2023-10-03T00:17:02.316" v="1289" actId="20577"/>
          <ac:spMkLst>
            <pc:docMk/>
            <pc:sldMk cId="1062775261" sldId="265"/>
            <ac:spMk id="3" creationId="{2D2AB941-4A1B-12D5-0476-4B593524556E}"/>
          </ac:spMkLst>
        </pc:spChg>
      </pc:sldChg>
      <pc:sldChg chg="addSp delSp modSp mod">
        <pc:chgData name="Carmen Corrales" userId="bba4e8c9de28c065" providerId="LiveId" clId="{C0D33BD0-D8E2-4A15-8CE1-22FE62BD1A81}" dt="2023-10-02T23:49:21.188" v="888" actId="1076"/>
        <pc:sldMkLst>
          <pc:docMk/>
          <pc:sldMk cId="26794211" sldId="266"/>
        </pc:sldMkLst>
        <pc:spChg chg="mod">
          <ac:chgData name="Carmen Corrales" userId="bba4e8c9de28c065" providerId="LiveId" clId="{C0D33BD0-D8E2-4A15-8CE1-22FE62BD1A81}" dt="2023-10-02T23:41:38.257" v="883" actId="404"/>
          <ac:spMkLst>
            <pc:docMk/>
            <pc:sldMk cId="26794211" sldId="266"/>
            <ac:spMk id="2" creationId="{BDEF9360-CD80-040E-E819-3B7E052C9B74}"/>
          </ac:spMkLst>
        </pc:spChg>
        <pc:spChg chg="add del mod">
          <ac:chgData name="Carmen Corrales" userId="bba4e8c9de28c065" providerId="LiveId" clId="{C0D33BD0-D8E2-4A15-8CE1-22FE62BD1A81}" dt="2023-10-02T23:48:02.562" v="884" actId="22"/>
          <ac:spMkLst>
            <pc:docMk/>
            <pc:sldMk cId="26794211" sldId="266"/>
            <ac:spMk id="4" creationId="{F75E582A-756A-A4ED-1A28-C6B7C782C9C0}"/>
          </ac:spMkLst>
        </pc:spChg>
        <pc:picChg chg="del mod">
          <ac:chgData name="Carmen Corrales" userId="bba4e8c9de28c065" providerId="LiveId" clId="{C0D33BD0-D8E2-4A15-8CE1-22FE62BD1A81}" dt="2023-10-02T23:39:56.468" v="765" actId="478"/>
          <ac:picMkLst>
            <pc:docMk/>
            <pc:sldMk cId="26794211" sldId="266"/>
            <ac:picMk id="5" creationId="{73300C65-24D7-D33B-D11A-355C3AF8967A}"/>
          </ac:picMkLst>
        </pc:picChg>
        <pc:picChg chg="add mod ord">
          <ac:chgData name="Carmen Corrales" userId="bba4e8c9de28c065" providerId="LiveId" clId="{C0D33BD0-D8E2-4A15-8CE1-22FE62BD1A81}" dt="2023-10-02T23:48:06.260" v="885" actId="1076"/>
          <ac:picMkLst>
            <pc:docMk/>
            <pc:sldMk cId="26794211" sldId="266"/>
            <ac:picMk id="7" creationId="{7143A2E6-5441-44B8-A563-FCA906844CFA}"/>
          </ac:picMkLst>
        </pc:picChg>
        <pc:picChg chg="add mod">
          <ac:chgData name="Carmen Corrales" userId="bba4e8c9de28c065" providerId="LiveId" clId="{C0D33BD0-D8E2-4A15-8CE1-22FE62BD1A81}" dt="2023-10-02T23:49:21.188" v="888" actId="1076"/>
          <ac:picMkLst>
            <pc:docMk/>
            <pc:sldMk cId="26794211" sldId="266"/>
            <ac:picMk id="9" creationId="{D56EA2D3-8547-61D8-44A2-DAEF082BCF58}"/>
          </ac:picMkLst>
        </pc:picChg>
      </pc:sldChg>
      <pc:sldChg chg="addSp delSp modSp mod ord">
        <pc:chgData name="Carmen Corrales" userId="bba4e8c9de28c065" providerId="LiveId" clId="{C0D33BD0-D8E2-4A15-8CE1-22FE62BD1A81}" dt="2023-10-02T23:59:08.206" v="907" actId="14100"/>
        <pc:sldMkLst>
          <pc:docMk/>
          <pc:sldMk cId="2753678264" sldId="267"/>
        </pc:sldMkLst>
        <pc:spChg chg="mod">
          <ac:chgData name="Carmen Corrales" userId="bba4e8c9de28c065" providerId="LiveId" clId="{C0D33BD0-D8E2-4A15-8CE1-22FE62BD1A81}" dt="2023-10-02T23:40:56.672" v="813" actId="122"/>
          <ac:spMkLst>
            <pc:docMk/>
            <pc:sldMk cId="2753678264" sldId="267"/>
            <ac:spMk id="2" creationId="{BDEF9360-CD80-040E-E819-3B7E052C9B74}"/>
          </ac:spMkLst>
        </pc:spChg>
        <pc:spChg chg="del mod">
          <ac:chgData name="Carmen Corrales" userId="bba4e8c9de28c065" providerId="LiveId" clId="{C0D33BD0-D8E2-4A15-8CE1-22FE62BD1A81}" dt="2023-10-02T23:31:28.563" v="733" actId="478"/>
          <ac:spMkLst>
            <pc:docMk/>
            <pc:sldMk cId="2753678264" sldId="267"/>
            <ac:spMk id="3" creationId="{2D2AB941-4A1B-12D5-0476-4B593524556E}"/>
          </ac:spMkLst>
        </pc:spChg>
        <pc:picChg chg="add mod">
          <ac:chgData name="Carmen Corrales" userId="bba4e8c9de28c065" providerId="LiveId" clId="{C0D33BD0-D8E2-4A15-8CE1-22FE62BD1A81}" dt="2023-10-02T23:59:06.693" v="906" actId="14100"/>
          <ac:picMkLst>
            <pc:docMk/>
            <pc:sldMk cId="2753678264" sldId="267"/>
            <ac:picMk id="5" creationId="{C488A9D8-A6A6-8147-C17C-DF099FD50578}"/>
          </ac:picMkLst>
        </pc:picChg>
        <pc:picChg chg="add mod">
          <ac:chgData name="Carmen Corrales" userId="bba4e8c9de28c065" providerId="LiveId" clId="{C0D33BD0-D8E2-4A15-8CE1-22FE62BD1A81}" dt="2023-10-02T23:59:08.206" v="907" actId="14100"/>
          <ac:picMkLst>
            <pc:docMk/>
            <pc:sldMk cId="2753678264" sldId="267"/>
            <ac:picMk id="7" creationId="{FA823C26-33F1-666C-ED3D-D024BED8CC0C}"/>
          </ac:picMkLst>
        </pc:picChg>
      </pc:sldChg>
      <pc:sldChg chg="addSp delSp modSp mod">
        <pc:chgData name="Carmen Corrales" userId="bba4e8c9de28c065" providerId="LiveId" clId="{C0D33BD0-D8E2-4A15-8CE1-22FE62BD1A81}" dt="2023-10-02T23:55:26.063" v="904" actId="14100"/>
        <pc:sldMkLst>
          <pc:docMk/>
          <pc:sldMk cId="1559304310" sldId="268"/>
        </pc:sldMkLst>
        <pc:spChg chg="del">
          <ac:chgData name="Carmen Corrales" userId="bba4e8c9de28c065" providerId="LiveId" clId="{C0D33BD0-D8E2-4A15-8CE1-22FE62BD1A81}" dt="2023-10-02T23:54:25.038" v="895" actId="478"/>
          <ac:spMkLst>
            <pc:docMk/>
            <pc:sldMk cId="1559304310" sldId="268"/>
            <ac:spMk id="2" creationId="{BDEF9360-CD80-040E-E819-3B7E052C9B74}"/>
          </ac:spMkLst>
        </pc:spChg>
        <pc:spChg chg="del">
          <ac:chgData name="Carmen Corrales" userId="bba4e8c9de28c065" providerId="LiveId" clId="{C0D33BD0-D8E2-4A15-8CE1-22FE62BD1A81}" dt="2023-10-02T23:51:35.804" v="889" actId="22"/>
          <ac:spMkLst>
            <pc:docMk/>
            <pc:sldMk cId="1559304310" sldId="268"/>
            <ac:spMk id="3" creationId="{2D2AB941-4A1B-12D5-0476-4B593524556E}"/>
          </ac:spMkLst>
        </pc:spChg>
        <pc:picChg chg="add mod ord">
          <ac:chgData name="Carmen Corrales" userId="bba4e8c9de28c065" providerId="LiveId" clId="{C0D33BD0-D8E2-4A15-8CE1-22FE62BD1A81}" dt="2023-10-02T23:54:37.391" v="902" actId="14100"/>
          <ac:picMkLst>
            <pc:docMk/>
            <pc:sldMk cId="1559304310" sldId="268"/>
            <ac:picMk id="5" creationId="{47883F7A-037D-C6AE-0CA1-7140105C0C62}"/>
          </ac:picMkLst>
        </pc:picChg>
        <pc:picChg chg="add mod">
          <ac:chgData name="Carmen Corrales" userId="bba4e8c9de28c065" providerId="LiveId" clId="{C0D33BD0-D8E2-4A15-8CE1-22FE62BD1A81}" dt="2023-10-02T23:55:26.063" v="904" actId="14100"/>
          <ac:picMkLst>
            <pc:docMk/>
            <pc:sldMk cId="1559304310" sldId="268"/>
            <ac:picMk id="7" creationId="{A41BFF74-F1E2-B867-6871-34818A5916E8}"/>
          </ac:picMkLst>
        </pc:picChg>
      </pc:sldChg>
      <pc:sldChg chg="modSp mod">
        <pc:chgData name="Carmen Corrales" userId="bba4e8c9de28c065" providerId="LiveId" clId="{C0D33BD0-D8E2-4A15-8CE1-22FE62BD1A81}" dt="2023-10-03T00:30:15.989" v="2630" actId="14100"/>
        <pc:sldMkLst>
          <pc:docMk/>
          <pc:sldMk cId="2154319809" sldId="269"/>
        </pc:sldMkLst>
        <pc:spChg chg="mod">
          <ac:chgData name="Carmen Corrales" userId="bba4e8c9de28c065" providerId="LiveId" clId="{C0D33BD0-D8E2-4A15-8CE1-22FE62BD1A81}" dt="2023-10-03T00:22:28.439" v="1789" actId="20577"/>
          <ac:spMkLst>
            <pc:docMk/>
            <pc:sldMk cId="2154319809" sldId="269"/>
            <ac:spMk id="2" creationId="{BDEF9360-CD80-040E-E819-3B7E052C9B74}"/>
          </ac:spMkLst>
        </pc:spChg>
        <pc:spChg chg="mod">
          <ac:chgData name="Carmen Corrales" userId="bba4e8c9de28c065" providerId="LiveId" clId="{C0D33BD0-D8E2-4A15-8CE1-22FE62BD1A81}" dt="2023-10-03T00:30:15.989" v="2630" actId="14100"/>
          <ac:spMkLst>
            <pc:docMk/>
            <pc:sldMk cId="2154319809" sldId="269"/>
            <ac:spMk id="3" creationId="{2D2AB941-4A1B-12D5-0476-4B593524556E}"/>
          </ac:spMkLst>
        </pc:spChg>
      </pc:sldChg>
      <pc:sldChg chg="addSp delSp modSp mod">
        <pc:chgData name="Carmen Corrales" userId="bba4e8c9de28c065" providerId="LiveId" clId="{C0D33BD0-D8E2-4A15-8CE1-22FE62BD1A81}" dt="2023-10-03T00:05:03.571" v="1032" actId="14100"/>
        <pc:sldMkLst>
          <pc:docMk/>
          <pc:sldMk cId="545618192" sldId="270"/>
        </pc:sldMkLst>
        <pc:spChg chg="mod">
          <ac:chgData name="Carmen Corrales" userId="bba4e8c9de28c065" providerId="LiveId" clId="{C0D33BD0-D8E2-4A15-8CE1-22FE62BD1A81}" dt="2023-10-03T00:04:21.747" v="975" actId="20577"/>
          <ac:spMkLst>
            <pc:docMk/>
            <pc:sldMk cId="545618192" sldId="270"/>
            <ac:spMk id="2" creationId="{BDEF9360-CD80-040E-E819-3B7E052C9B74}"/>
          </ac:spMkLst>
        </pc:spChg>
        <pc:spChg chg="del">
          <ac:chgData name="Carmen Corrales" userId="bba4e8c9de28c065" providerId="LiveId" clId="{C0D33BD0-D8E2-4A15-8CE1-22FE62BD1A81}" dt="2023-10-03T00:04:24.491" v="976"/>
          <ac:spMkLst>
            <pc:docMk/>
            <pc:sldMk cId="545618192" sldId="270"/>
            <ac:spMk id="3" creationId="{2D2AB941-4A1B-12D5-0476-4B593524556E}"/>
          </ac:spMkLst>
        </pc:spChg>
        <pc:spChg chg="add mod">
          <ac:chgData name="Carmen Corrales" userId="bba4e8c9de28c065" providerId="LiveId" clId="{C0D33BD0-D8E2-4A15-8CE1-22FE62BD1A81}" dt="2023-10-03T00:05:03.571" v="1032" actId="14100"/>
          <ac:spMkLst>
            <pc:docMk/>
            <pc:sldMk cId="545618192" sldId="270"/>
            <ac:spMk id="5" creationId="{F454FEAA-B6A0-6743-D854-D816635DE26D}"/>
          </ac:spMkLst>
        </pc:spChg>
        <pc:picChg chg="add mod">
          <ac:chgData name="Carmen Corrales" userId="bba4e8c9de28c065" providerId="LiveId" clId="{C0D33BD0-D8E2-4A15-8CE1-22FE62BD1A81}" dt="2023-10-03T00:04:35.614" v="981" actId="1076"/>
          <ac:picMkLst>
            <pc:docMk/>
            <pc:sldMk cId="545618192" sldId="270"/>
            <ac:picMk id="4" creationId="{CF0C27F4-D1F3-72EF-75E8-9E95D28F6434}"/>
          </ac:picMkLst>
        </pc:picChg>
      </pc:sldChg>
      <pc:sldChg chg="addSp delSp modSp mod">
        <pc:chgData name="Carmen Corrales" userId="bba4e8c9de28c065" providerId="LiveId" clId="{C0D33BD0-D8E2-4A15-8CE1-22FE62BD1A81}" dt="2023-10-03T00:14:54.041" v="1170" actId="1076"/>
        <pc:sldMkLst>
          <pc:docMk/>
          <pc:sldMk cId="1088073999" sldId="271"/>
        </pc:sldMkLst>
        <pc:spChg chg="mod">
          <ac:chgData name="Carmen Corrales" userId="bba4e8c9de28c065" providerId="LiveId" clId="{C0D33BD0-D8E2-4A15-8CE1-22FE62BD1A81}" dt="2023-10-03T00:14:14.937" v="1148" actId="1076"/>
          <ac:spMkLst>
            <pc:docMk/>
            <pc:sldMk cId="1088073999" sldId="271"/>
            <ac:spMk id="2" creationId="{BDEF9360-CD80-040E-E819-3B7E052C9B74}"/>
          </ac:spMkLst>
        </pc:spChg>
        <pc:spChg chg="del">
          <ac:chgData name="Carmen Corrales" userId="bba4e8c9de28c065" providerId="LiveId" clId="{C0D33BD0-D8E2-4A15-8CE1-22FE62BD1A81}" dt="2023-10-03T00:09:32.524" v="1132" actId="478"/>
          <ac:spMkLst>
            <pc:docMk/>
            <pc:sldMk cId="1088073999" sldId="271"/>
            <ac:spMk id="3" creationId="{2D2AB941-4A1B-12D5-0476-4B593524556E}"/>
          </ac:spMkLst>
        </pc:spChg>
        <pc:picChg chg="add mod">
          <ac:chgData name="Carmen Corrales" userId="bba4e8c9de28c065" providerId="LiveId" clId="{C0D33BD0-D8E2-4A15-8CE1-22FE62BD1A81}" dt="2023-10-03T00:14:54.041" v="1170" actId="1076"/>
          <ac:picMkLst>
            <pc:docMk/>
            <pc:sldMk cId="1088073999" sldId="271"/>
            <ac:picMk id="5" creationId="{1CF4E8D2-6365-4376-D26C-91045B0CE929}"/>
          </ac:picMkLst>
        </pc:picChg>
        <pc:picChg chg="add mod">
          <ac:chgData name="Carmen Corrales" userId="bba4e8c9de28c065" providerId="LiveId" clId="{C0D33BD0-D8E2-4A15-8CE1-22FE62BD1A81}" dt="2023-10-03T00:14:52.848" v="1169" actId="1076"/>
          <ac:picMkLst>
            <pc:docMk/>
            <pc:sldMk cId="1088073999" sldId="271"/>
            <ac:picMk id="7" creationId="{2C831E89-CC46-B13D-ADDC-8FB9BB0FD846}"/>
          </ac:picMkLst>
        </pc:picChg>
        <pc:picChg chg="add mod">
          <ac:chgData name="Carmen Corrales" userId="bba4e8c9de28c065" providerId="LiveId" clId="{C0D33BD0-D8E2-4A15-8CE1-22FE62BD1A81}" dt="2023-10-03T00:14:47.800" v="1166" actId="1076"/>
          <ac:picMkLst>
            <pc:docMk/>
            <pc:sldMk cId="1088073999" sldId="271"/>
            <ac:picMk id="9" creationId="{374E8731-B795-7768-9BC8-4B9AB89D6670}"/>
          </ac:picMkLst>
        </pc:picChg>
        <pc:picChg chg="add mod">
          <ac:chgData name="Carmen Corrales" userId="bba4e8c9de28c065" providerId="LiveId" clId="{C0D33BD0-D8E2-4A15-8CE1-22FE62BD1A81}" dt="2023-10-03T00:14:51.730" v="1168" actId="1076"/>
          <ac:picMkLst>
            <pc:docMk/>
            <pc:sldMk cId="1088073999" sldId="271"/>
            <ac:picMk id="11" creationId="{D3937FD1-8B98-4042-69EF-9B8884075F52}"/>
          </ac:picMkLst>
        </pc:picChg>
      </pc:sldChg>
      <pc:sldChg chg="del">
        <pc:chgData name="Carmen Corrales" userId="bba4e8c9de28c065" providerId="LiveId" clId="{C0D33BD0-D8E2-4A15-8CE1-22FE62BD1A81}" dt="2023-10-03T00:17:25.685" v="1290" actId="47"/>
        <pc:sldMkLst>
          <pc:docMk/>
          <pc:sldMk cId="1784407557" sldId="272"/>
        </pc:sldMkLst>
      </pc:sldChg>
      <pc:sldChg chg="modSp mod">
        <pc:chgData name="Carmen Corrales" userId="bba4e8c9de28c065" providerId="LiveId" clId="{C0D33BD0-D8E2-4A15-8CE1-22FE62BD1A81}" dt="2023-10-03T00:28:01.483" v="2488" actId="20577"/>
        <pc:sldMkLst>
          <pc:docMk/>
          <pc:sldMk cId="1668874637" sldId="273"/>
        </pc:sldMkLst>
        <pc:spChg chg="mod">
          <ac:chgData name="Carmen Corrales" userId="bba4e8c9de28c065" providerId="LiveId" clId="{C0D33BD0-D8E2-4A15-8CE1-22FE62BD1A81}" dt="2023-10-03T00:28:01.483" v="2488" actId="20577"/>
          <ac:spMkLst>
            <pc:docMk/>
            <pc:sldMk cId="1668874637" sldId="273"/>
            <ac:spMk id="3" creationId="{2D2AB941-4A1B-12D5-0476-4B593524556E}"/>
          </ac:spMkLst>
        </pc:spChg>
      </pc:sldChg>
      <pc:sldChg chg="del">
        <pc:chgData name="Carmen Corrales" userId="bba4e8c9de28c065" providerId="LiveId" clId="{C0D33BD0-D8E2-4A15-8CE1-22FE62BD1A81}" dt="2023-10-03T00:17:28.449" v="1291" actId="47"/>
        <pc:sldMkLst>
          <pc:docMk/>
          <pc:sldMk cId="2666051622" sldId="274"/>
        </pc:sldMkLst>
      </pc:sldChg>
      <pc:sldChg chg="modSp mod">
        <pc:chgData name="Carmen Corrales" userId="bba4e8c9de28c065" providerId="LiveId" clId="{C0D33BD0-D8E2-4A15-8CE1-22FE62BD1A81}" dt="2023-10-02T23:29:23.754" v="714" actId="20577"/>
        <pc:sldMkLst>
          <pc:docMk/>
          <pc:sldMk cId="824309339" sldId="275"/>
        </pc:sldMkLst>
        <pc:spChg chg="mod">
          <ac:chgData name="Carmen Corrales" userId="bba4e8c9de28c065" providerId="LiveId" clId="{C0D33BD0-D8E2-4A15-8CE1-22FE62BD1A81}" dt="2023-10-02T23:29:23.754" v="714" actId="20577"/>
          <ac:spMkLst>
            <pc:docMk/>
            <pc:sldMk cId="824309339" sldId="275"/>
            <ac:spMk id="3" creationId="{5603F64A-B5D9-8A14-FE6C-25038BCAA6DD}"/>
          </ac:spMkLst>
        </pc:spChg>
        <pc:picChg chg="mod">
          <ac:chgData name="Carmen Corrales" userId="bba4e8c9de28c065" providerId="LiveId" clId="{C0D33BD0-D8E2-4A15-8CE1-22FE62BD1A81}" dt="2023-10-02T23:29:11.122" v="698" actId="1076"/>
          <ac:picMkLst>
            <pc:docMk/>
            <pc:sldMk cId="824309339" sldId="275"/>
            <ac:picMk id="7" creationId="{E3C4769E-1CD6-4D85-1ADE-A930758EA160}"/>
          </ac:picMkLst>
        </pc:picChg>
      </pc:sldChg>
      <pc:sldChg chg="modSp add mod">
        <pc:chgData name="Carmen Corrales" userId="bba4e8c9de28c065" providerId="LiveId" clId="{C0D33BD0-D8E2-4A15-8CE1-22FE62BD1A81}" dt="2023-10-03T00:29:54.095" v="2629" actId="20577"/>
        <pc:sldMkLst>
          <pc:docMk/>
          <pc:sldMk cId="4179675688" sldId="277"/>
        </pc:sldMkLst>
        <pc:spChg chg="mod">
          <ac:chgData name="Carmen Corrales" userId="bba4e8c9de28c065" providerId="LiveId" clId="{C0D33BD0-D8E2-4A15-8CE1-22FE62BD1A81}" dt="2023-10-02T23:15:45.188" v="381" actId="20577"/>
          <ac:spMkLst>
            <pc:docMk/>
            <pc:sldMk cId="4179675688" sldId="277"/>
            <ac:spMk id="2" creationId="{BDEF9360-CD80-040E-E819-3B7E052C9B74}"/>
          </ac:spMkLst>
        </pc:spChg>
        <pc:spChg chg="mod">
          <ac:chgData name="Carmen Corrales" userId="bba4e8c9de28c065" providerId="LiveId" clId="{C0D33BD0-D8E2-4A15-8CE1-22FE62BD1A81}" dt="2023-10-03T00:29:54.095" v="2629" actId="20577"/>
          <ac:spMkLst>
            <pc:docMk/>
            <pc:sldMk cId="4179675688" sldId="277"/>
            <ac:spMk id="3" creationId="{2D2AB941-4A1B-12D5-0476-4B593524556E}"/>
          </ac:spMkLst>
        </pc:spChg>
      </pc:sldChg>
      <pc:sldChg chg="addSp delSp modSp new mod">
        <pc:chgData name="Carmen Corrales" userId="bba4e8c9de28c065" providerId="LiveId" clId="{C0D33BD0-D8E2-4A15-8CE1-22FE62BD1A81}" dt="2023-10-02T23:28:57.961" v="697" actId="14100"/>
        <pc:sldMkLst>
          <pc:docMk/>
          <pc:sldMk cId="2708036620" sldId="278"/>
        </pc:sldMkLst>
        <pc:spChg chg="del">
          <ac:chgData name="Carmen Corrales" userId="bba4e8c9de28c065" providerId="LiveId" clId="{C0D33BD0-D8E2-4A15-8CE1-22FE62BD1A81}" dt="2023-10-02T23:28:46.303" v="693" actId="478"/>
          <ac:spMkLst>
            <pc:docMk/>
            <pc:sldMk cId="2708036620" sldId="278"/>
            <ac:spMk id="2" creationId="{E115DFD9-CC65-F017-0E69-C0CA97BF440B}"/>
          </ac:spMkLst>
        </pc:spChg>
        <pc:spChg chg="del">
          <ac:chgData name="Carmen Corrales" userId="bba4e8c9de28c065" providerId="LiveId" clId="{C0D33BD0-D8E2-4A15-8CE1-22FE62BD1A81}" dt="2023-10-02T23:28:41.803" v="691" actId="22"/>
          <ac:spMkLst>
            <pc:docMk/>
            <pc:sldMk cId="2708036620" sldId="278"/>
            <ac:spMk id="3" creationId="{5A3BBBF6-7AB0-886E-B942-4B70F5256F7E}"/>
          </ac:spMkLst>
        </pc:spChg>
        <pc:picChg chg="add mod ord">
          <ac:chgData name="Carmen Corrales" userId="bba4e8c9de28c065" providerId="LiveId" clId="{C0D33BD0-D8E2-4A15-8CE1-22FE62BD1A81}" dt="2023-10-02T23:28:57.961" v="697" actId="14100"/>
          <ac:picMkLst>
            <pc:docMk/>
            <pc:sldMk cId="2708036620" sldId="278"/>
            <ac:picMk id="5" creationId="{3ABDBAC8-9580-65E1-4BE4-90963E5CCE3F}"/>
          </ac:picMkLst>
        </pc:picChg>
      </pc:sldChg>
      <pc:sldChg chg="new del">
        <pc:chgData name="Carmen Corrales" userId="bba4e8c9de28c065" providerId="LiveId" clId="{C0D33BD0-D8E2-4A15-8CE1-22FE62BD1A81}" dt="2023-10-02T23:27:12.991" v="545" actId="47"/>
        <pc:sldMkLst>
          <pc:docMk/>
          <pc:sldMk cId="3271056337" sldId="278"/>
        </pc:sldMkLst>
      </pc:sldChg>
      <pc:sldChg chg="delSp new del mod">
        <pc:chgData name="Carmen Corrales" userId="bba4e8c9de28c065" providerId="LiveId" clId="{C0D33BD0-D8E2-4A15-8CE1-22FE62BD1A81}" dt="2023-10-02T23:38:04.749" v="762" actId="47"/>
        <pc:sldMkLst>
          <pc:docMk/>
          <pc:sldMk cId="3928581631" sldId="279"/>
        </pc:sldMkLst>
        <pc:spChg chg="del">
          <ac:chgData name="Carmen Corrales" userId="bba4e8c9de28c065" providerId="LiveId" clId="{C0D33BD0-D8E2-4A15-8CE1-22FE62BD1A81}" dt="2023-10-02T23:35:49.153" v="748" actId="478"/>
          <ac:spMkLst>
            <pc:docMk/>
            <pc:sldMk cId="3928581631" sldId="279"/>
            <ac:spMk id="2" creationId="{728FE41A-CC97-B067-B197-CB35F8C1A2FF}"/>
          </ac:spMkLst>
        </pc:spChg>
      </pc:sldChg>
      <pc:sldChg chg="addSp delSp modSp add mod">
        <pc:chgData name="Carmen Corrales" userId="bba4e8c9de28c065" providerId="LiveId" clId="{C0D33BD0-D8E2-4A15-8CE1-22FE62BD1A81}" dt="2023-10-02T23:37:03.376" v="758" actId="14100"/>
        <pc:sldMkLst>
          <pc:docMk/>
          <pc:sldMk cId="2175931236" sldId="280"/>
        </pc:sldMkLst>
        <pc:picChg chg="add mod">
          <ac:chgData name="Carmen Corrales" userId="bba4e8c9de28c065" providerId="LiveId" clId="{C0D33BD0-D8E2-4A15-8CE1-22FE62BD1A81}" dt="2023-10-02T23:37:03.376" v="758" actId="14100"/>
          <ac:picMkLst>
            <pc:docMk/>
            <pc:sldMk cId="2175931236" sldId="280"/>
            <ac:picMk id="4" creationId="{7A73E7CC-6ED8-18DD-4F08-415F1E29BD51}"/>
          </ac:picMkLst>
        </pc:picChg>
        <pc:picChg chg="del">
          <ac:chgData name="Carmen Corrales" userId="bba4e8c9de28c065" providerId="LiveId" clId="{C0D33BD0-D8E2-4A15-8CE1-22FE62BD1A81}" dt="2023-10-02T23:36:23.595" v="750" actId="478"/>
          <ac:picMkLst>
            <pc:docMk/>
            <pc:sldMk cId="2175931236" sldId="280"/>
            <ac:picMk id="5" creationId="{C488A9D8-A6A6-8147-C17C-DF099FD50578}"/>
          </ac:picMkLst>
        </pc:picChg>
        <pc:picChg chg="del">
          <ac:chgData name="Carmen Corrales" userId="bba4e8c9de28c065" providerId="LiveId" clId="{C0D33BD0-D8E2-4A15-8CE1-22FE62BD1A81}" dt="2023-10-02T23:36:25.372" v="751" actId="478"/>
          <ac:picMkLst>
            <pc:docMk/>
            <pc:sldMk cId="2175931236" sldId="280"/>
            <ac:picMk id="7" creationId="{FA823C26-33F1-666C-ED3D-D024BED8CC0C}"/>
          </ac:picMkLst>
        </pc:picChg>
        <pc:picChg chg="add mod">
          <ac:chgData name="Carmen Corrales" userId="bba4e8c9de28c065" providerId="LiveId" clId="{C0D33BD0-D8E2-4A15-8CE1-22FE62BD1A81}" dt="2023-10-02T23:37:01.495" v="757" actId="14100"/>
          <ac:picMkLst>
            <pc:docMk/>
            <pc:sldMk cId="2175931236" sldId="280"/>
            <ac:picMk id="8" creationId="{5B2B2BF2-1609-542C-41B6-5C3DE76A802D}"/>
          </ac:picMkLst>
        </pc:picChg>
      </pc:sldChg>
      <pc:sldChg chg="addSp delSp modSp add mod">
        <pc:chgData name="Carmen Corrales" userId="bba4e8c9de28c065" providerId="LiveId" clId="{C0D33BD0-D8E2-4A15-8CE1-22FE62BD1A81}" dt="2023-10-02T23:39:31.349" v="764" actId="1076"/>
        <pc:sldMkLst>
          <pc:docMk/>
          <pc:sldMk cId="2208688748" sldId="281"/>
        </pc:sldMkLst>
        <pc:picChg chg="del">
          <ac:chgData name="Carmen Corrales" userId="bba4e8c9de28c065" providerId="LiveId" clId="{C0D33BD0-D8E2-4A15-8CE1-22FE62BD1A81}" dt="2023-10-02T23:38:00.435" v="760" actId="478"/>
          <ac:picMkLst>
            <pc:docMk/>
            <pc:sldMk cId="2208688748" sldId="281"/>
            <ac:picMk id="4" creationId="{7A73E7CC-6ED8-18DD-4F08-415F1E29BD51}"/>
          </ac:picMkLst>
        </pc:picChg>
        <pc:picChg chg="add mod">
          <ac:chgData name="Carmen Corrales" userId="bba4e8c9de28c065" providerId="LiveId" clId="{C0D33BD0-D8E2-4A15-8CE1-22FE62BD1A81}" dt="2023-10-02T23:39:31.349" v="764" actId="1076"/>
          <ac:picMkLst>
            <pc:docMk/>
            <pc:sldMk cId="2208688748" sldId="281"/>
            <ac:picMk id="5" creationId="{1BA42F8C-5C1C-C54D-0156-64550BC296B8}"/>
          </ac:picMkLst>
        </pc:picChg>
        <pc:picChg chg="del">
          <ac:chgData name="Carmen Corrales" userId="bba4e8c9de28c065" providerId="LiveId" clId="{C0D33BD0-D8E2-4A15-8CE1-22FE62BD1A81}" dt="2023-10-02T23:38:02.221" v="761" actId="478"/>
          <ac:picMkLst>
            <pc:docMk/>
            <pc:sldMk cId="2208688748" sldId="281"/>
            <ac:picMk id="8" creationId="{5B2B2BF2-1609-542C-41B6-5C3DE76A80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DF93C-9634-CE2D-7986-2B04A54B7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9DF57B-6E0E-0ADF-DE50-46353224D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4BD15-8DAB-91F1-1380-E8141870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090852-68D9-CA53-2F4A-01CCA492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A2C6C-E6E9-6FF7-889D-4710F66A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3013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4530E-E0E4-0FF0-8E8A-4FC38F3D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873B3B-63AC-86E7-8A63-4E7E8ABCB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AB9886-32CC-22DD-E117-A5E133C0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4FF439-E884-4F17-025F-F2719E22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CA06D6-08A1-5CE6-7845-A853DFE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8621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7DA179-E67F-B770-B8AD-B15C5BD0A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67FDD9-8B79-CC4E-C8ED-DDEF72F7E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C91944-DC98-160E-4859-F75E9506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07F5C8-A850-7FCE-7327-2E54CE26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314240-1A31-1EE0-C48A-A02A90F3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4626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BB5B7-9591-2610-DE0A-3699A885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3FAD3-836F-9A21-C326-D54BCF8B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EEDA05-D6EE-EE40-2813-48BE666D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0671CB-9E0E-35B6-9775-B7C4F373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670BFB-7249-61EF-F40C-E87FC921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5207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441FD-1D22-8837-DEA8-9CD60886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8B2A16-8D44-DE8A-6EDA-1F2FBDBA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A0571-1DE9-099A-4CE3-975F4BAC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1152-D0E4-4932-26EB-3C96E6C6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812A6-9903-05B7-5CD2-67256E47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1034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7691-A84D-07CB-6F90-800856EB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E7FA58-BC55-838E-4AE6-AE198CF55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00F6AC-9AF1-9223-0C59-AE093CAA3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492E63-2EB3-D827-9715-2A7CEE95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4019AC-ABEC-81CE-1BAD-B3D88A3D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5A55C3-C6F9-96FE-904A-9F10DDB71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9594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0D0DA-FCC1-1CEC-A684-4B17F281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2BDDFE-2F2D-F844-EFE9-AD2E01929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980056-DA3D-4689-1980-DA4A051EC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5AD022-77FB-31F2-26CA-2D6E0AD78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F3E551E-DB0D-154C-C0F6-0C2407392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14FC9A-5F81-D566-72FB-233E3B38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CCF691-F3DD-805F-C50D-A0C7FF7F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F360E4-B628-B7A2-044C-A57690A3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6136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DDBC3-D5A1-8C47-9628-16E2176B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66D389-40F0-36D1-DFC3-259E5AB5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A54E48-6F80-5121-DAF1-0FE8C54D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504488-F3D7-0610-30F4-5DEFB80D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850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04CD3E-8B65-5248-86A0-E7D5D90F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0D85507-ACBE-508D-71C2-473F0F6A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E004A5-9C54-3C64-E7E2-A14A73C7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6252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B6E0B-E3D3-A934-B805-A99020E6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A997F-4860-B959-7BBC-890708244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8B81E1-9D36-A86B-63D2-9FFDD727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C6775E-9727-D2C8-4EFD-9A4236D5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62201A-7DF5-FCCF-3956-236DE97C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4A5058-5D4C-40E0-35C7-FA7A6C51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184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269F4-F5C8-5B3F-7E3A-12C51E7A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634DE66-0514-137B-2C2D-474F54B23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6E420-EEAC-4402-81B3-F9F83753D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B12101-E122-9658-465A-2EF15E36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21093A-F387-E7C4-1B6B-80FA651D6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EE28D5-B1D7-8B7A-112E-CC0206D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4634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67EDC5-DB64-0F4B-3627-580F575E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07F72-A20A-87F8-15F1-8BBD075D1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EFD90-8347-FA93-1DDD-DA344C9D8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709C-E74B-47A9-8AF4-7E4E564B53FA}" type="datetimeFigureOut">
              <a:rPr lang="es-NI" smtClean="0"/>
              <a:t>3/10/2023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46703A-E83B-4C29-8546-AEB0AF99D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A2CF1-4FC8-3956-AE11-6EF421776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48F36-128D-4A94-BE40-ACD8F3111A2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1293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BE373-6481-FBA5-4A97-9B4FF654D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581" y="2944018"/>
            <a:ext cx="10122195" cy="969963"/>
          </a:xfrm>
          <a:noFill/>
          <a:effectLst>
            <a:outerShdw blurRad="50800" dist="38100" dir="2700000" algn="tl" rotWithShape="0">
              <a:schemeClr val="accent1">
                <a:lumMod val="50000"/>
                <a:alpha val="33000"/>
              </a:scheme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186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“Estrategias didácticas de la asignatura de Genética apoyadas con TIC en la formación académica de estudiantes de 4to año de Medicina de Universidad Nacional Francisco Luis Espinoza Pineda, Estelí, 2023”</a:t>
            </a:r>
            <a:endParaRPr lang="es-NI" sz="2400" dirty="0">
              <a:solidFill>
                <a:srgbClr val="186A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A9CC9-9E60-183D-8608-08AA4E9B0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69018"/>
            <a:ext cx="9144000" cy="969963"/>
          </a:xfrm>
          <a:ln>
            <a:solidFill>
              <a:srgbClr val="002060"/>
            </a:solidFill>
          </a:ln>
        </p:spPr>
        <p:txBody>
          <a:bodyPr anchor="ctr"/>
          <a:lstStyle/>
          <a:p>
            <a:r>
              <a:rPr lang="es-ES" dirty="0">
                <a:solidFill>
                  <a:srgbClr val="186AA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MSc. Carmen Noelia Corrales Alfaro</a:t>
            </a:r>
          </a:p>
        </p:txBody>
      </p:sp>
    </p:spTree>
    <p:extLst>
      <p:ext uri="{BB962C8B-B14F-4D97-AF65-F5344CB8AC3E}">
        <p14:creationId xmlns:p14="http://schemas.microsoft.com/office/powerpoint/2010/main" val="3213591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31" y="2364662"/>
            <a:ext cx="2766697" cy="106433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Infografías de trastornos autosómicos </a:t>
            </a:r>
            <a:endParaRPr lang="es-NI" sz="32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88A9D8-A6A6-8147-C17C-DF099FD50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928" y="744071"/>
            <a:ext cx="4241551" cy="56632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823C26-33F1-666C-ED3D-D024BED8C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169" y="1039906"/>
            <a:ext cx="3901778" cy="536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7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4" y="746534"/>
            <a:ext cx="2339788" cy="1064338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Infografías </a:t>
            </a:r>
            <a:endParaRPr lang="es-NI" sz="32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73E7CC-6ED8-18DD-4F08-415F1E29B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284" y="378034"/>
            <a:ext cx="3211715" cy="637087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B2B2BF2-1609-542C-41B6-5C3DE76A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899" y="378034"/>
            <a:ext cx="325653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3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4" y="746534"/>
            <a:ext cx="2339788" cy="1064338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Infografías </a:t>
            </a:r>
            <a:endParaRPr lang="es-NI" sz="32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A42F8C-5C1C-C54D-0156-64550BC29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041" y="129254"/>
            <a:ext cx="5090601" cy="65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8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53" y="746533"/>
            <a:ext cx="10515600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Videos sobre alteraciones de los cromosomas sexuales  </a:t>
            </a:r>
            <a:endParaRPr lang="es-NI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143A2E6-5441-44B8-A563-FCA906844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1098" y="2031755"/>
            <a:ext cx="5561992" cy="4351338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6EA2D3-8547-61D8-44A2-DAEF082BC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03" y="1970730"/>
            <a:ext cx="5728997" cy="44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7883F7A-037D-C6AE-0CA1-7140105C0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891" y="977153"/>
            <a:ext cx="6155228" cy="338746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41BFF74-F1E2-B867-6871-34818A591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270" y="3356034"/>
            <a:ext cx="5547840" cy="33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04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Trabajo grupal (Ciclo celular)</a:t>
            </a:r>
            <a:endParaRPr lang="es-NI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F0C27F4-D1F3-72EF-75E8-9E95D28F6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599" y="2098990"/>
            <a:ext cx="6266983" cy="41045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454FEAA-B6A0-6743-D854-D816635DE26D}"/>
              </a:ext>
            </a:extLst>
          </p:cNvPr>
          <p:cNvSpPr txBox="1"/>
          <p:nvPr/>
        </p:nvSpPr>
        <p:spPr>
          <a:xfrm>
            <a:off x="4545105" y="6320118"/>
            <a:ext cx="584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Recinto Universitario Alejandro Dávila Bolaños</a:t>
            </a:r>
            <a:endParaRPr lang="es-N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18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82" y="638480"/>
            <a:ext cx="10515600" cy="1325563"/>
          </a:xfrm>
        </p:spPr>
        <p:txBody>
          <a:bodyPr>
            <a:noAutofit/>
          </a:bodyPr>
          <a:lstStyle/>
          <a:p>
            <a:r>
              <a:rPr lang="es-ES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Ensayo sobre síndrome de </a:t>
            </a:r>
            <a:r>
              <a:rPr lang="es-NI" sz="3200" b="1" dirty="0">
                <a:latin typeface="Arial" panose="020B0604020202020204" pitchFamily="34" charset="0"/>
                <a:cs typeface="Arial" panose="020B0604020202020204" pitchFamily="34" charset="0"/>
              </a:rPr>
              <a:t>Treacher Collins y película: Una historia extraordinaria</a:t>
            </a:r>
            <a:endParaRPr lang="es-NI" sz="32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F4E8D2-6365-4376-D26C-91045B0CE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9" y="1897820"/>
            <a:ext cx="2688945" cy="28004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831E89-CC46-B13D-ADDC-8FB9BB0FD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872" y="1897820"/>
            <a:ext cx="5761219" cy="15088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74E8731-B795-7768-9BC8-4B9AB89D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566" y="3578569"/>
            <a:ext cx="3660415" cy="22631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937FD1-8B98-4042-69EF-9B8884075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6575" y="3816650"/>
            <a:ext cx="5568991" cy="17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7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Conclusión</a:t>
            </a:r>
            <a:endParaRPr lang="es-NI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6" y="2079813"/>
            <a:ext cx="10888858" cy="425823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El uso de estrategias didácticas apoyadas en TIC en la asignatura de Genética:</a:t>
            </a: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- Favoreció el trabajo colaborativo </a:t>
            </a: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- Promueve un aprendizaje significativo</a:t>
            </a: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- Promueve la creatividad individual y de grupos</a:t>
            </a: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-Permite aprender nuevas formas de abordar el aprendizaje de una forma más crítica, empática y de forma científica</a:t>
            </a: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Deben incorporarse formalmente en los planes de la asignatura, para que, como docente lo integremos en la microplanificación </a:t>
            </a: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74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Desde el punto de vista de los estudiantes </a:t>
            </a:r>
            <a:endParaRPr lang="es-NI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5" y="2625274"/>
            <a:ext cx="10718529" cy="339654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- El uso de la plataforma, les facilita obtener y compartir documentos científicos en relación a la asignatura, compartir videos explicativos respecto algún tema de interés, tienen acceso a las rúbricas de evaluación y las guías para la realización de la asignación, así como las calificaciones en tiempo y forma, puesto que tienen una fecha y hora de entrega, además que obtienen retroalimentación por parte del docente</a:t>
            </a:r>
          </a:p>
        </p:txBody>
      </p:sp>
    </p:spTree>
    <p:extLst>
      <p:ext uri="{BB962C8B-B14F-4D97-AF65-F5344CB8AC3E}">
        <p14:creationId xmlns:p14="http://schemas.microsoft.com/office/powerpoint/2010/main" val="2154319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178917D-6BDC-92FE-EEF2-EBC5D0ABE89C}"/>
              </a:ext>
            </a:extLst>
          </p:cNvPr>
          <p:cNvSpPr txBox="1">
            <a:spLocks/>
          </p:cNvSpPr>
          <p:nvPr/>
        </p:nvSpPr>
        <p:spPr>
          <a:xfrm>
            <a:off x="2020165" y="3429000"/>
            <a:ext cx="8151669" cy="6308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dirty="0">
                <a:solidFill>
                  <a:srgbClr val="186AAD"/>
                </a:solidFill>
                <a:latin typeface="Franklin Gothic Heavy" panose="020B0903020102020204" pitchFamily="34" charset="0"/>
              </a:rPr>
              <a:t>¡Gracias por su atención!</a:t>
            </a:r>
            <a:endParaRPr lang="es-NI" sz="4800" dirty="0">
              <a:solidFill>
                <a:srgbClr val="186AAD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5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Introducción</a:t>
            </a:r>
            <a:endParaRPr lang="es-NI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4" y="2625274"/>
            <a:ext cx="10515600" cy="339654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- Las Tecnologías de la información y comunicación juegan un papel importante en mejorar la cobertura y eficiencia de la educación Médica, donde se observan diferentes ventajas, como:</a:t>
            </a: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NI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- Favorecer la participación activa del aprendizaje</a:t>
            </a:r>
          </a:p>
          <a:p>
            <a:pPr marL="0" indent="0" algn="just">
              <a:buNone/>
            </a:pPr>
            <a:r>
              <a:rPr lang="es-NI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- Permitir el desarrollo de habilidades tanto en el docente, como en los estudiantes</a:t>
            </a:r>
          </a:p>
          <a:p>
            <a:pPr marL="0" indent="0" algn="just">
              <a:buNone/>
            </a:pPr>
            <a:r>
              <a:rPr lang="es-NI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- Facilitar el aprendizaje colaborativo</a:t>
            </a:r>
          </a:p>
          <a:p>
            <a:pPr marL="0" indent="0" algn="just">
              <a:buNone/>
            </a:pPr>
            <a:r>
              <a:rPr lang="es-NI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- Entre otras </a:t>
            </a:r>
            <a:endParaRPr lang="es-ES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7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165" y="2078427"/>
            <a:ext cx="10023764" cy="33965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asignatura de Genética Médica, se aborda en el cuarto año de Medicina, en un trimestre, para la cual se disponen de 60 horas de forma teórica y el resto en forma de clases prácticas y trabajo independiente.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esta manera es posible plantear a los estudiantes estrategias didácticas que fortalezcan un aprendizaje significativo, que les permita ser más autónomos, ser más creativos y mejorar la comunicación entre docente y estudiante.</a:t>
            </a:r>
            <a:endParaRPr lang="es-ES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Objetivos</a:t>
            </a:r>
            <a:endParaRPr lang="es-NI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988" y="2625274"/>
            <a:ext cx="10198576" cy="339654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- Compartir mi experiencia en estrategias didácticas utilizadas para el desarrollo de la asignatura de Genética y apoyadas con TIC, con estudiantes de cuarto año de Medicina, de la Universidad Nacional Francisco Luis Espinoza Pineda </a:t>
            </a:r>
          </a:p>
        </p:txBody>
      </p:sp>
    </p:spTree>
    <p:extLst>
      <p:ext uri="{BB962C8B-B14F-4D97-AF65-F5344CB8AC3E}">
        <p14:creationId xmlns:p14="http://schemas.microsoft.com/office/powerpoint/2010/main" val="335439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36180"/>
            <a:ext cx="10515600" cy="1325563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Objetivos específicos </a:t>
            </a:r>
            <a:endParaRPr lang="es-NI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4" y="2625274"/>
            <a:ext cx="10515600" cy="339654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- Compartir mi experiencia en estrategias didácticas utilizadas para el desarrollo de la asignatura de Genética, con estudiantes de cuarto año de Medicina, de la Universidad Nacional Francisco Luis Espinoza Pineda </a:t>
            </a: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- Mostrar la opinión de los estudiantes de cuarto año de Medicina, respecto al uso de TIC como apoyo en el aprendizaje</a:t>
            </a:r>
          </a:p>
        </p:txBody>
      </p:sp>
    </p:spTree>
    <p:extLst>
      <p:ext uri="{BB962C8B-B14F-4D97-AF65-F5344CB8AC3E}">
        <p14:creationId xmlns:p14="http://schemas.microsoft.com/office/powerpoint/2010/main" val="417967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9360-CD80-040E-E819-3B7E052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84" y="754250"/>
            <a:ext cx="10515600" cy="1325563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Desarrollo</a:t>
            </a:r>
            <a:endParaRPr lang="es-NI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AB941-4A1B-12D5-0476-4B5935245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18" y="2592371"/>
            <a:ext cx="10252364" cy="26960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Para la actividad docente teórica de la asignatura, se abordó a través de conferencias participativas </a:t>
            </a: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Para los trabajos independientes, se asignaron diferentes actividades de aprendizaje, estructuradas según la Unidad a revisar, tomando en cuenta el programa de la Asignatura</a:t>
            </a: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7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F1038-22B5-73F0-2C83-A68AE79E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838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Microprogramación</a:t>
            </a:r>
            <a:endParaRPr lang="es-N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7E3DBE-18E3-00D4-25BE-70FE6198D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15" y="1225484"/>
            <a:ext cx="10515600" cy="4202817"/>
          </a:xfrm>
        </p:spPr>
        <p:txBody>
          <a:bodyPr>
            <a:norm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Ej.: para abordar la Unidad 9 </a:t>
            </a:r>
            <a:endParaRPr lang="es-N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137B52-302E-4A41-92D7-0AD3EC368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282"/>
          <a:stretch/>
        </p:blipFill>
        <p:spPr>
          <a:xfrm>
            <a:off x="1149285" y="1788802"/>
            <a:ext cx="9685859" cy="44805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911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ABDBAC8-9580-65E1-4BE4-90963E5CC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118" y="1574613"/>
            <a:ext cx="9798423" cy="4351338"/>
          </a:xfr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803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7C7BC-9A58-4638-A3BD-8DFACB90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Medios de comunicación</a:t>
            </a:r>
            <a:endParaRPr lang="es-N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03F64A-B5D9-8A14-FE6C-25038BCAA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590"/>
            <a:ext cx="10515600" cy="4351338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Grupo de WhatsApp de Genética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Plataforma Classroom 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7721AE-F31D-A49C-1A0F-3F570D74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65" y="2572615"/>
            <a:ext cx="4160881" cy="7087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3C4769E-1CD6-4D85-1ADE-A930758EA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987" y="3037845"/>
            <a:ext cx="3988410" cy="34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9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86EBCD260ECBF46AAADE8319E96F691" ma:contentTypeVersion="13" ma:contentTypeDescription="Crear nuevo documento." ma:contentTypeScope="" ma:versionID="7bed6e0246d54a1864bfded24041c2f4">
  <xsd:schema xmlns:xsd="http://www.w3.org/2001/XMLSchema" xmlns:xs="http://www.w3.org/2001/XMLSchema" xmlns:p="http://schemas.microsoft.com/office/2006/metadata/properties" xmlns:ns2="42ddf5c6-9aa5-453b-8ca0-7b5cc0272e8f" xmlns:ns3="8b9d3935-004e-4b5a-af2b-0e7d03edf69f" targetNamespace="http://schemas.microsoft.com/office/2006/metadata/properties" ma:root="true" ma:fieldsID="cb45f727354635342c118b8d68065657" ns2:_="" ns3:_="">
    <xsd:import namespace="42ddf5c6-9aa5-453b-8ca0-7b5cc0272e8f"/>
    <xsd:import namespace="8b9d3935-004e-4b5a-af2b-0e7d03edf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df5c6-9aa5-453b-8ca0-7b5cc0272e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d3935-004e-4b5a-af2b-0e7d03edf6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6e10991-75ea-49f7-a817-123410d91cbd}" ma:internalName="TaxCatchAll" ma:showField="CatchAllData" ma:web="8b9d3935-004e-4b5a-af2b-0e7d03edf6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9d3935-004e-4b5a-af2b-0e7d03edf69f" xsi:nil="true"/>
    <lcf76f155ced4ddcb4097134ff3c332f xmlns="42ddf5c6-9aa5-453b-8ca0-7b5cc0272e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E0050F-6643-45E3-9C98-BCAAA7E7E669}"/>
</file>

<file path=customXml/itemProps2.xml><?xml version="1.0" encoding="utf-8"?>
<ds:datastoreItem xmlns:ds="http://schemas.openxmlformats.org/officeDocument/2006/customXml" ds:itemID="{C0A098B0-2E4B-4C8F-99BD-9CA20EFB2F78}"/>
</file>

<file path=customXml/itemProps3.xml><?xml version="1.0" encoding="utf-8"?>
<ds:datastoreItem xmlns:ds="http://schemas.openxmlformats.org/officeDocument/2006/customXml" ds:itemID="{F60D790F-5B3A-47C5-9361-E557F5676C9E}"/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535</Words>
  <Application>Microsoft Office PowerPoint</Application>
  <PresentationFormat>Panorámica</PresentationFormat>
  <Paragraphs>55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Franklin Gothic Heavy</vt:lpstr>
      <vt:lpstr>Tema de Office</vt:lpstr>
      <vt:lpstr>“Estrategias didácticas de la asignatura de Genética apoyadas con TIC en la formación académica de estudiantes de 4to año de Medicina de Universidad Nacional Francisco Luis Espinoza Pineda, Estelí, 2023”</vt:lpstr>
      <vt:lpstr>Introducción</vt:lpstr>
      <vt:lpstr>Presentación de PowerPoint</vt:lpstr>
      <vt:lpstr>Objetivos</vt:lpstr>
      <vt:lpstr>Objetivos específicos </vt:lpstr>
      <vt:lpstr>Desarrollo</vt:lpstr>
      <vt:lpstr>Microprogramación</vt:lpstr>
      <vt:lpstr>Presentación de PowerPoint</vt:lpstr>
      <vt:lpstr>Medios de comunicación</vt:lpstr>
      <vt:lpstr>Infografías de trastornos autosómicos </vt:lpstr>
      <vt:lpstr>Infografías </vt:lpstr>
      <vt:lpstr>Infografías </vt:lpstr>
      <vt:lpstr>Videos sobre alteraciones de los cromosomas sexuales  </vt:lpstr>
      <vt:lpstr>Presentación de PowerPoint</vt:lpstr>
      <vt:lpstr>Trabajo grupal (Ciclo celular)</vt:lpstr>
      <vt:lpstr>Ensayo sobre síndrome de Treacher Collins y película: Una historia extraordinaria</vt:lpstr>
      <vt:lpstr>Conclusión</vt:lpstr>
      <vt:lpstr>Desde el punto de vista de los estudiantes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“TÍTULO DE LA PONENCIA”</dc:title>
  <dc:creator>Keneth López</dc:creator>
  <cp:lastModifiedBy>Carmen Corrales</cp:lastModifiedBy>
  <cp:revision>5</cp:revision>
  <dcterms:created xsi:type="dcterms:W3CDTF">2023-08-16T17:06:53Z</dcterms:created>
  <dcterms:modified xsi:type="dcterms:W3CDTF">2023-10-03T14:18:04Z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0x010100986EBCD260ECBF46AAADE8319E96F691</vt:lpwstr>
  </property>
</Properties>
</file>