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diagrams/data4.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1.xml" ContentType="application/vnd.openxmlformats-officedocument.drawingml.diagramData+xml"/>
  <Override PartName="/ppt/diagrams/data6.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5.xml" ContentType="application/vnd.openxmlformats-officedocument.drawingml.diagramData+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Masters/notesMaster1.xml" ContentType="application/vnd.openxmlformats-officedocument.presentationml.notesMaster+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9" r:id="rId4"/>
    <p:sldId id="260" r:id="rId5"/>
    <p:sldId id="262" r:id="rId6"/>
    <p:sldId id="261" r:id="rId7"/>
    <p:sldId id="263" r:id="rId8"/>
    <p:sldId id="264" r:id="rId9"/>
    <p:sldId id="267" r:id="rId10"/>
    <p:sldId id="265" r:id="rId11"/>
    <p:sldId id="266" r:id="rId12"/>
    <p:sldId id="269" r:id="rId13"/>
    <p:sldId id="270" r:id="rId14"/>
    <p:sldId id="268" r:id="rId15"/>
    <p:sldId id="258" r:id="rId16"/>
  </p:sldIdLst>
  <p:sldSz cx="12192000" cy="6858000"/>
  <p:notesSz cx="6858000" cy="9144000"/>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AAD"/>
    <a:srgbClr val="95B12F"/>
    <a:srgbClr val="069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EC169B-E8F8-4FD6-95FD-627159DCC8E9}" v="12" dt="2023-08-16T17:47:50.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92518" autoAdjust="0"/>
  </p:normalViewPr>
  <p:slideViewPr>
    <p:cSldViewPr snapToGrid="0">
      <p:cViewPr>
        <p:scale>
          <a:sx n="80" d="100"/>
          <a:sy n="80" d="100"/>
        </p:scale>
        <p:origin x="438"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ata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hyperlink" Target="http://www.venngage.co/" TargetMode="External"/><Relationship Id="rId4" Type="http://schemas.openxmlformats.org/officeDocument/2006/relationships/image" Target="../media/image19.png"/></Relationships>
</file>

<file path=ppt/diagrams/_rels/data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iagrams/_rels/data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3" Type="http://schemas.openxmlformats.org/officeDocument/2006/relationships/hyperlink" Target="http://www.venngage.co/" TargetMode="External"/><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1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A1F919-DBF5-4770-AC05-436CBD2535C4}" type="doc">
      <dgm:prSet loTypeId="urn:microsoft.com/office/officeart/2005/8/layout/list1" loCatId="list" qsTypeId="urn:microsoft.com/office/officeart/2005/8/quickstyle/3d3" qsCatId="3D" csTypeId="urn:microsoft.com/office/officeart/2005/8/colors/colorful1" csCatId="colorful" phldr="1"/>
      <dgm:spPr/>
      <dgm:t>
        <a:bodyPr/>
        <a:lstStyle/>
        <a:p>
          <a:endParaRPr lang="es-ES"/>
        </a:p>
      </dgm:t>
    </dgm:pt>
    <dgm:pt modelId="{739E597C-0664-404D-8C40-001EEE4F2819}">
      <dgm:prSet phldrT="[Texto]"/>
      <dgm:spPr/>
      <dgm:t>
        <a:bodyPr/>
        <a:lstStyle/>
        <a:p>
          <a:r>
            <a:rPr lang="es-ES" b="1" dirty="0">
              <a:solidFill>
                <a:schemeClr val="tx1"/>
              </a:solidFill>
            </a:rPr>
            <a:t>Introducción</a:t>
          </a:r>
        </a:p>
      </dgm:t>
    </dgm:pt>
    <dgm:pt modelId="{66746E2D-55F9-40B7-9EC4-65C9798A8B80}" type="parTrans" cxnId="{AB56C9BC-1133-4149-83E9-31B262FAC9AD}">
      <dgm:prSet/>
      <dgm:spPr/>
      <dgm:t>
        <a:bodyPr/>
        <a:lstStyle/>
        <a:p>
          <a:endParaRPr lang="es-ES"/>
        </a:p>
      </dgm:t>
    </dgm:pt>
    <dgm:pt modelId="{19F13A4B-F0CD-4AEF-802E-384BEB645A77}" type="sibTrans" cxnId="{AB56C9BC-1133-4149-83E9-31B262FAC9AD}">
      <dgm:prSet/>
      <dgm:spPr/>
      <dgm:t>
        <a:bodyPr/>
        <a:lstStyle/>
        <a:p>
          <a:endParaRPr lang="es-ES"/>
        </a:p>
      </dgm:t>
    </dgm:pt>
    <dgm:pt modelId="{4FA96444-A798-477A-890B-F44744CAC565}">
      <dgm:prSet phldrT="[Texto]"/>
      <dgm:spPr/>
      <dgm:t>
        <a:bodyPr/>
        <a:lstStyle/>
        <a:p>
          <a:r>
            <a:rPr lang="es-ES" b="1" dirty="0">
              <a:solidFill>
                <a:schemeClr val="tx1"/>
              </a:solidFill>
              <a:latin typeface="+mn-lt"/>
              <a:cs typeface="Arial" panose="020B0604020202020204" pitchFamily="34" charset="0"/>
            </a:rPr>
            <a:t>Concepto de Concepto de competencias digitales </a:t>
          </a:r>
        </a:p>
      </dgm:t>
    </dgm:pt>
    <dgm:pt modelId="{C3624589-2D42-4BB6-8110-0CEDA6F6B30B}" type="parTrans" cxnId="{D7B3B4F1-58EC-4F26-A1DC-710CEF287C90}">
      <dgm:prSet/>
      <dgm:spPr/>
      <dgm:t>
        <a:bodyPr/>
        <a:lstStyle/>
        <a:p>
          <a:endParaRPr lang="es-ES"/>
        </a:p>
      </dgm:t>
    </dgm:pt>
    <dgm:pt modelId="{C3D2AA71-62C5-4B66-8E99-D3F6287DD2DA}" type="sibTrans" cxnId="{D7B3B4F1-58EC-4F26-A1DC-710CEF287C90}">
      <dgm:prSet/>
      <dgm:spPr/>
      <dgm:t>
        <a:bodyPr/>
        <a:lstStyle/>
        <a:p>
          <a:endParaRPr lang="es-ES"/>
        </a:p>
      </dgm:t>
    </dgm:pt>
    <dgm:pt modelId="{899E6C52-22E2-4603-BF9B-DB15E1374014}">
      <dgm:prSet phldrT="[Texto]" custT="1"/>
      <dgm:spPr/>
      <dgm:t>
        <a:bodyPr/>
        <a:lstStyle/>
        <a:p>
          <a:r>
            <a:rPr lang="es-ES" sz="1600" b="1" kern="1200" dirty="0">
              <a:solidFill>
                <a:prstClr val="black"/>
              </a:solidFill>
              <a:latin typeface="Calibri" panose="020F0502020204030204"/>
              <a:ea typeface="+mn-ea"/>
              <a:cs typeface="Arial" panose="020B0604020202020204" pitchFamily="34" charset="0"/>
            </a:rPr>
            <a:t>Factores necesarios en los cursos virtuales </a:t>
          </a:r>
        </a:p>
      </dgm:t>
    </dgm:pt>
    <dgm:pt modelId="{40374B1C-7F10-4043-A515-F470385D7BCE}" type="parTrans" cxnId="{77897BAC-2F50-47F8-94E4-644A014AEF27}">
      <dgm:prSet/>
      <dgm:spPr/>
      <dgm:t>
        <a:bodyPr/>
        <a:lstStyle/>
        <a:p>
          <a:endParaRPr lang="es-ES"/>
        </a:p>
      </dgm:t>
    </dgm:pt>
    <dgm:pt modelId="{2A46206A-0430-4A53-9F45-BD26A10EAF78}" type="sibTrans" cxnId="{77897BAC-2F50-47F8-94E4-644A014AEF27}">
      <dgm:prSet/>
      <dgm:spPr/>
      <dgm:t>
        <a:bodyPr/>
        <a:lstStyle/>
        <a:p>
          <a:endParaRPr lang="es-ES"/>
        </a:p>
      </dgm:t>
    </dgm:pt>
    <dgm:pt modelId="{B60DA367-B608-49B4-BDA1-7F0F303D6039}">
      <dgm:prSet phldrT="[Texto]"/>
      <dgm:spPr/>
      <dgm:t>
        <a:bodyPr/>
        <a:lstStyle/>
        <a:p>
          <a:r>
            <a:rPr lang="es-ES" b="1" dirty="0">
              <a:solidFill>
                <a:schemeClr val="tx1"/>
              </a:solidFill>
              <a:latin typeface="+mn-lt"/>
              <a:cs typeface="Arial" panose="020B0604020202020204" pitchFamily="34" charset="0"/>
            </a:rPr>
            <a:t>Recursos tecnológicos</a:t>
          </a:r>
        </a:p>
      </dgm:t>
    </dgm:pt>
    <dgm:pt modelId="{B729F4A3-E641-4CFF-AD0F-875486B514C4}" type="parTrans" cxnId="{E937890F-2D81-4AC5-B0F8-DA18CF0325EA}">
      <dgm:prSet/>
      <dgm:spPr/>
      <dgm:t>
        <a:bodyPr/>
        <a:lstStyle/>
        <a:p>
          <a:endParaRPr lang="es-ES"/>
        </a:p>
      </dgm:t>
    </dgm:pt>
    <dgm:pt modelId="{285A2BB1-6ED7-463A-9B3F-75B920D9B05E}" type="sibTrans" cxnId="{E937890F-2D81-4AC5-B0F8-DA18CF0325EA}">
      <dgm:prSet/>
      <dgm:spPr/>
      <dgm:t>
        <a:bodyPr/>
        <a:lstStyle/>
        <a:p>
          <a:endParaRPr lang="es-ES"/>
        </a:p>
      </dgm:t>
    </dgm:pt>
    <dgm:pt modelId="{2B0B2DD4-FBF5-4C52-BB3F-BEEBA2E6F2AC}">
      <dgm:prSet phldrT="[Texto]"/>
      <dgm:spPr/>
      <dgm:t>
        <a:bodyPr/>
        <a:lstStyle/>
        <a:p>
          <a:r>
            <a:rPr lang="es-ES" b="1" dirty="0">
              <a:solidFill>
                <a:schemeClr val="tx1"/>
              </a:solidFill>
              <a:latin typeface="+mn-lt"/>
              <a:cs typeface="Arial" panose="020B0604020202020204" pitchFamily="34" charset="0"/>
            </a:rPr>
            <a:t>Diseño del curso y las competencias digitales </a:t>
          </a:r>
        </a:p>
      </dgm:t>
    </dgm:pt>
    <dgm:pt modelId="{9A37C2F3-7FE2-49DC-8AB3-420CC3A69E51}" type="parTrans" cxnId="{B8F89BE8-6E57-4ADE-A267-DC7E58A4A2F3}">
      <dgm:prSet/>
      <dgm:spPr/>
      <dgm:t>
        <a:bodyPr/>
        <a:lstStyle/>
        <a:p>
          <a:endParaRPr lang="es-ES"/>
        </a:p>
      </dgm:t>
    </dgm:pt>
    <dgm:pt modelId="{C956344E-1B94-4EB3-B7FE-E4EEE2625ABF}" type="sibTrans" cxnId="{B8F89BE8-6E57-4ADE-A267-DC7E58A4A2F3}">
      <dgm:prSet/>
      <dgm:spPr/>
      <dgm:t>
        <a:bodyPr/>
        <a:lstStyle/>
        <a:p>
          <a:endParaRPr lang="es-ES"/>
        </a:p>
      </dgm:t>
    </dgm:pt>
    <dgm:pt modelId="{401EC83E-E5AE-4AB4-996E-5E469B51F1C0}">
      <dgm:prSet phldrT="[Texto]" custT="1"/>
      <dgm:spPr/>
      <dgm:t>
        <a:bodyPr/>
        <a:lstStyle/>
        <a:p>
          <a:r>
            <a:rPr lang="es-ES" sz="1600" b="1" kern="1200" dirty="0">
              <a:solidFill>
                <a:prstClr val="black"/>
              </a:solidFill>
              <a:latin typeface="Calibri" panose="020F0502020204030204"/>
              <a:ea typeface="+mn-ea"/>
              <a:cs typeface="Arial" panose="020B0604020202020204" pitchFamily="34" charset="0"/>
            </a:rPr>
            <a:t>Competencias digitales en el diseño del curso</a:t>
          </a:r>
        </a:p>
      </dgm:t>
    </dgm:pt>
    <dgm:pt modelId="{A31B3297-334A-412D-A759-F5442E19355E}" type="parTrans" cxnId="{021AF8FC-9C43-4DD8-B710-389D59F20C81}">
      <dgm:prSet/>
      <dgm:spPr/>
      <dgm:t>
        <a:bodyPr/>
        <a:lstStyle/>
        <a:p>
          <a:endParaRPr lang="es-ES"/>
        </a:p>
      </dgm:t>
    </dgm:pt>
    <dgm:pt modelId="{982AEC5A-D88A-451C-A6F4-267AB03C432E}" type="sibTrans" cxnId="{021AF8FC-9C43-4DD8-B710-389D59F20C81}">
      <dgm:prSet/>
      <dgm:spPr/>
      <dgm:t>
        <a:bodyPr/>
        <a:lstStyle/>
        <a:p>
          <a:endParaRPr lang="es-ES"/>
        </a:p>
      </dgm:t>
    </dgm:pt>
    <dgm:pt modelId="{EA6DA4EE-CAF4-4554-93BC-1CF74082D407}">
      <dgm:prSet phldrT="[Texto]"/>
      <dgm:spPr/>
      <dgm:t>
        <a:bodyPr/>
        <a:lstStyle/>
        <a:p>
          <a:r>
            <a:rPr lang="es-ES" dirty="0"/>
            <a:t> </a:t>
          </a:r>
        </a:p>
        <a:p>
          <a:r>
            <a:rPr lang="es-ES" dirty="0"/>
            <a:t> </a:t>
          </a:r>
          <a:r>
            <a:rPr lang="es-ES" b="1" dirty="0">
              <a:solidFill>
                <a:schemeClr val="tx1"/>
              </a:solidFill>
              <a:latin typeface="+mn-lt"/>
              <a:cs typeface="Arial" panose="020B0604020202020204" pitchFamily="34" charset="0"/>
            </a:rPr>
            <a:t>Metodologías didácticas y las competencias digitales </a:t>
          </a:r>
        </a:p>
      </dgm:t>
    </dgm:pt>
    <dgm:pt modelId="{54031AA8-4260-4F29-8065-47016D8E3333}" type="parTrans" cxnId="{DF1D1098-4AB8-410E-B7F5-8647A8172F72}">
      <dgm:prSet/>
      <dgm:spPr/>
      <dgm:t>
        <a:bodyPr/>
        <a:lstStyle/>
        <a:p>
          <a:endParaRPr lang="es-ES"/>
        </a:p>
      </dgm:t>
    </dgm:pt>
    <dgm:pt modelId="{DAA88612-FA49-49D8-AD11-886DDB3C17A8}" type="sibTrans" cxnId="{DF1D1098-4AB8-410E-B7F5-8647A8172F72}">
      <dgm:prSet/>
      <dgm:spPr/>
      <dgm:t>
        <a:bodyPr/>
        <a:lstStyle/>
        <a:p>
          <a:endParaRPr lang="es-ES"/>
        </a:p>
      </dgm:t>
    </dgm:pt>
    <dgm:pt modelId="{CC11CF11-39CF-4C0B-B364-A5FFFF930AB7}" type="pres">
      <dgm:prSet presAssocID="{F7A1F919-DBF5-4770-AC05-436CBD2535C4}" presName="linear" presStyleCnt="0">
        <dgm:presLayoutVars>
          <dgm:dir/>
          <dgm:animLvl val="lvl"/>
          <dgm:resizeHandles val="exact"/>
        </dgm:presLayoutVars>
      </dgm:prSet>
      <dgm:spPr/>
    </dgm:pt>
    <dgm:pt modelId="{8FAAB3A9-6906-4812-973C-73D2CDCA0CE5}" type="pres">
      <dgm:prSet presAssocID="{739E597C-0664-404D-8C40-001EEE4F2819}" presName="parentLin" presStyleCnt="0"/>
      <dgm:spPr/>
    </dgm:pt>
    <dgm:pt modelId="{5D4E41D2-242E-4F75-B63A-877D89A1D608}" type="pres">
      <dgm:prSet presAssocID="{739E597C-0664-404D-8C40-001EEE4F2819}" presName="parentLeftMargin" presStyleLbl="node1" presStyleIdx="0" presStyleCnt="7"/>
      <dgm:spPr/>
    </dgm:pt>
    <dgm:pt modelId="{5320617C-733E-4664-85BC-559B5D3E56D8}" type="pres">
      <dgm:prSet presAssocID="{739E597C-0664-404D-8C40-001EEE4F2819}" presName="parentText" presStyleLbl="node1" presStyleIdx="0" presStyleCnt="7">
        <dgm:presLayoutVars>
          <dgm:chMax val="0"/>
          <dgm:bulletEnabled val="1"/>
        </dgm:presLayoutVars>
      </dgm:prSet>
      <dgm:spPr/>
    </dgm:pt>
    <dgm:pt modelId="{6CF50F2E-AB3E-4CED-9887-3EF23B3F6297}" type="pres">
      <dgm:prSet presAssocID="{739E597C-0664-404D-8C40-001EEE4F2819}" presName="negativeSpace" presStyleCnt="0"/>
      <dgm:spPr/>
    </dgm:pt>
    <dgm:pt modelId="{A14D6337-588E-4180-896D-13B608F53691}" type="pres">
      <dgm:prSet presAssocID="{739E597C-0664-404D-8C40-001EEE4F2819}" presName="childText" presStyleLbl="conFgAcc1" presStyleIdx="0" presStyleCnt="7">
        <dgm:presLayoutVars>
          <dgm:bulletEnabled val="1"/>
        </dgm:presLayoutVars>
      </dgm:prSet>
      <dgm:spPr/>
    </dgm:pt>
    <dgm:pt modelId="{2586AB55-E9DC-4314-8E19-A9ABA3467BB1}" type="pres">
      <dgm:prSet presAssocID="{19F13A4B-F0CD-4AEF-802E-384BEB645A77}" presName="spaceBetweenRectangles" presStyleCnt="0"/>
      <dgm:spPr/>
    </dgm:pt>
    <dgm:pt modelId="{B69DA2A5-D912-462D-BA0F-AFB710470318}" type="pres">
      <dgm:prSet presAssocID="{4FA96444-A798-477A-890B-F44744CAC565}" presName="parentLin" presStyleCnt="0"/>
      <dgm:spPr/>
    </dgm:pt>
    <dgm:pt modelId="{9D5E3382-9553-44B0-AAAD-5544BB8C6A86}" type="pres">
      <dgm:prSet presAssocID="{4FA96444-A798-477A-890B-F44744CAC565}" presName="parentLeftMargin" presStyleLbl="node1" presStyleIdx="0" presStyleCnt="7"/>
      <dgm:spPr/>
    </dgm:pt>
    <dgm:pt modelId="{D7A33C4A-940A-42A6-AE02-2D7A1C1390FE}" type="pres">
      <dgm:prSet presAssocID="{4FA96444-A798-477A-890B-F44744CAC565}" presName="parentText" presStyleLbl="node1" presStyleIdx="1" presStyleCnt="7">
        <dgm:presLayoutVars>
          <dgm:chMax val="0"/>
          <dgm:bulletEnabled val="1"/>
        </dgm:presLayoutVars>
      </dgm:prSet>
      <dgm:spPr/>
    </dgm:pt>
    <dgm:pt modelId="{DEB8835E-719A-4276-9DD5-EC748A64CEC3}" type="pres">
      <dgm:prSet presAssocID="{4FA96444-A798-477A-890B-F44744CAC565}" presName="negativeSpace" presStyleCnt="0"/>
      <dgm:spPr/>
    </dgm:pt>
    <dgm:pt modelId="{95230AFE-1980-4312-8490-4AB8366D8FA2}" type="pres">
      <dgm:prSet presAssocID="{4FA96444-A798-477A-890B-F44744CAC565}" presName="childText" presStyleLbl="conFgAcc1" presStyleIdx="1" presStyleCnt="7">
        <dgm:presLayoutVars>
          <dgm:bulletEnabled val="1"/>
        </dgm:presLayoutVars>
      </dgm:prSet>
      <dgm:spPr/>
    </dgm:pt>
    <dgm:pt modelId="{F7DDD4C4-D8CA-42AB-8167-66FE1B7B4F5E}" type="pres">
      <dgm:prSet presAssocID="{C3D2AA71-62C5-4B66-8E99-D3F6287DD2DA}" presName="spaceBetweenRectangles" presStyleCnt="0"/>
      <dgm:spPr/>
    </dgm:pt>
    <dgm:pt modelId="{7FE9D2F8-0BE0-4122-B72F-0790C09239D1}" type="pres">
      <dgm:prSet presAssocID="{899E6C52-22E2-4603-BF9B-DB15E1374014}" presName="parentLin" presStyleCnt="0"/>
      <dgm:spPr/>
    </dgm:pt>
    <dgm:pt modelId="{A5952B65-5442-446C-9FF9-F24C7F322E59}" type="pres">
      <dgm:prSet presAssocID="{899E6C52-22E2-4603-BF9B-DB15E1374014}" presName="parentLeftMargin" presStyleLbl="node1" presStyleIdx="1" presStyleCnt="7"/>
      <dgm:spPr/>
    </dgm:pt>
    <dgm:pt modelId="{C2DD820F-03E9-4B0C-A34D-3F74AF799D34}" type="pres">
      <dgm:prSet presAssocID="{899E6C52-22E2-4603-BF9B-DB15E1374014}" presName="parentText" presStyleLbl="node1" presStyleIdx="2" presStyleCnt="7">
        <dgm:presLayoutVars>
          <dgm:chMax val="0"/>
          <dgm:bulletEnabled val="1"/>
        </dgm:presLayoutVars>
      </dgm:prSet>
      <dgm:spPr/>
    </dgm:pt>
    <dgm:pt modelId="{B6AEFDDD-4BC1-4EAC-9870-7A36DC09256F}" type="pres">
      <dgm:prSet presAssocID="{899E6C52-22E2-4603-BF9B-DB15E1374014}" presName="negativeSpace" presStyleCnt="0"/>
      <dgm:spPr/>
    </dgm:pt>
    <dgm:pt modelId="{091BB7BC-AA34-4145-823F-5F9DA525A515}" type="pres">
      <dgm:prSet presAssocID="{899E6C52-22E2-4603-BF9B-DB15E1374014}" presName="childText" presStyleLbl="conFgAcc1" presStyleIdx="2" presStyleCnt="7">
        <dgm:presLayoutVars>
          <dgm:bulletEnabled val="1"/>
        </dgm:presLayoutVars>
      </dgm:prSet>
      <dgm:spPr/>
    </dgm:pt>
    <dgm:pt modelId="{988A2368-26D1-4BB3-AB5D-A6D18DFE0751}" type="pres">
      <dgm:prSet presAssocID="{2A46206A-0430-4A53-9F45-BD26A10EAF78}" presName="spaceBetweenRectangles" presStyleCnt="0"/>
      <dgm:spPr/>
    </dgm:pt>
    <dgm:pt modelId="{A9777860-2392-4B6D-87B4-29F0305E122F}" type="pres">
      <dgm:prSet presAssocID="{B60DA367-B608-49B4-BDA1-7F0F303D6039}" presName="parentLin" presStyleCnt="0"/>
      <dgm:spPr/>
    </dgm:pt>
    <dgm:pt modelId="{A0FFDB45-A013-4DD0-880B-756ADEC592ED}" type="pres">
      <dgm:prSet presAssocID="{B60DA367-B608-49B4-BDA1-7F0F303D6039}" presName="parentLeftMargin" presStyleLbl="node1" presStyleIdx="2" presStyleCnt="7"/>
      <dgm:spPr/>
    </dgm:pt>
    <dgm:pt modelId="{367BA83D-7453-4876-ACFE-DFCC5E5AC85C}" type="pres">
      <dgm:prSet presAssocID="{B60DA367-B608-49B4-BDA1-7F0F303D6039}" presName="parentText" presStyleLbl="node1" presStyleIdx="3" presStyleCnt="7">
        <dgm:presLayoutVars>
          <dgm:chMax val="0"/>
          <dgm:bulletEnabled val="1"/>
        </dgm:presLayoutVars>
      </dgm:prSet>
      <dgm:spPr/>
    </dgm:pt>
    <dgm:pt modelId="{0BE33E22-99F8-4B21-B462-CF22AB36C1D5}" type="pres">
      <dgm:prSet presAssocID="{B60DA367-B608-49B4-BDA1-7F0F303D6039}" presName="negativeSpace" presStyleCnt="0"/>
      <dgm:spPr/>
    </dgm:pt>
    <dgm:pt modelId="{0718DDE3-E241-46C4-AFEC-AF227358F136}" type="pres">
      <dgm:prSet presAssocID="{B60DA367-B608-49B4-BDA1-7F0F303D6039}" presName="childText" presStyleLbl="conFgAcc1" presStyleIdx="3" presStyleCnt="7">
        <dgm:presLayoutVars>
          <dgm:bulletEnabled val="1"/>
        </dgm:presLayoutVars>
      </dgm:prSet>
      <dgm:spPr/>
    </dgm:pt>
    <dgm:pt modelId="{06B10EA5-9E8F-4E0F-83F8-FAAFC7104F5F}" type="pres">
      <dgm:prSet presAssocID="{285A2BB1-6ED7-463A-9B3F-75B920D9B05E}" presName="spaceBetweenRectangles" presStyleCnt="0"/>
      <dgm:spPr/>
    </dgm:pt>
    <dgm:pt modelId="{D59F46A2-CD17-4D80-970F-266B9661C0AE}" type="pres">
      <dgm:prSet presAssocID="{2B0B2DD4-FBF5-4C52-BB3F-BEEBA2E6F2AC}" presName="parentLin" presStyleCnt="0"/>
      <dgm:spPr/>
    </dgm:pt>
    <dgm:pt modelId="{97CF2F45-6670-4C70-BA40-B99CE366BA0D}" type="pres">
      <dgm:prSet presAssocID="{2B0B2DD4-FBF5-4C52-BB3F-BEEBA2E6F2AC}" presName="parentLeftMargin" presStyleLbl="node1" presStyleIdx="3" presStyleCnt="7"/>
      <dgm:spPr/>
    </dgm:pt>
    <dgm:pt modelId="{0020FB71-8004-4DB0-A4E0-E969756AFBE6}" type="pres">
      <dgm:prSet presAssocID="{2B0B2DD4-FBF5-4C52-BB3F-BEEBA2E6F2AC}" presName="parentText" presStyleLbl="node1" presStyleIdx="4" presStyleCnt="7">
        <dgm:presLayoutVars>
          <dgm:chMax val="0"/>
          <dgm:bulletEnabled val="1"/>
        </dgm:presLayoutVars>
      </dgm:prSet>
      <dgm:spPr/>
    </dgm:pt>
    <dgm:pt modelId="{8A028C52-BCED-4196-BDC0-46479DB3FED3}" type="pres">
      <dgm:prSet presAssocID="{2B0B2DD4-FBF5-4C52-BB3F-BEEBA2E6F2AC}" presName="negativeSpace" presStyleCnt="0"/>
      <dgm:spPr/>
    </dgm:pt>
    <dgm:pt modelId="{74890093-1B44-42DD-997D-070A8F243EEC}" type="pres">
      <dgm:prSet presAssocID="{2B0B2DD4-FBF5-4C52-BB3F-BEEBA2E6F2AC}" presName="childText" presStyleLbl="conFgAcc1" presStyleIdx="4" presStyleCnt="7">
        <dgm:presLayoutVars>
          <dgm:bulletEnabled val="1"/>
        </dgm:presLayoutVars>
      </dgm:prSet>
      <dgm:spPr/>
    </dgm:pt>
    <dgm:pt modelId="{D708B203-7B5C-416D-A789-5C594F62372C}" type="pres">
      <dgm:prSet presAssocID="{C956344E-1B94-4EB3-B7FE-E4EEE2625ABF}" presName="spaceBetweenRectangles" presStyleCnt="0"/>
      <dgm:spPr/>
    </dgm:pt>
    <dgm:pt modelId="{59DA738F-3D7C-476F-A760-DEB3C1046922}" type="pres">
      <dgm:prSet presAssocID="{401EC83E-E5AE-4AB4-996E-5E469B51F1C0}" presName="parentLin" presStyleCnt="0"/>
      <dgm:spPr/>
    </dgm:pt>
    <dgm:pt modelId="{E4D03C02-A05E-4E20-8822-D1B4002E870C}" type="pres">
      <dgm:prSet presAssocID="{401EC83E-E5AE-4AB4-996E-5E469B51F1C0}" presName="parentLeftMargin" presStyleLbl="node1" presStyleIdx="4" presStyleCnt="7"/>
      <dgm:spPr/>
    </dgm:pt>
    <dgm:pt modelId="{34559DC6-1E35-428C-9293-3F2BB26CF19F}" type="pres">
      <dgm:prSet presAssocID="{401EC83E-E5AE-4AB4-996E-5E469B51F1C0}" presName="parentText" presStyleLbl="node1" presStyleIdx="5" presStyleCnt="7">
        <dgm:presLayoutVars>
          <dgm:chMax val="0"/>
          <dgm:bulletEnabled val="1"/>
        </dgm:presLayoutVars>
      </dgm:prSet>
      <dgm:spPr/>
    </dgm:pt>
    <dgm:pt modelId="{3D1764CD-CE2E-466C-B5C2-A52C3ACAA999}" type="pres">
      <dgm:prSet presAssocID="{401EC83E-E5AE-4AB4-996E-5E469B51F1C0}" presName="negativeSpace" presStyleCnt="0"/>
      <dgm:spPr/>
    </dgm:pt>
    <dgm:pt modelId="{108B821C-523D-470C-A256-2E2A4A15A7DC}" type="pres">
      <dgm:prSet presAssocID="{401EC83E-E5AE-4AB4-996E-5E469B51F1C0}" presName="childText" presStyleLbl="conFgAcc1" presStyleIdx="5" presStyleCnt="7">
        <dgm:presLayoutVars>
          <dgm:bulletEnabled val="1"/>
        </dgm:presLayoutVars>
      </dgm:prSet>
      <dgm:spPr/>
    </dgm:pt>
    <dgm:pt modelId="{E52D2986-1B78-4FF7-B2A0-29F4181B8FF5}" type="pres">
      <dgm:prSet presAssocID="{982AEC5A-D88A-451C-A6F4-267AB03C432E}" presName="spaceBetweenRectangles" presStyleCnt="0"/>
      <dgm:spPr/>
    </dgm:pt>
    <dgm:pt modelId="{945D81E8-2C77-43A5-B23C-F14DAC9D5173}" type="pres">
      <dgm:prSet presAssocID="{EA6DA4EE-CAF4-4554-93BC-1CF74082D407}" presName="parentLin" presStyleCnt="0"/>
      <dgm:spPr/>
    </dgm:pt>
    <dgm:pt modelId="{9E419A5C-A9B4-47A7-837F-234B0C223BE5}" type="pres">
      <dgm:prSet presAssocID="{EA6DA4EE-CAF4-4554-93BC-1CF74082D407}" presName="parentLeftMargin" presStyleLbl="node1" presStyleIdx="5" presStyleCnt="7"/>
      <dgm:spPr/>
    </dgm:pt>
    <dgm:pt modelId="{C34538F0-72E2-4889-A9BE-B7B662EAF499}" type="pres">
      <dgm:prSet presAssocID="{EA6DA4EE-CAF4-4554-93BC-1CF74082D407}" presName="parentText" presStyleLbl="node1" presStyleIdx="6" presStyleCnt="7">
        <dgm:presLayoutVars>
          <dgm:chMax val="0"/>
          <dgm:bulletEnabled val="1"/>
        </dgm:presLayoutVars>
      </dgm:prSet>
      <dgm:spPr/>
    </dgm:pt>
    <dgm:pt modelId="{9D2FA406-CB18-4E89-A17E-7E91DC35D4BE}" type="pres">
      <dgm:prSet presAssocID="{EA6DA4EE-CAF4-4554-93BC-1CF74082D407}" presName="negativeSpace" presStyleCnt="0"/>
      <dgm:spPr/>
    </dgm:pt>
    <dgm:pt modelId="{F5035C0F-10F1-4570-AF6F-EC5F40D03AC8}" type="pres">
      <dgm:prSet presAssocID="{EA6DA4EE-CAF4-4554-93BC-1CF74082D407}" presName="childText" presStyleLbl="conFgAcc1" presStyleIdx="6" presStyleCnt="7">
        <dgm:presLayoutVars>
          <dgm:bulletEnabled val="1"/>
        </dgm:presLayoutVars>
      </dgm:prSet>
      <dgm:spPr/>
    </dgm:pt>
  </dgm:ptLst>
  <dgm:cxnLst>
    <dgm:cxn modelId="{74FCB102-82ED-451B-BC5D-C10EC5BB4FFF}" type="presOf" srcId="{2B0B2DD4-FBF5-4C52-BB3F-BEEBA2E6F2AC}" destId="{0020FB71-8004-4DB0-A4E0-E969756AFBE6}" srcOrd="1" destOrd="0" presId="urn:microsoft.com/office/officeart/2005/8/layout/list1"/>
    <dgm:cxn modelId="{50C5A808-8A86-46A5-8156-558EE798A770}" type="presOf" srcId="{EA6DA4EE-CAF4-4554-93BC-1CF74082D407}" destId="{9E419A5C-A9B4-47A7-837F-234B0C223BE5}" srcOrd="0" destOrd="0" presId="urn:microsoft.com/office/officeart/2005/8/layout/list1"/>
    <dgm:cxn modelId="{5FE4360A-F5EE-477F-91D2-0412D84D5907}" type="presOf" srcId="{401EC83E-E5AE-4AB4-996E-5E469B51F1C0}" destId="{34559DC6-1E35-428C-9293-3F2BB26CF19F}" srcOrd="1" destOrd="0" presId="urn:microsoft.com/office/officeart/2005/8/layout/list1"/>
    <dgm:cxn modelId="{E937890F-2D81-4AC5-B0F8-DA18CF0325EA}" srcId="{F7A1F919-DBF5-4770-AC05-436CBD2535C4}" destId="{B60DA367-B608-49B4-BDA1-7F0F303D6039}" srcOrd="3" destOrd="0" parTransId="{B729F4A3-E641-4CFF-AD0F-875486B514C4}" sibTransId="{285A2BB1-6ED7-463A-9B3F-75B920D9B05E}"/>
    <dgm:cxn modelId="{F6CD3467-3606-4F1D-BC3E-A7A48DC33361}" type="presOf" srcId="{899E6C52-22E2-4603-BF9B-DB15E1374014}" destId="{C2DD820F-03E9-4B0C-A34D-3F74AF799D34}" srcOrd="1" destOrd="0" presId="urn:microsoft.com/office/officeart/2005/8/layout/list1"/>
    <dgm:cxn modelId="{0E13B978-7672-4E41-AC71-D807F02096D1}" type="presOf" srcId="{739E597C-0664-404D-8C40-001EEE4F2819}" destId="{5320617C-733E-4664-85BC-559B5D3E56D8}" srcOrd="1" destOrd="0" presId="urn:microsoft.com/office/officeart/2005/8/layout/list1"/>
    <dgm:cxn modelId="{460F337F-3DE2-4DCE-B8FE-3D177D6464AF}" type="presOf" srcId="{EA6DA4EE-CAF4-4554-93BC-1CF74082D407}" destId="{C34538F0-72E2-4889-A9BE-B7B662EAF499}" srcOrd="1" destOrd="0" presId="urn:microsoft.com/office/officeart/2005/8/layout/list1"/>
    <dgm:cxn modelId="{2CA83982-6E0F-4BAF-A341-AE0BA8916081}" type="presOf" srcId="{401EC83E-E5AE-4AB4-996E-5E469B51F1C0}" destId="{E4D03C02-A05E-4E20-8822-D1B4002E870C}" srcOrd="0" destOrd="0" presId="urn:microsoft.com/office/officeart/2005/8/layout/list1"/>
    <dgm:cxn modelId="{6F912995-AC6B-4604-8176-96F8D87E742D}" type="presOf" srcId="{4FA96444-A798-477A-890B-F44744CAC565}" destId="{D7A33C4A-940A-42A6-AE02-2D7A1C1390FE}" srcOrd="1" destOrd="0" presId="urn:microsoft.com/office/officeart/2005/8/layout/list1"/>
    <dgm:cxn modelId="{7617BF95-79F9-4AE1-9A8F-4A335648C1C1}" type="presOf" srcId="{B60DA367-B608-49B4-BDA1-7F0F303D6039}" destId="{367BA83D-7453-4876-ACFE-DFCC5E5AC85C}" srcOrd="1" destOrd="0" presId="urn:microsoft.com/office/officeart/2005/8/layout/list1"/>
    <dgm:cxn modelId="{DF1D1098-4AB8-410E-B7F5-8647A8172F72}" srcId="{F7A1F919-DBF5-4770-AC05-436CBD2535C4}" destId="{EA6DA4EE-CAF4-4554-93BC-1CF74082D407}" srcOrd="6" destOrd="0" parTransId="{54031AA8-4260-4F29-8065-47016D8E3333}" sibTransId="{DAA88612-FA49-49D8-AD11-886DDB3C17A8}"/>
    <dgm:cxn modelId="{BEB6D099-55E6-4458-9030-A26439C494BC}" type="presOf" srcId="{4FA96444-A798-477A-890B-F44744CAC565}" destId="{9D5E3382-9553-44B0-AAAD-5544BB8C6A86}" srcOrd="0" destOrd="0" presId="urn:microsoft.com/office/officeart/2005/8/layout/list1"/>
    <dgm:cxn modelId="{4838F3A2-4868-4A65-B054-EE33BC4FF3F1}" type="presOf" srcId="{B60DA367-B608-49B4-BDA1-7F0F303D6039}" destId="{A0FFDB45-A013-4DD0-880B-756ADEC592ED}" srcOrd="0" destOrd="0" presId="urn:microsoft.com/office/officeart/2005/8/layout/list1"/>
    <dgm:cxn modelId="{77897BAC-2F50-47F8-94E4-644A014AEF27}" srcId="{F7A1F919-DBF5-4770-AC05-436CBD2535C4}" destId="{899E6C52-22E2-4603-BF9B-DB15E1374014}" srcOrd="2" destOrd="0" parTransId="{40374B1C-7F10-4043-A515-F470385D7BCE}" sibTransId="{2A46206A-0430-4A53-9F45-BD26A10EAF78}"/>
    <dgm:cxn modelId="{02EEF9B5-B6EE-49D8-855C-E4627A92FF16}" type="presOf" srcId="{2B0B2DD4-FBF5-4C52-BB3F-BEEBA2E6F2AC}" destId="{97CF2F45-6670-4C70-BA40-B99CE366BA0D}" srcOrd="0" destOrd="0" presId="urn:microsoft.com/office/officeart/2005/8/layout/list1"/>
    <dgm:cxn modelId="{AB56C9BC-1133-4149-83E9-31B262FAC9AD}" srcId="{F7A1F919-DBF5-4770-AC05-436CBD2535C4}" destId="{739E597C-0664-404D-8C40-001EEE4F2819}" srcOrd="0" destOrd="0" parTransId="{66746E2D-55F9-40B7-9EC4-65C9798A8B80}" sibTransId="{19F13A4B-F0CD-4AEF-802E-384BEB645A77}"/>
    <dgm:cxn modelId="{388482E0-01F2-4A80-9DF0-B273C1659C6D}" type="presOf" srcId="{899E6C52-22E2-4603-BF9B-DB15E1374014}" destId="{A5952B65-5442-446C-9FF9-F24C7F322E59}" srcOrd="0" destOrd="0" presId="urn:microsoft.com/office/officeart/2005/8/layout/list1"/>
    <dgm:cxn modelId="{B8F89BE8-6E57-4ADE-A267-DC7E58A4A2F3}" srcId="{F7A1F919-DBF5-4770-AC05-436CBD2535C4}" destId="{2B0B2DD4-FBF5-4C52-BB3F-BEEBA2E6F2AC}" srcOrd="4" destOrd="0" parTransId="{9A37C2F3-7FE2-49DC-8AB3-420CC3A69E51}" sibTransId="{C956344E-1B94-4EB3-B7FE-E4EEE2625ABF}"/>
    <dgm:cxn modelId="{61D1A8EC-338F-4EB0-B705-47BE83EDD412}" type="presOf" srcId="{739E597C-0664-404D-8C40-001EEE4F2819}" destId="{5D4E41D2-242E-4F75-B63A-877D89A1D608}" srcOrd="0" destOrd="0" presId="urn:microsoft.com/office/officeart/2005/8/layout/list1"/>
    <dgm:cxn modelId="{D7B3B4F1-58EC-4F26-A1DC-710CEF287C90}" srcId="{F7A1F919-DBF5-4770-AC05-436CBD2535C4}" destId="{4FA96444-A798-477A-890B-F44744CAC565}" srcOrd="1" destOrd="0" parTransId="{C3624589-2D42-4BB6-8110-0CEDA6F6B30B}" sibTransId="{C3D2AA71-62C5-4B66-8E99-D3F6287DD2DA}"/>
    <dgm:cxn modelId="{1D5082F4-C41A-43CA-99C5-8D62EEAF3678}" type="presOf" srcId="{F7A1F919-DBF5-4770-AC05-436CBD2535C4}" destId="{CC11CF11-39CF-4C0B-B364-A5FFFF930AB7}" srcOrd="0" destOrd="0" presId="urn:microsoft.com/office/officeart/2005/8/layout/list1"/>
    <dgm:cxn modelId="{021AF8FC-9C43-4DD8-B710-389D59F20C81}" srcId="{F7A1F919-DBF5-4770-AC05-436CBD2535C4}" destId="{401EC83E-E5AE-4AB4-996E-5E469B51F1C0}" srcOrd="5" destOrd="0" parTransId="{A31B3297-334A-412D-A759-F5442E19355E}" sibTransId="{982AEC5A-D88A-451C-A6F4-267AB03C432E}"/>
    <dgm:cxn modelId="{9C1D7AB5-91A9-4B11-B893-A9FF5B3BE8B7}" type="presParOf" srcId="{CC11CF11-39CF-4C0B-B364-A5FFFF930AB7}" destId="{8FAAB3A9-6906-4812-973C-73D2CDCA0CE5}" srcOrd="0" destOrd="0" presId="urn:microsoft.com/office/officeart/2005/8/layout/list1"/>
    <dgm:cxn modelId="{F0C906C9-AA00-4797-81FB-4B6C4A9E639E}" type="presParOf" srcId="{8FAAB3A9-6906-4812-973C-73D2CDCA0CE5}" destId="{5D4E41D2-242E-4F75-B63A-877D89A1D608}" srcOrd="0" destOrd="0" presId="urn:microsoft.com/office/officeart/2005/8/layout/list1"/>
    <dgm:cxn modelId="{9ABF9205-9F17-490C-B4C7-6BAB2A5569E8}" type="presParOf" srcId="{8FAAB3A9-6906-4812-973C-73D2CDCA0CE5}" destId="{5320617C-733E-4664-85BC-559B5D3E56D8}" srcOrd="1" destOrd="0" presId="urn:microsoft.com/office/officeart/2005/8/layout/list1"/>
    <dgm:cxn modelId="{9CCDA4B4-68C9-4ECC-A6DC-C719A3AC2E8D}" type="presParOf" srcId="{CC11CF11-39CF-4C0B-B364-A5FFFF930AB7}" destId="{6CF50F2E-AB3E-4CED-9887-3EF23B3F6297}" srcOrd="1" destOrd="0" presId="urn:microsoft.com/office/officeart/2005/8/layout/list1"/>
    <dgm:cxn modelId="{0C0229E6-51A2-4ED1-A160-093E3A9E86DF}" type="presParOf" srcId="{CC11CF11-39CF-4C0B-B364-A5FFFF930AB7}" destId="{A14D6337-588E-4180-896D-13B608F53691}" srcOrd="2" destOrd="0" presId="urn:microsoft.com/office/officeart/2005/8/layout/list1"/>
    <dgm:cxn modelId="{4540CB2B-0D77-460F-8DC5-A0B09A15717E}" type="presParOf" srcId="{CC11CF11-39CF-4C0B-B364-A5FFFF930AB7}" destId="{2586AB55-E9DC-4314-8E19-A9ABA3467BB1}" srcOrd="3" destOrd="0" presId="urn:microsoft.com/office/officeart/2005/8/layout/list1"/>
    <dgm:cxn modelId="{DCAA2566-EC8F-467F-9C13-B1704D9B2183}" type="presParOf" srcId="{CC11CF11-39CF-4C0B-B364-A5FFFF930AB7}" destId="{B69DA2A5-D912-462D-BA0F-AFB710470318}" srcOrd="4" destOrd="0" presId="urn:microsoft.com/office/officeart/2005/8/layout/list1"/>
    <dgm:cxn modelId="{FBA414E8-233F-49D0-8C64-0B8D90D07F27}" type="presParOf" srcId="{B69DA2A5-D912-462D-BA0F-AFB710470318}" destId="{9D5E3382-9553-44B0-AAAD-5544BB8C6A86}" srcOrd="0" destOrd="0" presId="urn:microsoft.com/office/officeart/2005/8/layout/list1"/>
    <dgm:cxn modelId="{0807BD11-6E10-4C01-B711-800A13074B2D}" type="presParOf" srcId="{B69DA2A5-D912-462D-BA0F-AFB710470318}" destId="{D7A33C4A-940A-42A6-AE02-2D7A1C1390FE}" srcOrd="1" destOrd="0" presId="urn:microsoft.com/office/officeart/2005/8/layout/list1"/>
    <dgm:cxn modelId="{4DABC72E-0713-4E89-B33D-10487F98C748}" type="presParOf" srcId="{CC11CF11-39CF-4C0B-B364-A5FFFF930AB7}" destId="{DEB8835E-719A-4276-9DD5-EC748A64CEC3}" srcOrd="5" destOrd="0" presId="urn:microsoft.com/office/officeart/2005/8/layout/list1"/>
    <dgm:cxn modelId="{090D1EE1-3A04-4197-B7B4-DADD004DC044}" type="presParOf" srcId="{CC11CF11-39CF-4C0B-B364-A5FFFF930AB7}" destId="{95230AFE-1980-4312-8490-4AB8366D8FA2}" srcOrd="6" destOrd="0" presId="urn:microsoft.com/office/officeart/2005/8/layout/list1"/>
    <dgm:cxn modelId="{86C7B7AB-0EAE-475D-9F91-3EBE46266997}" type="presParOf" srcId="{CC11CF11-39CF-4C0B-B364-A5FFFF930AB7}" destId="{F7DDD4C4-D8CA-42AB-8167-66FE1B7B4F5E}" srcOrd="7" destOrd="0" presId="urn:microsoft.com/office/officeart/2005/8/layout/list1"/>
    <dgm:cxn modelId="{9AFDE2CB-0559-46AD-87BC-4142852FA27A}" type="presParOf" srcId="{CC11CF11-39CF-4C0B-B364-A5FFFF930AB7}" destId="{7FE9D2F8-0BE0-4122-B72F-0790C09239D1}" srcOrd="8" destOrd="0" presId="urn:microsoft.com/office/officeart/2005/8/layout/list1"/>
    <dgm:cxn modelId="{BBD9FCEF-3018-4946-B68A-985133B94D6F}" type="presParOf" srcId="{7FE9D2F8-0BE0-4122-B72F-0790C09239D1}" destId="{A5952B65-5442-446C-9FF9-F24C7F322E59}" srcOrd="0" destOrd="0" presId="urn:microsoft.com/office/officeart/2005/8/layout/list1"/>
    <dgm:cxn modelId="{B223C53D-0F40-44FB-9FE5-E79E062C26DC}" type="presParOf" srcId="{7FE9D2F8-0BE0-4122-B72F-0790C09239D1}" destId="{C2DD820F-03E9-4B0C-A34D-3F74AF799D34}" srcOrd="1" destOrd="0" presId="urn:microsoft.com/office/officeart/2005/8/layout/list1"/>
    <dgm:cxn modelId="{21D739CC-3095-4E73-A5A8-9FF588905438}" type="presParOf" srcId="{CC11CF11-39CF-4C0B-B364-A5FFFF930AB7}" destId="{B6AEFDDD-4BC1-4EAC-9870-7A36DC09256F}" srcOrd="9" destOrd="0" presId="urn:microsoft.com/office/officeart/2005/8/layout/list1"/>
    <dgm:cxn modelId="{0F9CC5B3-569D-4CC9-8BB9-92085BA6BA2F}" type="presParOf" srcId="{CC11CF11-39CF-4C0B-B364-A5FFFF930AB7}" destId="{091BB7BC-AA34-4145-823F-5F9DA525A515}" srcOrd="10" destOrd="0" presId="urn:microsoft.com/office/officeart/2005/8/layout/list1"/>
    <dgm:cxn modelId="{83167426-2C45-4993-A81B-A16D8EFF514A}" type="presParOf" srcId="{CC11CF11-39CF-4C0B-B364-A5FFFF930AB7}" destId="{988A2368-26D1-4BB3-AB5D-A6D18DFE0751}" srcOrd="11" destOrd="0" presId="urn:microsoft.com/office/officeart/2005/8/layout/list1"/>
    <dgm:cxn modelId="{0519591C-522C-4BD3-90E6-9D7D225A9B04}" type="presParOf" srcId="{CC11CF11-39CF-4C0B-B364-A5FFFF930AB7}" destId="{A9777860-2392-4B6D-87B4-29F0305E122F}" srcOrd="12" destOrd="0" presId="urn:microsoft.com/office/officeart/2005/8/layout/list1"/>
    <dgm:cxn modelId="{CEC893C9-D742-4731-97B7-2FA9813FCAF6}" type="presParOf" srcId="{A9777860-2392-4B6D-87B4-29F0305E122F}" destId="{A0FFDB45-A013-4DD0-880B-756ADEC592ED}" srcOrd="0" destOrd="0" presId="urn:microsoft.com/office/officeart/2005/8/layout/list1"/>
    <dgm:cxn modelId="{7407CB22-BD5D-458C-A586-57D6A56E0126}" type="presParOf" srcId="{A9777860-2392-4B6D-87B4-29F0305E122F}" destId="{367BA83D-7453-4876-ACFE-DFCC5E5AC85C}" srcOrd="1" destOrd="0" presId="urn:microsoft.com/office/officeart/2005/8/layout/list1"/>
    <dgm:cxn modelId="{889D94D0-F450-458C-81CB-ACCF21092B5D}" type="presParOf" srcId="{CC11CF11-39CF-4C0B-B364-A5FFFF930AB7}" destId="{0BE33E22-99F8-4B21-B462-CF22AB36C1D5}" srcOrd="13" destOrd="0" presId="urn:microsoft.com/office/officeart/2005/8/layout/list1"/>
    <dgm:cxn modelId="{E486C09D-0F12-4573-9804-CB01CEFA096B}" type="presParOf" srcId="{CC11CF11-39CF-4C0B-B364-A5FFFF930AB7}" destId="{0718DDE3-E241-46C4-AFEC-AF227358F136}" srcOrd="14" destOrd="0" presId="urn:microsoft.com/office/officeart/2005/8/layout/list1"/>
    <dgm:cxn modelId="{5451D4D4-6A5A-441F-8716-1DB72354DA8E}" type="presParOf" srcId="{CC11CF11-39CF-4C0B-B364-A5FFFF930AB7}" destId="{06B10EA5-9E8F-4E0F-83F8-FAAFC7104F5F}" srcOrd="15" destOrd="0" presId="urn:microsoft.com/office/officeart/2005/8/layout/list1"/>
    <dgm:cxn modelId="{1235893B-2B32-465D-81B3-F6F1946EABAA}" type="presParOf" srcId="{CC11CF11-39CF-4C0B-B364-A5FFFF930AB7}" destId="{D59F46A2-CD17-4D80-970F-266B9661C0AE}" srcOrd="16" destOrd="0" presId="urn:microsoft.com/office/officeart/2005/8/layout/list1"/>
    <dgm:cxn modelId="{D2959064-D1D7-42A0-B8F3-306AB755E933}" type="presParOf" srcId="{D59F46A2-CD17-4D80-970F-266B9661C0AE}" destId="{97CF2F45-6670-4C70-BA40-B99CE366BA0D}" srcOrd="0" destOrd="0" presId="urn:microsoft.com/office/officeart/2005/8/layout/list1"/>
    <dgm:cxn modelId="{645CB3ED-A714-4435-801A-AC960A4D3695}" type="presParOf" srcId="{D59F46A2-CD17-4D80-970F-266B9661C0AE}" destId="{0020FB71-8004-4DB0-A4E0-E969756AFBE6}" srcOrd="1" destOrd="0" presId="urn:microsoft.com/office/officeart/2005/8/layout/list1"/>
    <dgm:cxn modelId="{CAA68437-8F84-4027-A8DA-E61848E3E1B5}" type="presParOf" srcId="{CC11CF11-39CF-4C0B-B364-A5FFFF930AB7}" destId="{8A028C52-BCED-4196-BDC0-46479DB3FED3}" srcOrd="17" destOrd="0" presId="urn:microsoft.com/office/officeart/2005/8/layout/list1"/>
    <dgm:cxn modelId="{56ABCC28-3C76-432B-97FC-8CD460D3F449}" type="presParOf" srcId="{CC11CF11-39CF-4C0B-B364-A5FFFF930AB7}" destId="{74890093-1B44-42DD-997D-070A8F243EEC}" srcOrd="18" destOrd="0" presId="urn:microsoft.com/office/officeart/2005/8/layout/list1"/>
    <dgm:cxn modelId="{2CE1439A-7747-4DB7-A28D-F1531FBD8AB0}" type="presParOf" srcId="{CC11CF11-39CF-4C0B-B364-A5FFFF930AB7}" destId="{D708B203-7B5C-416D-A789-5C594F62372C}" srcOrd="19" destOrd="0" presId="urn:microsoft.com/office/officeart/2005/8/layout/list1"/>
    <dgm:cxn modelId="{2B27A9EF-3FA4-414D-94C3-7C42B26F32CD}" type="presParOf" srcId="{CC11CF11-39CF-4C0B-B364-A5FFFF930AB7}" destId="{59DA738F-3D7C-476F-A760-DEB3C1046922}" srcOrd="20" destOrd="0" presId="urn:microsoft.com/office/officeart/2005/8/layout/list1"/>
    <dgm:cxn modelId="{F6DE520E-7EDC-44E3-A0B8-CC7E2C487EBA}" type="presParOf" srcId="{59DA738F-3D7C-476F-A760-DEB3C1046922}" destId="{E4D03C02-A05E-4E20-8822-D1B4002E870C}" srcOrd="0" destOrd="0" presId="urn:microsoft.com/office/officeart/2005/8/layout/list1"/>
    <dgm:cxn modelId="{949F6854-BA64-4375-812A-CD5343137E46}" type="presParOf" srcId="{59DA738F-3D7C-476F-A760-DEB3C1046922}" destId="{34559DC6-1E35-428C-9293-3F2BB26CF19F}" srcOrd="1" destOrd="0" presId="urn:microsoft.com/office/officeart/2005/8/layout/list1"/>
    <dgm:cxn modelId="{18789155-CE4F-44BF-90D2-5065BA9D46FB}" type="presParOf" srcId="{CC11CF11-39CF-4C0B-B364-A5FFFF930AB7}" destId="{3D1764CD-CE2E-466C-B5C2-A52C3ACAA999}" srcOrd="21" destOrd="0" presId="urn:microsoft.com/office/officeart/2005/8/layout/list1"/>
    <dgm:cxn modelId="{88DAC906-AA5C-441D-A4A2-FC9857F32B0A}" type="presParOf" srcId="{CC11CF11-39CF-4C0B-B364-A5FFFF930AB7}" destId="{108B821C-523D-470C-A256-2E2A4A15A7DC}" srcOrd="22" destOrd="0" presId="urn:microsoft.com/office/officeart/2005/8/layout/list1"/>
    <dgm:cxn modelId="{AAF52D34-7F19-4247-8D13-8504A18E4D2A}" type="presParOf" srcId="{CC11CF11-39CF-4C0B-B364-A5FFFF930AB7}" destId="{E52D2986-1B78-4FF7-B2A0-29F4181B8FF5}" srcOrd="23" destOrd="0" presId="urn:microsoft.com/office/officeart/2005/8/layout/list1"/>
    <dgm:cxn modelId="{F579429D-F818-47E4-9BD0-54EC8E724E8D}" type="presParOf" srcId="{CC11CF11-39CF-4C0B-B364-A5FFFF930AB7}" destId="{945D81E8-2C77-43A5-B23C-F14DAC9D5173}" srcOrd="24" destOrd="0" presId="urn:microsoft.com/office/officeart/2005/8/layout/list1"/>
    <dgm:cxn modelId="{166808C8-E3CC-4333-AAFA-FE8DB7BAA9FD}" type="presParOf" srcId="{945D81E8-2C77-43A5-B23C-F14DAC9D5173}" destId="{9E419A5C-A9B4-47A7-837F-234B0C223BE5}" srcOrd="0" destOrd="0" presId="urn:microsoft.com/office/officeart/2005/8/layout/list1"/>
    <dgm:cxn modelId="{6CC04EB5-AFE1-49C7-8909-CAC2E2A020D8}" type="presParOf" srcId="{945D81E8-2C77-43A5-B23C-F14DAC9D5173}" destId="{C34538F0-72E2-4889-A9BE-B7B662EAF499}" srcOrd="1" destOrd="0" presId="urn:microsoft.com/office/officeart/2005/8/layout/list1"/>
    <dgm:cxn modelId="{9AE30B95-A24D-4246-B309-1E6A78839129}" type="presParOf" srcId="{CC11CF11-39CF-4C0B-B364-A5FFFF930AB7}" destId="{9D2FA406-CB18-4E89-A17E-7E91DC35D4BE}" srcOrd="25" destOrd="0" presId="urn:microsoft.com/office/officeart/2005/8/layout/list1"/>
    <dgm:cxn modelId="{D52CC7D4-8C9F-439F-97BC-5FB509A04559}" type="presParOf" srcId="{CC11CF11-39CF-4C0B-B364-A5FFFF930AB7}" destId="{F5035C0F-10F1-4570-AF6F-EC5F40D03AC8}"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2B1944-02D9-453A-86E6-D04C3269F7FD}" type="doc">
      <dgm:prSet loTypeId="urn:microsoft.com/office/officeart/2008/layout/AscendingPictureAccentProcess" loCatId="picture" qsTypeId="urn:microsoft.com/office/officeart/2005/8/quickstyle/3d3" qsCatId="3D" csTypeId="urn:microsoft.com/office/officeart/2005/8/colors/colorful4" csCatId="colorful" phldr="1"/>
      <dgm:spPr/>
      <dgm:t>
        <a:bodyPr/>
        <a:lstStyle/>
        <a:p>
          <a:endParaRPr lang="es-NI"/>
        </a:p>
      </dgm:t>
    </dgm:pt>
    <dgm:pt modelId="{CCF65244-99DF-4E57-8F4E-DF3A34CB31C4}">
      <dgm:prSet phldrT="[Texto]" custT="1"/>
      <dgm:spPr/>
      <dgm:t>
        <a:bodyPr/>
        <a:lstStyle/>
        <a:p>
          <a:r>
            <a:rPr lang="es-ES" sz="2000" b="1" cap="none" spc="0" dirty="0">
              <a:ln w="0"/>
              <a:solidFill>
                <a:schemeClr val="tx1"/>
              </a:solidFill>
              <a:effectLst>
                <a:outerShdw blurRad="38100" dist="19050" dir="2700000" algn="tl" rotWithShape="0">
                  <a:schemeClr val="dk1">
                    <a:alpha val="40000"/>
                  </a:schemeClr>
                </a:outerShdw>
              </a:effectLst>
              <a:latin typeface="+mn-lt"/>
              <a:cs typeface="Arial" panose="020B0604020202020204" pitchFamily="34" charset="0"/>
            </a:rPr>
            <a:t>Planificación</a:t>
          </a:r>
          <a:r>
            <a:rPr lang="es-ES" sz="1600" dirty="0">
              <a:latin typeface="+mn-lt"/>
            </a:rPr>
            <a:t> </a:t>
          </a:r>
          <a:endParaRPr lang="es-NI" sz="1600" dirty="0">
            <a:latin typeface="+mn-lt"/>
          </a:endParaRPr>
        </a:p>
      </dgm:t>
    </dgm:pt>
    <dgm:pt modelId="{3921CED9-A4F1-49D8-8D7A-AA8590244731}" type="parTrans" cxnId="{6269D217-8E4A-4D1D-9E5F-FD242F760BFB}">
      <dgm:prSet/>
      <dgm:spPr/>
      <dgm:t>
        <a:bodyPr/>
        <a:lstStyle/>
        <a:p>
          <a:endParaRPr lang="es-NI"/>
        </a:p>
      </dgm:t>
    </dgm:pt>
    <dgm:pt modelId="{DBED5767-77AE-4D00-AECF-8021E3A8A07D}" type="sibTrans" cxnId="{6269D217-8E4A-4D1D-9E5F-FD242F760BFB}">
      <dgm:prSet/>
      <dgm:spPr>
        <a:blipFill rotWithShape="1">
          <a:blip xmlns:r="http://schemas.openxmlformats.org/officeDocument/2006/relationships" r:embed="rId1"/>
          <a:srcRect/>
          <a:stretch>
            <a:fillRect l="-1000" r="-1000"/>
          </a:stretch>
        </a:blipFill>
      </dgm:spPr>
      <dgm:t>
        <a:bodyPr/>
        <a:lstStyle/>
        <a:p>
          <a:endParaRPr lang="es-NI"/>
        </a:p>
      </dgm:t>
    </dgm:pt>
    <dgm:pt modelId="{ED0EAC9C-13B3-431C-9F2E-5ABD5FF5B7B9}">
      <dgm:prSet phldrT="[Texto]" custT="1"/>
      <dgm:spPr/>
      <dgm:t>
        <a:bodyPr/>
        <a:lstStyle/>
        <a:p>
          <a:r>
            <a:rPr lang="es-ES" sz="2000" b="1" dirty="0">
              <a:solidFill>
                <a:schemeClr val="tx1"/>
              </a:solidFill>
              <a:latin typeface="+mn-lt"/>
              <a:cs typeface="Arial" panose="020B0604020202020204" pitchFamily="34" charset="0"/>
            </a:rPr>
            <a:t>Organización </a:t>
          </a:r>
          <a:endParaRPr lang="es-NI" sz="2000" b="1" dirty="0">
            <a:solidFill>
              <a:schemeClr val="tx1"/>
            </a:solidFill>
            <a:latin typeface="+mn-lt"/>
            <a:cs typeface="Arial" panose="020B0604020202020204" pitchFamily="34" charset="0"/>
          </a:endParaRPr>
        </a:p>
      </dgm:t>
    </dgm:pt>
    <dgm:pt modelId="{0E197D99-8DF5-45D6-8D96-9460C0420D6A}" type="parTrans" cxnId="{4C24C143-94BE-428F-8BD4-44EA433E0749}">
      <dgm:prSet/>
      <dgm:spPr/>
      <dgm:t>
        <a:bodyPr/>
        <a:lstStyle/>
        <a:p>
          <a:endParaRPr lang="es-NI"/>
        </a:p>
      </dgm:t>
    </dgm:pt>
    <dgm:pt modelId="{74A1A575-84AC-414E-A55E-A465371DF0D4}" type="sibTrans" cxnId="{4C24C143-94BE-428F-8BD4-44EA433E0749}">
      <dgm:prSet/>
      <dgm:spPr>
        <a:blipFill rotWithShape="1">
          <a:blip xmlns:r="http://schemas.openxmlformats.org/officeDocument/2006/relationships" r:embed="rId2"/>
          <a:srcRect/>
          <a:stretch>
            <a:fillRect l="-39000" r="-39000"/>
          </a:stretch>
        </a:blipFill>
      </dgm:spPr>
      <dgm:t>
        <a:bodyPr/>
        <a:lstStyle/>
        <a:p>
          <a:endParaRPr lang="es-NI"/>
        </a:p>
      </dgm:t>
    </dgm:pt>
    <dgm:pt modelId="{2E322D50-091B-448D-8322-D303CC9A036F}">
      <dgm:prSet phldrT="[Texto]" custT="1"/>
      <dgm:spPr/>
      <dgm:t>
        <a:bodyPr/>
        <a:lstStyle/>
        <a:p>
          <a:r>
            <a:rPr lang="es-ES" sz="2000" b="1" dirty="0">
              <a:solidFill>
                <a:schemeClr val="tx1"/>
              </a:solidFill>
              <a:latin typeface="+mn-lt"/>
              <a:cs typeface="Arial" panose="020B0604020202020204" pitchFamily="34" charset="0"/>
            </a:rPr>
            <a:t>Recursos y actividades </a:t>
          </a:r>
          <a:endParaRPr lang="es-NI" sz="2000" b="1" dirty="0">
            <a:solidFill>
              <a:schemeClr val="tx1"/>
            </a:solidFill>
            <a:latin typeface="+mn-lt"/>
            <a:cs typeface="Arial" panose="020B0604020202020204" pitchFamily="34" charset="0"/>
          </a:endParaRPr>
        </a:p>
      </dgm:t>
    </dgm:pt>
    <dgm:pt modelId="{3A5EB402-B1C0-4D86-B3A8-2E854DCDDD12}" type="parTrans" cxnId="{0A45CA72-476E-438E-B98E-44AF1F812EA4}">
      <dgm:prSet/>
      <dgm:spPr/>
      <dgm:t>
        <a:bodyPr/>
        <a:lstStyle/>
        <a:p>
          <a:endParaRPr lang="es-NI"/>
        </a:p>
      </dgm:t>
    </dgm:pt>
    <dgm:pt modelId="{18806556-D2B2-4D62-BA37-DA067DB0D2FC}" type="sibTrans" cxnId="{0A45CA72-476E-438E-B98E-44AF1F812EA4}">
      <dgm:prSet/>
      <dgm:spPr>
        <a:blipFill rotWithShape="1">
          <a:blip xmlns:r="http://schemas.openxmlformats.org/officeDocument/2006/relationships" r:embed="rId3"/>
          <a:srcRect/>
          <a:stretch>
            <a:fillRect l="-39000" r="-39000"/>
          </a:stretch>
        </a:blipFill>
      </dgm:spPr>
      <dgm:t>
        <a:bodyPr/>
        <a:lstStyle/>
        <a:p>
          <a:endParaRPr lang="es-NI">
            <a:ln w="38100">
              <a:solidFill>
                <a:schemeClr val="tx1"/>
              </a:solidFill>
            </a:ln>
          </a:endParaRPr>
        </a:p>
      </dgm:t>
    </dgm:pt>
    <dgm:pt modelId="{0215C5D8-51B2-49DE-8624-CBF6E5920FDA}" type="pres">
      <dgm:prSet presAssocID="{5D2B1944-02D9-453A-86E6-D04C3269F7FD}" presName="Name0" presStyleCnt="0">
        <dgm:presLayoutVars>
          <dgm:chMax val="7"/>
          <dgm:chPref val="7"/>
          <dgm:dir/>
        </dgm:presLayoutVars>
      </dgm:prSet>
      <dgm:spPr/>
    </dgm:pt>
    <dgm:pt modelId="{D1289ABA-1209-48B8-AE7C-022327C76C55}" type="pres">
      <dgm:prSet presAssocID="{5D2B1944-02D9-453A-86E6-D04C3269F7FD}" presName="dot1" presStyleLbl="alignNode1" presStyleIdx="0" presStyleCnt="12"/>
      <dgm:spPr/>
    </dgm:pt>
    <dgm:pt modelId="{456410FD-4809-4BFB-889C-B7D57DC06676}" type="pres">
      <dgm:prSet presAssocID="{5D2B1944-02D9-453A-86E6-D04C3269F7FD}" presName="dot2" presStyleLbl="alignNode1" presStyleIdx="1" presStyleCnt="12"/>
      <dgm:spPr/>
    </dgm:pt>
    <dgm:pt modelId="{02189A64-2EFA-472F-8127-E05675F089C3}" type="pres">
      <dgm:prSet presAssocID="{5D2B1944-02D9-453A-86E6-D04C3269F7FD}" presName="dot3" presStyleLbl="alignNode1" presStyleIdx="2" presStyleCnt="12"/>
      <dgm:spPr/>
    </dgm:pt>
    <dgm:pt modelId="{1D6A343B-A1AF-4EDE-8F51-D6376713E73D}" type="pres">
      <dgm:prSet presAssocID="{5D2B1944-02D9-453A-86E6-D04C3269F7FD}" presName="dot4" presStyleLbl="alignNode1" presStyleIdx="3" presStyleCnt="12"/>
      <dgm:spPr/>
    </dgm:pt>
    <dgm:pt modelId="{9B39FA88-A3D2-4704-A0B8-8A6A1C503625}" type="pres">
      <dgm:prSet presAssocID="{5D2B1944-02D9-453A-86E6-D04C3269F7FD}" presName="dot5" presStyleLbl="alignNode1" presStyleIdx="4" presStyleCnt="12"/>
      <dgm:spPr/>
    </dgm:pt>
    <dgm:pt modelId="{340C66C0-631D-4288-ADF6-573A0DF65C1D}" type="pres">
      <dgm:prSet presAssocID="{5D2B1944-02D9-453A-86E6-D04C3269F7FD}" presName="dotArrow1" presStyleLbl="alignNode1" presStyleIdx="5" presStyleCnt="12"/>
      <dgm:spPr/>
    </dgm:pt>
    <dgm:pt modelId="{BC27CDA5-1827-470E-9FE9-E50A33D97978}" type="pres">
      <dgm:prSet presAssocID="{5D2B1944-02D9-453A-86E6-D04C3269F7FD}" presName="dotArrow2" presStyleLbl="alignNode1" presStyleIdx="6" presStyleCnt="12"/>
      <dgm:spPr/>
    </dgm:pt>
    <dgm:pt modelId="{9771B546-470D-47F6-A04E-6BDCD801FA3C}" type="pres">
      <dgm:prSet presAssocID="{5D2B1944-02D9-453A-86E6-D04C3269F7FD}" presName="dotArrow3" presStyleLbl="alignNode1" presStyleIdx="7" presStyleCnt="12"/>
      <dgm:spPr/>
    </dgm:pt>
    <dgm:pt modelId="{F0C9D269-C7E4-4590-BD96-C99F1DA2913C}" type="pres">
      <dgm:prSet presAssocID="{5D2B1944-02D9-453A-86E6-D04C3269F7FD}" presName="dotArrow4" presStyleLbl="alignNode1" presStyleIdx="8" presStyleCnt="12"/>
      <dgm:spPr/>
    </dgm:pt>
    <dgm:pt modelId="{0506722E-29F8-4596-A1AB-B28E67373EA2}" type="pres">
      <dgm:prSet presAssocID="{5D2B1944-02D9-453A-86E6-D04C3269F7FD}" presName="dotArrow5" presStyleLbl="alignNode1" presStyleIdx="9" presStyleCnt="12"/>
      <dgm:spPr/>
    </dgm:pt>
    <dgm:pt modelId="{ED7BC537-3B27-4E9F-9436-9FE293CFAF9C}" type="pres">
      <dgm:prSet presAssocID="{5D2B1944-02D9-453A-86E6-D04C3269F7FD}" presName="dotArrow6" presStyleLbl="alignNode1" presStyleIdx="10" presStyleCnt="12"/>
      <dgm:spPr/>
    </dgm:pt>
    <dgm:pt modelId="{21AFF4B7-1217-45BB-8FA0-A3041E431EB3}" type="pres">
      <dgm:prSet presAssocID="{5D2B1944-02D9-453A-86E6-D04C3269F7FD}" presName="dotArrow7" presStyleLbl="alignNode1" presStyleIdx="11" presStyleCnt="12"/>
      <dgm:spPr/>
    </dgm:pt>
    <dgm:pt modelId="{6685E731-0133-4ABE-99DF-2223416EA86B}" type="pres">
      <dgm:prSet presAssocID="{CCF65244-99DF-4E57-8F4E-DF3A34CB31C4}" presName="parTx1" presStyleLbl="node1" presStyleIdx="0" presStyleCnt="3"/>
      <dgm:spPr/>
    </dgm:pt>
    <dgm:pt modelId="{CB835A53-C884-4DBC-A898-B93B6F1396FA}" type="pres">
      <dgm:prSet presAssocID="{DBED5767-77AE-4D00-AECF-8021E3A8A07D}" presName="picture1" presStyleCnt="0"/>
      <dgm:spPr/>
    </dgm:pt>
    <dgm:pt modelId="{38187A04-80B5-42DE-B14E-2B12F5A07364}" type="pres">
      <dgm:prSet presAssocID="{DBED5767-77AE-4D00-AECF-8021E3A8A07D}" presName="imageRepeatNode" presStyleLbl="fgImgPlace1" presStyleIdx="0" presStyleCnt="3"/>
      <dgm:spPr/>
    </dgm:pt>
    <dgm:pt modelId="{4A8C6873-4795-4A16-8F94-09E27B92A4FA}" type="pres">
      <dgm:prSet presAssocID="{ED0EAC9C-13B3-431C-9F2E-5ABD5FF5B7B9}" presName="parTx2" presStyleLbl="node1" presStyleIdx="1" presStyleCnt="3"/>
      <dgm:spPr/>
    </dgm:pt>
    <dgm:pt modelId="{2C1EA452-1462-44BE-96FE-2AB38C0576F3}" type="pres">
      <dgm:prSet presAssocID="{74A1A575-84AC-414E-A55E-A465371DF0D4}" presName="picture2" presStyleCnt="0"/>
      <dgm:spPr/>
    </dgm:pt>
    <dgm:pt modelId="{54A9E6DB-0837-40F2-B737-721F2D867C47}" type="pres">
      <dgm:prSet presAssocID="{74A1A575-84AC-414E-A55E-A465371DF0D4}" presName="imageRepeatNode" presStyleLbl="fgImgPlace1" presStyleIdx="1" presStyleCnt="3"/>
      <dgm:spPr/>
    </dgm:pt>
    <dgm:pt modelId="{B1A808CD-3AA5-4BFD-88EC-8B0C08932A31}" type="pres">
      <dgm:prSet presAssocID="{2E322D50-091B-448D-8322-D303CC9A036F}" presName="parTx3" presStyleLbl="node1" presStyleIdx="2" presStyleCnt="3"/>
      <dgm:spPr/>
    </dgm:pt>
    <dgm:pt modelId="{11127AE8-08EC-4FF8-AF95-ACBBF9B9F20B}" type="pres">
      <dgm:prSet presAssocID="{18806556-D2B2-4D62-BA37-DA067DB0D2FC}" presName="picture3" presStyleCnt="0"/>
      <dgm:spPr/>
    </dgm:pt>
    <dgm:pt modelId="{6525837E-BC86-479E-BD3F-37DF15299F4D}" type="pres">
      <dgm:prSet presAssocID="{18806556-D2B2-4D62-BA37-DA067DB0D2FC}" presName="imageRepeatNode" presStyleLbl="fgImgPlace1" presStyleIdx="2" presStyleCnt="3"/>
      <dgm:spPr/>
    </dgm:pt>
  </dgm:ptLst>
  <dgm:cxnLst>
    <dgm:cxn modelId="{6269D217-8E4A-4D1D-9E5F-FD242F760BFB}" srcId="{5D2B1944-02D9-453A-86E6-D04C3269F7FD}" destId="{CCF65244-99DF-4E57-8F4E-DF3A34CB31C4}" srcOrd="0" destOrd="0" parTransId="{3921CED9-A4F1-49D8-8D7A-AA8590244731}" sibTransId="{DBED5767-77AE-4D00-AECF-8021E3A8A07D}"/>
    <dgm:cxn modelId="{03585323-36C3-48DE-96A8-99059F27A261}" type="presOf" srcId="{2E322D50-091B-448D-8322-D303CC9A036F}" destId="{B1A808CD-3AA5-4BFD-88EC-8B0C08932A31}" srcOrd="0" destOrd="0" presId="urn:microsoft.com/office/officeart/2008/layout/AscendingPictureAccentProcess"/>
    <dgm:cxn modelId="{C2D85940-9434-47D1-808C-DA815D6A7724}" type="presOf" srcId="{DBED5767-77AE-4D00-AECF-8021E3A8A07D}" destId="{38187A04-80B5-42DE-B14E-2B12F5A07364}" srcOrd="0" destOrd="0" presId="urn:microsoft.com/office/officeart/2008/layout/AscendingPictureAccentProcess"/>
    <dgm:cxn modelId="{84B10E41-95FA-4F6F-B04D-BF9938FAEB1D}" type="presOf" srcId="{74A1A575-84AC-414E-A55E-A465371DF0D4}" destId="{54A9E6DB-0837-40F2-B737-721F2D867C47}" srcOrd="0" destOrd="0" presId="urn:microsoft.com/office/officeart/2008/layout/AscendingPictureAccentProcess"/>
    <dgm:cxn modelId="{4C24C143-94BE-428F-8BD4-44EA433E0749}" srcId="{5D2B1944-02D9-453A-86E6-D04C3269F7FD}" destId="{ED0EAC9C-13B3-431C-9F2E-5ABD5FF5B7B9}" srcOrd="1" destOrd="0" parTransId="{0E197D99-8DF5-45D6-8D96-9460C0420D6A}" sibTransId="{74A1A575-84AC-414E-A55E-A465371DF0D4}"/>
    <dgm:cxn modelId="{0A45CA72-476E-438E-B98E-44AF1F812EA4}" srcId="{5D2B1944-02D9-453A-86E6-D04C3269F7FD}" destId="{2E322D50-091B-448D-8322-D303CC9A036F}" srcOrd="2" destOrd="0" parTransId="{3A5EB402-B1C0-4D86-B3A8-2E854DCDDD12}" sibTransId="{18806556-D2B2-4D62-BA37-DA067DB0D2FC}"/>
    <dgm:cxn modelId="{47EE6653-AAF4-448C-9794-76BBA047EB56}" type="presOf" srcId="{5D2B1944-02D9-453A-86E6-D04C3269F7FD}" destId="{0215C5D8-51B2-49DE-8624-CBF6E5920FDA}" srcOrd="0" destOrd="0" presId="urn:microsoft.com/office/officeart/2008/layout/AscendingPictureAccentProcess"/>
    <dgm:cxn modelId="{515CB573-A0C2-4EA2-80BF-DB71D25DF339}" type="presOf" srcId="{18806556-D2B2-4D62-BA37-DA067DB0D2FC}" destId="{6525837E-BC86-479E-BD3F-37DF15299F4D}" srcOrd="0" destOrd="0" presId="urn:microsoft.com/office/officeart/2008/layout/AscendingPictureAccentProcess"/>
    <dgm:cxn modelId="{661C9382-91C5-4028-B95D-2BC4FF099064}" type="presOf" srcId="{ED0EAC9C-13B3-431C-9F2E-5ABD5FF5B7B9}" destId="{4A8C6873-4795-4A16-8F94-09E27B92A4FA}" srcOrd="0" destOrd="0" presId="urn:microsoft.com/office/officeart/2008/layout/AscendingPictureAccentProcess"/>
    <dgm:cxn modelId="{9EDA088D-F8CF-4B9D-9095-6DA1E4330556}" type="presOf" srcId="{CCF65244-99DF-4E57-8F4E-DF3A34CB31C4}" destId="{6685E731-0133-4ABE-99DF-2223416EA86B}" srcOrd="0" destOrd="0" presId="urn:microsoft.com/office/officeart/2008/layout/AscendingPictureAccentProcess"/>
    <dgm:cxn modelId="{AB07FDD3-8A91-4584-9A59-506D44420D37}" type="presParOf" srcId="{0215C5D8-51B2-49DE-8624-CBF6E5920FDA}" destId="{D1289ABA-1209-48B8-AE7C-022327C76C55}" srcOrd="0" destOrd="0" presId="urn:microsoft.com/office/officeart/2008/layout/AscendingPictureAccentProcess"/>
    <dgm:cxn modelId="{E56DCCCE-8640-4EF1-AD04-98BD76E603F2}" type="presParOf" srcId="{0215C5D8-51B2-49DE-8624-CBF6E5920FDA}" destId="{456410FD-4809-4BFB-889C-B7D57DC06676}" srcOrd="1" destOrd="0" presId="urn:microsoft.com/office/officeart/2008/layout/AscendingPictureAccentProcess"/>
    <dgm:cxn modelId="{BE7C15C0-3E4F-491B-B661-51EE9826B544}" type="presParOf" srcId="{0215C5D8-51B2-49DE-8624-CBF6E5920FDA}" destId="{02189A64-2EFA-472F-8127-E05675F089C3}" srcOrd="2" destOrd="0" presId="urn:microsoft.com/office/officeart/2008/layout/AscendingPictureAccentProcess"/>
    <dgm:cxn modelId="{F3108845-390B-438E-B2E0-6AABE2210818}" type="presParOf" srcId="{0215C5D8-51B2-49DE-8624-CBF6E5920FDA}" destId="{1D6A343B-A1AF-4EDE-8F51-D6376713E73D}" srcOrd="3" destOrd="0" presId="urn:microsoft.com/office/officeart/2008/layout/AscendingPictureAccentProcess"/>
    <dgm:cxn modelId="{51DDB9CA-1A56-41AE-AD3B-F8E6E98B5FBB}" type="presParOf" srcId="{0215C5D8-51B2-49DE-8624-CBF6E5920FDA}" destId="{9B39FA88-A3D2-4704-A0B8-8A6A1C503625}" srcOrd="4" destOrd="0" presId="urn:microsoft.com/office/officeart/2008/layout/AscendingPictureAccentProcess"/>
    <dgm:cxn modelId="{88052735-A551-4BB1-A648-A9AB10A364DF}" type="presParOf" srcId="{0215C5D8-51B2-49DE-8624-CBF6E5920FDA}" destId="{340C66C0-631D-4288-ADF6-573A0DF65C1D}" srcOrd="5" destOrd="0" presId="urn:microsoft.com/office/officeart/2008/layout/AscendingPictureAccentProcess"/>
    <dgm:cxn modelId="{E39D763F-0AFF-4E85-947E-976CA1EC9A37}" type="presParOf" srcId="{0215C5D8-51B2-49DE-8624-CBF6E5920FDA}" destId="{BC27CDA5-1827-470E-9FE9-E50A33D97978}" srcOrd="6" destOrd="0" presId="urn:microsoft.com/office/officeart/2008/layout/AscendingPictureAccentProcess"/>
    <dgm:cxn modelId="{7E747800-8B17-4226-8050-771ECF92D58E}" type="presParOf" srcId="{0215C5D8-51B2-49DE-8624-CBF6E5920FDA}" destId="{9771B546-470D-47F6-A04E-6BDCD801FA3C}" srcOrd="7" destOrd="0" presId="urn:microsoft.com/office/officeart/2008/layout/AscendingPictureAccentProcess"/>
    <dgm:cxn modelId="{585BAC9D-D76A-4ADA-A7DA-AA605244D4D4}" type="presParOf" srcId="{0215C5D8-51B2-49DE-8624-CBF6E5920FDA}" destId="{F0C9D269-C7E4-4590-BD96-C99F1DA2913C}" srcOrd="8" destOrd="0" presId="urn:microsoft.com/office/officeart/2008/layout/AscendingPictureAccentProcess"/>
    <dgm:cxn modelId="{1E34911C-10F1-44B3-9514-821B332E5FA5}" type="presParOf" srcId="{0215C5D8-51B2-49DE-8624-CBF6E5920FDA}" destId="{0506722E-29F8-4596-A1AB-B28E67373EA2}" srcOrd="9" destOrd="0" presId="urn:microsoft.com/office/officeart/2008/layout/AscendingPictureAccentProcess"/>
    <dgm:cxn modelId="{08216AAB-509A-4E1F-9645-A14A934349AF}" type="presParOf" srcId="{0215C5D8-51B2-49DE-8624-CBF6E5920FDA}" destId="{ED7BC537-3B27-4E9F-9436-9FE293CFAF9C}" srcOrd="10" destOrd="0" presId="urn:microsoft.com/office/officeart/2008/layout/AscendingPictureAccentProcess"/>
    <dgm:cxn modelId="{CA3571E1-DA7A-4ED8-B418-42515978097E}" type="presParOf" srcId="{0215C5D8-51B2-49DE-8624-CBF6E5920FDA}" destId="{21AFF4B7-1217-45BB-8FA0-A3041E431EB3}" srcOrd="11" destOrd="0" presId="urn:microsoft.com/office/officeart/2008/layout/AscendingPictureAccentProcess"/>
    <dgm:cxn modelId="{CC6630E8-CC7B-4D14-980B-68CD302A7723}" type="presParOf" srcId="{0215C5D8-51B2-49DE-8624-CBF6E5920FDA}" destId="{6685E731-0133-4ABE-99DF-2223416EA86B}" srcOrd="12" destOrd="0" presId="urn:microsoft.com/office/officeart/2008/layout/AscendingPictureAccentProcess"/>
    <dgm:cxn modelId="{84817017-63F3-4B3E-9F3A-8725B92D72F7}" type="presParOf" srcId="{0215C5D8-51B2-49DE-8624-CBF6E5920FDA}" destId="{CB835A53-C884-4DBC-A898-B93B6F1396FA}" srcOrd="13" destOrd="0" presId="urn:microsoft.com/office/officeart/2008/layout/AscendingPictureAccentProcess"/>
    <dgm:cxn modelId="{ED24001F-B87C-497B-9C8C-CB2B6982FA33}" type="presParOf" srcId="{CB835A53-C884-4DBC-A898-B93B6F1396FA}" destId="{38187A04-80B5-42DE-B14E-2B12F5A07364}" srcOrd="0" destOrd="0" presId="urn:microsoft.com/office/officeart/2008/layout/AscendingPictureAccentProcess"/>
    <dgm:cxn modelId="{56619C5D-9E6D-4DB7-AA2D-D4659A4DDFCA}" type="presParOf" srcId="{0215C5D8-51B2-49DE-8624-CBF6E5920FDA}" destId="{4A8C6873-4795-4A16-8F94-09E27B92A4FA}" srcOrd="14" destOrd="0" presId="urn:microsoft.com/office/officeart/2008/layout/AscendingPictureAccentProcess"/>
    <dgm:cxn modelId="{8C070886-4872-4BE9-B53F-A02875434D9E}" type="presParOf" srcId="{0215C5D8-51B2-49DE-8624-CBF6E5920FDA}" destId="{2C1EA452-1462-44BE-96FE-2AB38C0576F3}" srcOrd="15" destOrd="0" presId="urn:microsoft.com/office/officeart/2008/layout/AscendingPictureAccentProcess"/>
    <dgm:cxn modelId="{896813CA-A154-4E31-9572-A62A6F257034}" type="presParOf" srcId="{2C1EA452-1462-44BE-96FE-2AB38C0576F3}" destId="{54A9E6DB-0837-40F2-B737-721F2D867C47}" srcOrd="0" destOrd="0" presId="urn:microsoft.com/office/officeart/2008/layout/AscendingPictureAccentProcess"/>
    <dgm:cxn modelId="{E3AA477C-A087-4D3E-B33F-E28775C3EE3B}" type="presParOf" srcId="{0215C5D8-51B2-49DE-8624-CBF6E5920FDA}" destId="{B1A808CD-3AA5-4BFD-88EC-8B0C08932A31}" srcOrd="16" destOrd="0" presId="urn:microsoft.com/office/officeart/2008/layout/AscendingPictureAccentProcess"/>
    <dgm:cxn modelId="{91A714E5-5F21-46DD-838E-0991CE4D0ABB}" type="presParOf" srcId="{0215C5D8-51B2-49DE-8624-CBF6E5920FDA}" destId="{11127AE8-08EC-4FF8-AF95-ACBBF9B9F20B}" srcOrd="17" destOrd="0" presId="urn:microsoft.com/office/officeart/2008/layout/AscendingPictureAccentProcess"/>
    <dgm:cxn modelId="{15923AE6-5E2E-4E5E-857E-FB6334B54932}" type="presParOf" srcId="{11127AE8-08EC-4FF8-AF95-ACBBF9B9F20B}" destId="{6525837E-BC86-479E-BD3F-37DF15299F4D}"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9D5E04-0002-4C8F-820A-5FE3650EE292}" type="doc">
      <dgm:prSet loTypeId="urn:microsoft.com/office/officeart/2005/8/layout/bProcess3" loCatId="process" qsTypeId="urn:microsoft.com/office/officeart/2005/8/quickstyle/3d3" qsCatId="3D" csTypeId="urn:microsoft.com/office/officeart/2005/8/colors/colorful1" csCatId="colorful" phldr="1"/>
      <dgm:spPr/>
      <dgm:t>
        <a:bodyPr/>
        <a:lstStyle/>
        <a:p>
          <a:endParaRPr lang="es-NI"/>
        </a:p>
      </dgm:t>
    </dgm:pt>
    <dgm:pt modelId="{B744FD37-4C9A-439B-AE01-21C9A622D950}">
      <dgm:prSet phldrT="[Texto]" custT="1"/>
      <dgm:spPr/>
      <dgm:t>
        <a:bodyPr/>
        <a:lstStyle/>
        <a:p>
          <a:r>
            <a:rPr lang="es-ES" sz="1800" b="1" dirty="0">
              <a:solidFill>
                <a:schemeClr val="tx1"/>
              </a:solidFill>
              <a:latin typeface="+mn-lt"/>
              <a:cs typeface="Arial" panose="020B0604020202020204" pitchFamily="34" charset="0"/>
            </a:rPr>
            <a:t>Teléfono celular</a:t>
          </a:r>
          <a:endParaRPr lang="es-NI" sz="1800" b="1" dirty="0">
            <a:solidFill>
              <a:schemeClr val="tx1"/>
            </a:solidFill>
            <a:latin typeface="+mn-lt"/>
            <a:cs typeface="Arial" panose="020B0604020202020204" pitchFamily="34" charset="0"/>
          </a:endParaRPr>
        </a:p>
      </dgm:t>
    </dgm:pt>
    <dgm:pt modelId="{51B0B251-7886-4BB2-87A6-A5D137D14B4B}" type="parTrans" cxnId="{FB7E3A92-4195-4FB7-A435-9B90EFC752D5}">
      <dgm:prSet/>
      <dgm:spPr/>
      <dgm:t>
        <a:bodyPr/>
        <a:lstStyle/>
        <a:p>
          <a:endParaRPr lang="es-NI"/>
        </a:p>
      </dgm:t>
    </dgm:pt>
    <dgm:pt modelId="{92E5CDFD-FB4D-4855-B101-B1BD31683AE4}" type="sibTrans" cxnId="{FB7E3A92-4195-4FB7-A435-9B90EFC752D5}">
      <dgm:prSet/>
      <dgm:spPr/>
      <dgm:t>
        <a:bodyPr/>
        <a:lstStyle/>
        <a:p>
          <a:endParaRPr lang="es-NI"/>
        </a:p>
      </dgm:t>
    </dgm:pt>
    <dgm:pt modelId="{69CF3F8E-FD77-4205-9842-DE60E3020CCA}">
      <dgm:prSet phldrT="[Texto]" custT="1"/>
      <dgm:spPr/>
      <dgm:t>
        <a:bodyPr/>
        <a:lstStyle/>
        <a:p>
          <a:r>
            <a:rPr lang="es-ES" sz="1800" b="1" kern="1200" dirty="0" err="1">
              <a:solidFill>
                <a:prstClr val="black"/>
              </a:solidFill>
              <a:latin typeface="Calibri" panose="020F0502020204030204"/>
              <a:ea typeface="+mn-ea"/>
              <a:cs typeface="Arial" panose="020B0604020202020204" pitchFamily="34" charset="0"/>
            </a:rPr>
            <a:t>Tablets</a:t>
          </a:r>
          <a:endParaRPr lang="es-NI" sz="1800" b="1" kern="1200" dirty="0">
            <a:solidFill>
              <a:prstClr val="black"/>
            </a:solidFill>
            <a:latin typeface="Calibri" panose="020F0502020204030204"/>
            <a:ea typeface="+mn-ea"/>
            <a:cs typeface="Arial" panose="020B0604020202020204" pitchFamily="34" charset="0"/>
          </a:endParaRPr>
        </a:p>
      </dgm:t>
    </dgm:pt>
    <dgm:pt modelId="{EA45A264-B54F-4AA6-B436-F09FF9BF45CC}" type="parTrans" cxnId="{A042FF9E-2AB7-4735-BD5C-4285C93DC461}">
      <dgm:prSet/>
      <dgm:spPr/>
      <dgm:t>
        <a:bodyPr/>
        <a:lstStyle/>
        <a:p>
          <a:endParaRPr lang="es-NI"/>
        </a:p>
      </dgm:t>
    </dgm:pt>
    <dgm:pt modelId="{26D4C32C-F978-4522-8B78-E286F67AB58E}" type="sibTrans" cxnId="{A042FF9E-2AB7-4735-BD5C-4285C93DC461}">
      <dgm:prSet/>
      <dgm:spPr/>
      <dgm:t>
        <a:bodyPr/>
        <a:lstStyle/>
        <a:p>
          <a:endParaRPr lang="es-NI"/>
        </a:p>
      </dgm:t>
    </dgm:pt>
    <dgm:pt modelId="{658ECFE5-5FF8-4173-A0D7-8B9EDB09D0A2}">
      <dgm:prSet phldrT="[Texto]" custT="1"/>
      <dgm:spPr/>
      <dgm:t>
        <a:bodyPr/>
        <a:lstStyle/>
        <a:p>
          <a:r>
            <a:rPr lang="es-ES" sz="1800" b="1" kern="1200" dirty="0">
              <a:solidFill>
                <a:prstClr val="black"/>
              </a:solidFill>
              <a:latin typeface="Calibri" panose="020F0502020204030204"/>
              <a:ea typeface="+mn-ea"/>
              <a:cs typeface="Arial" panose="020B0604020202020204" pitchFamily="34" charset="0"/>
            </a:rPr>
            <a:t>Computadoras</a:t>
          </a:r>
          <a:endParaRPr lang="es-NI" sz="1800" b="1" kern="1200" dirty="0">
            <a:solidFill>
              <a:prstClr val="black"/>
            </a:solidFill>
            <a:latin typeface="Calibri" panose="020F0502020204030204"/>
            <a:ea typeface="+mn-ea"/>
            <a:cs typeface="Arial" panose="020B0604020202020204" pitchFamily="34" charset="0"/>
          </a:endParaRPr>
        </a:p>
      </dgm:t>
    </dgm:pt>
    <dgm:pt modelId="{CE1F04B9-0FA0-405E-90B9-8C3792BD4269}" type="parTrans" cxnId="{0004E655-6E58-4FF6-BDD5-6F84D78A1B6D}">
      <dgm:prSet/>
      <dgm:spPr/>
      <dgm:t>
        <a:bodyPr/>
        <a:lstStyle/>
        <a:p>
          <a:endParaRPr lang="es-NI"/>
        </a:p>
      </dgm:t>
    </dgm:pt>
    <dgm:pt modelId="{3EFF3DDC-EA9E-441E-886D-9070C3AD9A15}" type="sibTrans" cxnId="{0004E655-6E58-4FF6-BDD5-6F84D78A1B6D}">
      <dgm:prSet/>
      <dgm:spPr/>
      <dgm:t>
        <a:bodyPr/>
        <a:lstStyle/>
        <a:p>
          <a:endParaRPr lang="es-NI"/>
        </a:p>
      </dgm:t>
    </dgm:pt>
    <dgm:pt modelId="{B5067ADB-4199-4997-9F5C-C4CDA5768596}">
      <dgm:prSet phldrT="[Texto]" custT="1"/>
      <dgm:spPr/>
      <dgm:t>
        <a:bodyPr/>
        <a:lstStyle/>
        <a:p>
          <a:r>
            <a:rPr lang="es-ES" sz="2400" b="1" dirty="0" err="1">
              <a:solidFill>
                <a:schemeClr val="tx1"/>
              </a:solidFill>
              <a:latin typeface="+mn-lt"/>
              <a:cs typeface="Arial" panose="020B0604020202020204" pitchFamily="34" charset="0"/>
            </a:rPr>
            <a:t>ipod</a:t>
          </a:r>
          <a:endParaRPr lang="es-NI" sz="2400" b="1" dirty="0">
            <a:solidFill>
              <a:schemeClr val="tx1"/>
            </a:solidFill>
            <a:latin typeface="+mn-lt"/>
            <a:cs typeface="Arial" panose="020B0604020202020204" pitchFamily="34" charset="0"/>
          </a:endParaRPr>
        </a:p>
      </dgm:t>
    </dgm:pt>
    <dgm:pt modelId="{AA7E72B2-E245-45BD-A5C6-EB201AE71B29}" type="parTrans" cxnId="{F2FFEEE9-A758-4770-9C64-59C44BCD41D5}">
      <dgm:prSet/>
      <dgm:spPr/>
      <dgm:t>
        <a:bodyPr/>
        <a:lstStyle/>
        <a:p>
          <a:endParaRPr lang="es-NI"/>
        </a:p>
      </dgm:t>
    </dgm:pt>
    <dgm:pt modelId="{82416C0B-993D-4E38-93F0-EF7011D85201}" type="sibTrans" cxnId="{F2FFEEE9-A758-4770-9C64-59C44BCD41D5}">
      <dgm:prSet/>
      <dgm:spPr/>
      <dgm:t>
        <a:bodyPr/>
        <a:lstStyle/>
        <a:p>
          <a:endParaRPr lang="es-NI"/>
        </a:p>
      </dgm:t>
    </dgm:pt>
    <dgm:pt modelId="{2FCDB63A-97E8-417A-8CC2-04CC3E64F1A1}">
      <dgm:prSet phldrT="[Texto]" custT="1"/>
      <dgm:spPr/>
      <dgm:t>
        <a:bodyPr/>
        <a:lstStyle/>
        <a:p>
          <a:r>
            <a:rPr lang="es-ES" sz="1800" b="1" dirty="0">
              <a:solidFill>
                <a:schemeClr val="tx1"/>
              </a:solidFill>
              <a:latin typeface="Calibri" panose="020F0502020204030204" pitchFamily="34" charset="0"/>
              <a:cs typeface="Arial" panose="020B0604020202020204" pitchFamily="34" charset="0"/>
            </a:rPr>
            <a:t>Acceder a internet</a:t>
          </a:r>
          <a:endParaRPr lang="es-NI" sz="1800" b="1" dirty="0">
            <a:solidFill>
              <a:schemeClr val="tx1"/>
            </a:solidFill>
            <a:latin typeface="Calibri" panose="020F0502020204030204" pitchFamily="34" charset="0"/>
            <a:cs typeface="Arial" panose="020B0604020202020204" pitchFamily="34" charset="0"/>
          </a:endParaRPr>
        </a:p>
      </dgm:t>
    </dgm:pt>
    <dgm:pt modelId="{D1412C97-BD77-4031-8F0A-E1C13FAB942C}" type="parTrans" cxnId="{C725716E-22A0-459B-B864-13C16EFBF9C2}">
      <dgm:prSet/>
      <dgm:spPr/>
      <dgm:t>
        <a:bodyPr/>
        <a:lstStyle/>
        <a:p>
          <a:endParaRPr lang="es-NI"/>
        </a:p>
      </dgm:t>
    </dgm:pt>
    <dgm:pt modelId="{F05260A1-CBEE-4B3D-A63A-00D08EA6D19E}" type="sibTrans" cxnId="{C725716E-22A0-459B-B864-13C16EFBF9C2}">
      <dgm:prSet/>
      <dgm:spPr/>
      <dgm:t>
        <a:bodyPr/>
        <a:lstStyle/>
        <a:p>
          <a:endParaRPr lang="es-NI"/>
        </a:p>
      </dgm:t>
    </dgm:pt>
    <dgm:pt modelId="{5F6FDE12-764B-4A29-A25C-C6C403E3933C}">
      <dgm:prSet phldrT="[Texto]" custT="1"/>
      <dgm:spPr/>
      <dgm:t>
        <a:bodyPr/>
        <a:lstStyle/>
        <a:p>
          <a:r>
            <a:rPr lang="es-ES" sz="1800" b="1" kern="1200" dirty="0">
              <a:solidFill>
                <a:prstClr val="black"/>
              </a:solidFill>
              <a:latin typeface="Calibri" panose="020F0502020204030204"/>
              <a:ea typeface="+mn-ea"/>
              <a:cs typeface="Arial" panose="020B0604020202020204" pitchFamily="34" charset="0"/>
            </a:rPr>
            <a:t>Conocer aplicaciones</a:t>
          </a:r>
          <a:endParaRPr lang="es-NI" sz="1800" b="1" kern="1200" dirty="0">
            <a:solidFill>
              <a:prstClr val="black"/>
            </a:solidFill>
            <a:latin typeface="Calibri" panose="020F0502020204030204"/>
            <a:ea typeface="+mn-ea"/>
            <a:cs typeface="Arial" panose="020B0604020202020204" pitchFamily="34" charset="0"/>
          </a:endParaRPr>
        </a:p>
      </dgm:t>
    </dgm:pt>
    <dgm:pt modelId="{0FF5A824-3FDF-464E-A492-C9151A3D98C3}" type="parTrans" cxnId="{4BDDEC4E-767E-4251-B686-2A563AE7D6E6}">
      <dgm:prSet/>
      <dgm:spPr/>
      <dgm:t>
        <a:bodyPr/>
        <a:lstStyle/>
        <a:p>
          <a:endParaRPr lang="es-NI"/>
        </a:p>
      </dgm:t>
    </dgm:pt>
    <dgm:pt modelId="{ADA1BA61-6AEE-4062-96F0-57A29E125C98}" type="sibTrans" cxnId="{4BDDEC4E-767E-4251-B686-2A563AE7D6E6}">
      <dgm:prSet/>
      <dgm:spPr/>
      <dgm:t>
        <a:bodyPr/>
        <a:lstStyle/>
        <a:p>
          <a:endParaRPr lang="es-NI"/>
        </a:p>
      </dgm:t>
    </dgm:pt>
    <dgm:pt modelId="{576261F8-31A0-4E6A-8362-8BF391C6840C}">
      <dgm:prSet phldrT="[Texto]" custT="1"/>
      <dgm:spPr/>
      <dgm:t>
        <a:bodyPr/>
        <a:lstStyle/>
        <a:p>
          <a:r>
            <a:rPr lang="es-ES" sz="1800" b="1" dirty="0">
              <a:solidFill>
                <a:schemeClr val="tx1"/>
              </a:solidFill>
              <a:latin typeface="Calibri" panose="020F0502020204030204" pitchFamily="34" charset="0"/>
              <a:cs typeface="Arial" panose="020B0604020202020204" pitchFamily="34" charset="0"/>
            </a:rPr>
            <a:t>Uso correcto </a:t>
          </a:r>
          <a:r>
            <a:rPr lang="es-ES" sz="2000" b="1" dirty="0">
              <a:solidFill>
                <a:schemeClr val="tx1"/>
              </a:solidFill>
              <a:latin typeface="Calibri" panose="020F0502020204030204" pitchFamily="34" charset="0"/>
              <a:cs typeface="Arial" panose="020B0604020202020204" pitchFamily="34" charset="0"/>
            </a:rPr>
            <a:t>de :</a:t>
          </a:r>
          <a:endParaRPr lang="es-NI" sz="2000" b="1" dirty="0">
            <a:solidFill>
              <a:schemeClr val="tx1"/>
            </a:solidFill>
            <a:latin typeface="Calibri" panose="020F0502020204030204" pitchFamily="34" charset="0"/>
            <a:cs typeface="Arial" panose="020B0604020202020204" pitchFamily="34" charset="0"/>
          </a:endParaRPr>
        </a:p>
      </dgm:t>
    </dgm:pt>
    <dgm:pt modelId="{8AB18CDF-A574-489E-BD6C-7C9DF2F1ACBF}" type="parTrans" cxnId="{ADB34696-50BD-4F2D-B096-DFC1264FC3F6}">
      <dgm:prSet/>
      <dgm:spPr/>
      <dgm:t>
        <a:bodyPr/>
        <a:lstStyle/>
        <a:p>
          <a:endParaRPr lang="es-NI"/>
        </a:p>
      </dgm:t>
    </dgm:pt>
    <dgm:pt modelId="{92359F79-B8F6-4A3C-ABA8-707F6045C318}" type="sibTrans" cxnId="{ADB34696-50BD-4F2D-B096-DFC1264FC3F6}">
      <dgm:prSet/>
      <dgm:spPr/>
      <dgm:t>
        <a:bodyPr/>
        <a:lstStyle/>
        <a:p>
          <a:endParaRPr lang="es-NI"/>
        </a:p>
      </dgm:t>
    </dgm:pt>
    <dgm:pt modelId="{29A446E0-BFAE-4EFC-957F-3D3AF33F2968}">
      <dgm:prSet phldrT="[Texto]" custT="1"/>
      <dgm:spPr/>
      <dgm:t>
        <a:bodyPr/>
        <a:lstStyle/>
        <a:p>
          <a:r>
            <a:rPr lang="es-ES" sz="2000" b="1" dirty="0">
              <a:solidFill>
                <a:schemeClr val="tx1"/>
              </a:solidFill>
              <a:latin typeface="Calibri" panose="020F0502020204030204" pitchFamily="34" charset="0"/>
              <a:cs typeface="Arial" panose="020B0604020202020204" pitchFamily="34" charset="0"/>
            </a:rPr>
            <a:t>Redes sociales</a:t>
          </a:r>
          <a:endParaRPr lang="es-NI" sz="2000" b="1" dirty="0">
            <a:solidFill>
              <a:schemeClr val="tx1"/>
            </a:solidFill>
            <a:latin typeface="Calibri" panose="020F0502020204030204" pitchFamily="34" charset="0"/>
            <a:cs typeface="Arial" panose="020B0604020202020204" pitchFamily="34" charset="0"/>
          </a:endParaRPr>
        </a:p>
      </dgm:t>
    </dgm:pt>
    <dgm:pt modelId="{E1BC57C5-93B9-4267-9B3F-0E43950B24C6}" type="parTrans" cxnId="{E23FB6B7-3C42-448B-9E77-997BB4BCDCC6}">
      <dgm:prSet/>
      <dgm:spPr/>
      <dgm:t>
        <a:bodyPr/>
        <a:lstStyle/>
        <a:p>
          <a:endParaRPr lang="es-NI"/>
        </a:p>
      </dgm:t>
    </dgm:pt>
    <dgm:pt modelId="{EBA20D14-2BB3-42A5-ABBD-AAEE660CB3E0}" type="sibTrans" cxnId="{E23FB6B7-3C42-448B-9E77-997BB4BCDCC6}">
      <dgm:prSet/>
      <dgm:spPr/>
      <dgm:t>
        <a:bodyPr/>
        <a:lstStyle/>
        <a:p>
          <a:endParaRPr lang="es-NI"/>
        </a:p>
      </dgm:t>
    </dgm:pt>
    <dgm:pt modelId="{C7B21764-8513-4100-B4D1-D840E4EEEF8B}">
      <dgm:prSet phldrT="[Texto]"/>
      <dgm:spPr/>
      <dgm:t>
        <a:bodyPr/>
        <a:lstStyle/>
        <a:p>
          <a:r>
            <a:rPr lang="es-ES" b="1" dirty="0">
              <a:solidFill>
                <a:schemeClr val="tx1"/>
              </a:solidFill>
              <a:latin typeface="Calibri" panose="020F0502020204030204" pitchFamily="34" charset="0"/>
              <a:cs typeface="Arial" panose="020B0604020202020204" pitchFamily="34" charset="0"/>
            </a:rPr>
            <a:t>WhatsApp, Facebook, Instagram, </a:t>
          </a:r>
          <a:r>
            <a:rPr lang="es-ES" b="1" dirty="0" err="1">
              <a:solidFill>
                <a:schemeClr val="tx1"/>
              </a:solidFill>
              <a:latin typeface="Calibri" panose="020F0502020204030204" pitchFamily="34" charset="0"/>
              <a:cs typeface="Arial" panose="020B0604020202020204" pitchFamily="34" charset="0"/>
            </a:rPr>
            <a:t>tiktok</a:t>
          </a:r>
          <a:r>
            <a:rPr lang="es-ES" b="1" dirty="0">
              <a:solidFill>
                <a:schemeClr val="tx1"/>
              </a:solidFill>
              <a:latin typeface="Calibri" panose="020F0502020204030204" pitchFamily="34" charset="0"/>
              <a:cs typeface="Arial" panose="020B0604020202020204" pitchFamily="34" charset="0"/>
            </a:rPr>
            <a:t>, entre otros</a:t>
          </a:r>
          <a:endParaRPr lang="es-NI" b="1" dirty="0">
            <a:solidFill>
              <a:schemeClr val="tx1"/>
            </a:solidFill>
            <a:latin typeface="Calibri" panose="020F0502020204030204" pitchFamily="34" charset="0"/>
            <a:cs typeface="Arial" panose="020B0604020202020204" pitchFamily="34" charset="0"/>
          </a:endParaRPr>
        </a:p>
      </dgm:t>
    </dgm:pt>
    <dgm:pt modelId="{EE063E16-7EA2-4B52-BBC3-5AD1BFC221EE}" type="parTrans" cxnId="{B64BC6AB-7291-4123-AE8A-E12CE429B45B}">
      <dgm:prSet/>
      <dgm:spPr/>
      <dgm:t>
        <a:bodyPr/>
        <a:lstStyle/>
        <a:p>
          <a:endParaRPr lang="es-NI"/>
        </a:p>
      </dgm:t>
    </dgm:pt>
    <dgm:pt modelId="{32D62386-9186-4220-87D3-C0BBFC2A0BD8}" type="sibTrans" cxnId="{B64BC6AB-7291-4123-AE8A-E12CE429B45B}">
      <dgm:prSet/>
      <dgm:spPr/>
      <dgm:t>
        <a:bodyPr/>
        <a:lstStyle/>
        <a:p>
          <a:endParaRPr lang="es-NI"/>
        </a:p>
      </dgm:t>
    </dgm:pt>
    <dgm:pt modelId="{170FD23D-873A-4920-819D-79A366DDD14C}">
      <dgm:prSet phldrT="[Texto]" custT="1"/>
      <dgm:spPr/>
      <dgm:t>
        <a:bodyPr/>
        <a:lstStyle/>
        <a:p>
          <a:r>
            <a:rPr lang="es-ES" sz="2000" b="1" dirty="0">
              <a:solidFill>
                <a:schemeClr val="tx1"/>
              </a:solidFill>
              <a:latin typeface="+mn-lt"/>
              <a:cs typeface="Arial" panose="020B0604020202020204" pitchFamily="34" charset="0"/>
            </a:rPr>
            <a:t>Programas computacionales</a:t>
          </a:r>
          <a:r>
            <a:rPr lang="es-ES" sz="1500" dirty="0">
              <a:latin typeface="+mn-lt"/>
            </a:rPr>
            <a:t>.</a:t>
          </a:r>
          <a:endParaRPr lang="es-NI" sz="1500" dirty="0">
            <a:latin typeface="+mn-lt"/>
          </a:endParaRPr>
        </a:p>
      </dgm:t>
    </dgm:pt>
    <dgm:pt modelId="{C2C1D3BA-838D-4EB9-AAE1-A25264EE62E2}" type="parTrans" cxnId="{74A378F7-4B8C-4A24-85A0-E76DDDB5D92D}">
      <dgm:prSet/>
      <dgm:spPr/>
      <dgm:t>
        <a:bodyPr/>
        <a:lstStyle/>
        <a:p>
          <a:endParaRPr lang="es-NI"/>
        </a:p>
      </dgm:t>
    </dgm:pt>
    <dgm:pt modelId="{E1BDF7F1-43B8-4CFD-B11E-C0FA061C9413}" type="sibTrans" cxnId="{74A378F7-4B8C-4A24-85A0-E76DDDB5D92D}">
      <dgm:prSet/>
      <dgm:spPr/>
      <dgm:t>
        <a:bodyPr/>
        <a:lstStyle/>
        <a:p>
          <a:endParaRPr lang="es-NI"/>
        </a:p>
      </dgm:t>
    </dgm:pt>
    <dgm:pt modelId="{14D40DDD-6FBF-4FBB-8923-3774EE5BD07D}">
      <dgm:prSet phldrT="[Texto]" custT="1"/>
      <dgm:spPr/>
      <dgm:t>
        <a:bodyPr/>
        <a:lstStyle/>
        <a:p>
          <a:r>
            <a:rPr lang="es-ES"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Sofware</a:t>
          </a:r>
          <a:r>
            <a:rPr lang="es-E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educativos</a:t>
          </a:r>
          <a:r>
            <a:rPr lang="es-ES" sz="2000" b="1" kern="1200" dirty="0">
              <a:solidFill>
                <a:schemeClr val="tx1"/>
              </a:solidFill>
              <a:latin typeface="Calibri" panose="020F0502020204030204" pitchFamily="34" charset="0"/>
              <a:cs typeface="Arial" panose="020B0604020202020204" pitchFamily="34" charset="0"/>
            </a:rPr>
            <a:t>.</a:t>
          </a:r>
          <a:endParaRPr lang="es-NI" sz="2000" b="1" kern="1200" dirty="0">
            <a:solidFill>
              <a:schemeClr val="tx1"/>
            </a:solidFill>
            <a:latin typeface="Calibri" panose="020F0502020204030204" pitchFamily="34" charset="0"/>
            <a:cs typeface="Arial" panose="020B0604020202020204" pitchFamily="34" charset="0"/>
          </a:endParaRPr>
        </a:p>
      </dgm:t>
    </dgm:pt>
    <dgm:pt modelId="{89696842-E788-41FA-9B19-EEE127900909}" type="parTrans" cxnId="{5C23EADD-05C9-4F36-BF60-67EF61B01DA7}">
      <dgm:prSet/>
      <dgm:spPr/>
      <dgm:t>
        <a:bodyPr/>
        <a:lstStyle/>
        <a:p>
          <a:endParaRPr lang="es-NI"/>
        </a:p>
      </dgm:t>
    </dgm:pt>
    <dgm:pt modelId="{837E715A-BA5C-452D-A80E-0EBF00AC472C}" type="sibTrans" cxnId="{5C23EADD-05C9-4F36-BF60-67EF61B01DA7}">
      <dgm:prSet/>
      <dgm:spPr/>
      <dgm:t>
        <a:bodyPr/>
        <a:lstStyle/>
        <a:p>
          <a:endParaRPr lang="es-NI"/>
        </a:p>
      </dgm:t>
    </dgm:pt>
    <dgm:pt modelId="{BC3F2D2D-643F-4446-8CDC-6A3526C5C522}" type="pres">
      <dgm:prSet presAssocID="{089D5E04-0002-4C8F-820A-5FE3650EE292}" presName="Name0" presStyleCnt="0">
        <dgm:presLayoutVars>
          <dgm:dir/>
          <dgm:resizeHandles val="exact"/>
        </dgm:presLayoutVars>
      </dgm:prSet>
      <dgm:spPr/>
    </dgm:pt>
    <dgm:pt modelId="{59FDCD71-C710-4041-8D7C-E2366F29DADA}" type="pres">
      <dgm:prSet presAssocID="{B744FD37-4C9A-439B-AE01-21C9A622D950}" presName="node" presStyleLbl="node1" presStyleIdx="0" presStyleCnt="11">
        <dgm:presLayoutVars>
          <dgm:bulletEnabled val="1"/>
        </dgm:presLayoutVars>
      </dgm:prSet>
      <dgm:spPr/>
    </dgm:pt>
    <dgm:pt modelId="{040DF9AF-6FF0-4BAF-84C0-59BC3F2B69BC}" type="pres">
      <dgm:prSet presAssocID="{92E5CDFD-FB4D-4855-B101-B1BD31683AE4}" presName="sibTrans" presStyleLbl="sibTrans1D1" presStyleIdx="0" presStyleCnt="10"/>
      <dgm:spPr/>
    </dgm:pt>
    <dgm:pt modelId="{20A68B0E-095E-40CA-8332-FD62816459E2}" type="pres">
      <dgm:prSet presAssocID="{92E5CDFD-FB4D-4855-B101-B1BD31683AE4}" presName="connectorText" presStyleLbl="sibTrans1D1" presStyleIdx="0" presStyleCnt="10"/>
      <dgm:spPr/>
    </dgm:pt>
    <dgm:pt modelId="{0F83C3E7-A707-4B90-8119-77D677F23AAD}" type="pres">
      <dgm:prSet presAssocID="{69CF3F8E-FD77-4205-9842-DE60E3020CCA}" presName="node" presStyleLbl="node1" presStyleIdx="1" presStyleCnt="11">
        <dgm:presLayoutVars>
          <dgm:bulletEnabled val="1"/>
        </dgm:presLayoutVars>
      </dgm:prSet>
      <dgm:spPr/>
    </dgm:pt>
    <dgm:pt modelId="{D36CE5C1-A5AB-4C29-A9BD-2A22F503FEA5}" type="pres">
      <dgm:prSet presAssocID="{26D4C32C-F978-4522-8B78-E286F67AB58E}" presName="sibTrans" presStyleLbl="sibTrans1D1" presStyleIdx="1" presStyleCnt="10"/>
      <dgm:spPr/>
    </dgm:pt>
    <dgm:pt modelId="{E28F78FE-7053-4265-AFE5-CDB70C2A8960}" type="pres">
      <dgm:prSet presAssocID="{26D4C32C-F978-4522-8B78-E286F67AB58E}" presName="connectorText" presStyleLbl="sibTrans1D1" presStyleIdx="1" presStyleCnt="10"/>
      <dgm:spPr/>
    </dgm:pt>
    <dgm:pt modelId="{BC47432F-9C23-4B98-8538-F3FBB45AC991}" type="pres">
      <dgm:prSet presAssocID="{658ECFE5-5FF8-4173-A0D7-8B9EDB09D0A2}" presName="node" presStyleLbl="node1" presStyleIdx="2" presStyleCnt="11">
        <dgm:presLayoutVars>
          <dgm:bulletEnabled val="1"/>
        </dgm:presLayoutVars>
      </dgm:prSet>
      <dgm:spPr/>
    </dgm:pt>
    <dgm:pt modelId="{F93B19F2-E3EB-4B41-8BB2-6EBD11BD777C}" type="pres">
      <dgm:prSet presAssocID="{3EFF3DDC-EA9E-441E-886D-9070C3AD9A15}" presName="sibTrans" presStyleLbl="sibTrans1D1" presStyleIdx="2" presStyleCnt="10"/>
      <dgm:spPr/>
    </dgm:pt>
    <dgm:pt modelId="{E0454564-BE10-400C-A6BC-FED012169A90}" type="pres">
      <dgm:prSet presAssocID="{3EFF3DDC-EA9E-441E-886D-9070C3AD9A15}" presName="connectorText" presStyleLbl="sibTrans1D1" presStyleIdx="2" presStyleCnt="10"/>
      <dgm:spPr/>
    </dgm:pt>
    <dgm:pt modelId="{798A3646-3065-421F-8DDF-68BA6260A761}" type="pres">
      <dgm:prSet presAssocID="{B5067ADB-4199-4997-9F5C-C4CDA5768596}" presName="node" presStyleLbl="node1" presStyleIdx="3" presStyleCnt="11">
        <dgm:presLayoutVars>
          <dgm:bulletEnabled val="1"/>
        </dgm:presLayoutVars>
      </dgm:prSet>
      <dgm:spPr/>
    </dgm:pt>
    <dgm:pt modelId="{D239CB04-72A1-4D83-ADF7-4D3A3DBC3D31}" type="pres">
      <dgm:prSet presAssocID="{82416C0B-993D-4E38-93F0-EF7011D85201}" presName="sibTrans" presStyleLbl="sibTrans1D1" presStyleIdx="3" presStyleCnt="10"/>
      <dgm:spPr/>
    </dgm:pt>
    <dgm:pt modelId="{519738C4-611E-4796-A82E-BA5EFB24BE97}" type="pres">
      <dgm:prSet presAssocID="{82416C0B-993D-4E38-93F0-EF7011D85201}" presName="connectorText" presStyleLbl="sibTrans1D1" presStyleIdx="3" presStyleCnt="10"/>
      <dgm:spPr/>
    </dgm:pt>
    <dgm:pt modelId="{56FE86F7-8831-4B4B-980E-8C8923AB442B}" type="pres">
      <dgm:prSet presAssocID="{2FCDB63A-97E8-417A-8CC2-04CC3E64F1A1}" presName="node" presStyleLbl="node1" presStyleIdx="4" presStyleCnt="11">
        <dgm:presLayoutVars>
          <dgm:bulletEnabled val="1"/>
        </dgm:presLayoutVars>
      </dgm:prSet>
      <dgm:spPr/>
    </dgm:pt>
    <dgm:pt modelId="{4DFF4513-5B6E-49C0-B158-FFD0C33FD2DE}" type="pres">
      <dgm:prSet presAssocID="{F05260A1-CBEE-4B3D-A63A-00D08EA6D19E}" presName="sibTrans" presStyleLbl="sibTrans1D1" presStyleIdx="4" presStyleCnt="10"/>
      <dgm:spPr/>
    </dgm:pt>
    <dgm:pt modelId="{44082EC3-4973-414C-9A3A-5C9708D2C8CF}" type="pres">
      <dgm:prSet presAssocID="{F05260A1-CBEE-4B3D-A63A-00D08EA6D19E}" presName="connectorText" presStyleLbl="sibTrans1D1" presStyleIdx="4" presStyleCnt="10"/>
      <dgm:spPr/>
    </dgm:pt>
    <dgm:pt modelId="{BEBD3B00-4EED-4E55-BA45-357F903CA287}" type="pres">
      <dgm:prSet presAssocID="{5F6FDE12-764B-4A29-A25C-C6C403E3933C}" presName="node" presStyleLbl="node1" presStyleIdx="5" presStyleCnt="11">
        <dgm:presLayoutVars>
          <dgm:bulletEnabled val="1"/>
        </dgm:presLayoutVars>
      </dgm:prSet>
      <dgm:spPr/>
    </dgm:pt>
    <dgm:pt modelId="{CAC2FE8F-0CA8-40BD-BA50-8060DE96BFCB}" type="pres">
      <dgm:prSet presAssocID="{ADA1BA61-6AEE-4062-96F0-57A29E125C98}" presName="sibTrans" presStyleLbl="sibTrans1D1" presStyleIdx="5" presStyleCnt="10"/>
      <dgm:spPr/>
    </dgm:pt>
    <dgm:pt modelId="{68E49D39-9013-4D6D-B6FE-441C933A16CB}" type="pres">
      <dgm:prSet presAssocID="{ADA1BA61-6AEE-4062-96F0-57A29E125C98}" presName="connectorText" presStyleLbl="sibTrans1D1" presStyleIdx="5" presStyleCnt="10"/>
      <dgm:spPr/>
    </dgm:pt>
    <dgm:pt modelId="{EABC694E-C205-45A8-801D-FAB350108982}" type="pres">
      <dgm:prSet presAssocID="{576261F8-31A0-4E6A-8362-8BF391C6840C}" presName="node" presStyleLbl="node1" presStyleIdx="6" presStyleCnt="11">
        <dgm:presLayoutVars>
          <dgm:bulletEnabled val="1"/>
        </dgm:presLayoutVars>
      </dgm:prSet>
      <dgm:spPr/>
    </dgm:pt>
    <dgm:pt modelId="{1CB66FB9-FAF5-4759-8A85-072D78101A3E}" type="pres">
      <dgm:prSet presAssocID="{92359F79-B8F6-4A3C-ABA8-707F6045C318}" presName="sibTrans" presStyleLbl="sibTrans1D1" presStyleIdx="6" presStyleCnt="10"/>
      <dgm:spPr/>
    </dgm:pt>
    <dgm:pt modelId="{BD6813C7-D324-4CB5-88B0-09DB61F75B23}" type="pres">
      <dgm:prSet presAssocID="{92359F79-B8F6-4A3C-ABA8-707F6045C318}" presName="connectorText" presStyleLbl="sibTrans1D1" presStyleIdx="6" presStyleCnt="10"/>
      <dgm:spPr/>
    </dgm:pt>
    <dgm:pt modelId="{18AD869C-CA45-4BE0-A296-E4763610A257}" type="pres">
      <dgm:prSet presAssocID="{29A446E0-BFAE-4EFC-957F-3D3AF33F2968}" presName="node" presStyleLbl="node1" presStyleIdx="7" presStyleCnt="11">
        <dgm:presLayoutVars>
          <dgm:bulletEnabled val="1"/>
        </dgm:presLayoutVars>
      </dgm:prSet>
      <dgm:spPr/>
    </dgm:pt>
    <dgm:pt modelId="{59C8F661-A69D-470E-A0A8-2B09C44CE115}" type="pres">
      <dgm:prSet presAssocID="{EBA20D14-2BB3-42A5-ABBD-AAEE660CB3E0}" presName="sibTrans" presStyleLbl="sibTrans1D1" presStyleIdx="7" presStyleCnt="10"/>
      <dgm:spPr/>
    </dgm:pt>
    <dgm:pt modelId="{21EDA359-95A7-44E8-8040-EAA0D40C4F7A}" type="pres">
      <dgm:prSet presAssocID="{EBA20D14-2BB3-42A5-ABBD-AAEE660CB3E0}" presName="connectorText" presStyleLbl="sibTrans1D1" presStyleIdx="7" presStyleCnt="10"/>
      <dgm:spPr/>
    </dgm:pt>
    <dgm:pt modelId="{3D3BBF33-2025-439A-8E64-67565C146311}" type="pres">
      <dgm:prSet presAssocID="{C7B21764-8513-4100-B4D1-D840E4EEEF8B}" presName="node" presStyleLbl="node1" presStyleIdx="8" presStyleCnt="11">
        <dgm:presLayoutVars>
          <dgm:bulletEnabled val="1"/>
        </dgm:presLayoutVars>
      </dgm:prSet>
      <dgm:spPr/>
    </dgm:pt>
    <dgm:pt modelId="{66E700D1-65D9-4C5B-AF5B-EF18E6193FC5}" type="pres">
      <dgm:prSet presAssocID="{32D62386-9186-4220-87D3-C0BBFC2A0BD8}" presName="sibTrans" presStyleLbl="sibTrans1D1" presStyleIdx="8" presStyleCnt="10"/>
      <dgm:spPr/>
    </dgm:pt>
    <dgm:pt modelId="{D97DB651-43D0-406E-B37A-5C189ADC3D4A}" type="pres">
      <dgm:prSet presAssocID="{32D62386-9186-4220-87D3-C0BBFC2A0BD8}" presName="connectorText" presStyleLbl="sibTrans1D1" presStyleIdx="8" presStyleCnt="10"/>
      <dgm:spPr/>
    </dgm:pt>
    <dgm:pt modelId="{FFDC1D11-5FFD-4617-BE1C-07D9CF23C308}" type="pres">
      <dgm:prSet presAssocID="{170FD23D-873A-4920-819D-79A366DDD14C}" presName="node" presStyleLbl="node1" presStyleIdx="9" presStyleCnt="11">
        <dgm:presLayoutVars>
          <dgm:bulletEnabled val="1"/>
        </dgm:presLayoutVars>
      </dgm:prSet>
      <dgm:spPr/>
    </dgm:pt>
    <dgm:pt modelId="{F336B689-8B50-483E-881B-DF74EBCC8DF6}" type="pres">
      <dgm:prSet presAssocID="{E1BDF7F1-43B8-4CFD-B11E-C0FA061C9413}" presName="sibTrans" presStyleLbl="sibTrans1D1" presStyleIdx="9" presStyleCnt="10"/>
      <dgm:spPr/>
    </dgm:pt>
    <dgm:pt modelId="{A924D9F0-B53A-44CB-9898-DAD64C7939C5}" type="pres">
      <dgm:prSet presAssocID="{E1BDF7F1-43B8-4CFD-B11E-C0FA061C9413}" presName="connectorText" presStyleLbl="sibTrans1D1" presStyleIdx="9" presStyleCnt="10"/>
      <dgm:spPr/>
    </dgm:pt>
    <dgm:pt modelId="{1D1FB329-6197-4701-92EC-CC5E8D85940F}" type="pres">
      <dgm:prSet presAssocID="{14D40DDD-6FBF-4FBB-8923-3774EE5BD07D}" presName="node" presStyleLbl="node1" presStyleIdx="10" presStyleCnt="11">
        <dgm:presLayoutVars>
          <dgm:bulletEnabled val="1"/>
        </dgm:presLayoutVars>
      </dgm:prSet>
      <dgm:spPr/>
    </dgm:pt>
  </dgm:ptLst>
  <dgm:cxnLst>
    <dgm:cxn modelId="{AB7D1110-E0A5-41E1-B69A-2844BEB61013}" type="presOf" srcId="{ADA1BA61-6AEE-4062-96F0-57A29E125C98}" destId="{68E49D39-9013-4D6D-B6FE-441C933A16CB}" srcOrd="1" destOrd="0" presId="urn:microsoft.com/office/officeart/2005/8/layout/bProcess3"/>
    <dgm:cxn modelId="{9DFCC32A-AD27-4DD7-B17F-77AC8CFC22C6}" type="presOf" srcId="{576261F8-31A0-4E6A-8362-8BF391C6840C}" destId="{EABC694E-C205-45A8-801D-FAB350108982}" srcOrd="0" destOrd="0" presId="urn:microsoft.com/office/officeart/2005/8/layout/bProcess3"/>
    <dgm:cxn modelId="{CE28392F-B0CF-4922-BBD3-271C18E42679}" type="presOf" srcId="{92E5CDFD-FB4D-4855-B101-B1BD31683AE4}" destId="{20A68B0E-095E-40CA-8332-FD62816459E2}" srcOrd="1" destOrd="0" presId="urn:microsoft.com/office/officeart/2005/8/layout/bProcess3"/>
    <dgm:cxn modelId="{59A3BB33-F031-420E-90F1-A2F4420B08AA}" type="presOf" srcId="{26D4C32C-F978-4522-8B78-E286F67AB58E}" destId="{D36CE5C1-A5AB-4C29-A9BD-2A22F503FEA5}" srcOrd="0" destOrd="0" presId="urn:microsoft.com/office/officeart/2005/8/layout/bProcess3"/>
    <dgm:cxn modelId="{F2E11634-3857-4F07-BAA9-DEC6033D7807}" type="presOf" srcId="{F05260A1-CBEE-4B3D-A63A-00D08EA6D19E}" destId="{4DFF4513-5B6E-49C0-B158-FFD0C33FD2DE}" srcOrd="0" destOrd="0" presId="urn:microsoft.com/office/officeart/2005/8/layout/bProcess3"/>
    <dgm:cxn modelId="{369D4836-BCA6-4152-865B-542575E164CC}" type="presOf" srcId="{EBA20D14-2BB3-42A5-ABBD-AAEE660CB3E0}" destId="{59C8F661-A69D-470E-A0A8-2B09C44CE115}" srcOrd="0" destOrd="0" presId="urn:microsoft.com/office/officeart/2005/8/layout/bProcess3"/>
    <dgm:cxn modelId="{8DF87A39-52DF-42D7-8EA0-5C3EC7CC60CD}" type="presOf" srcId="{3EFF3DDC-EA9E-441E-886D-9070C3AD9A15}" destId="{E0454564-BE10-400C-A6BC-FED012169A90}" srcOrd="1" destOrd="0" presId="urn:microsoft.com/office/officeart/2005/8/layout/bProcess3"/>
    <dgm:cxn modelId="{AAA34B45-18A8-42D8-A67C-445DF07598F9}" type="presOf" srcId="{B5067ADB-4199-4997-9F5C-C4CDA5768596}" destId="{798A3646-3065-421F-8DDF-68BA6260A761}" srcOrd="0" destOrd="0" presId="urn:microsoft.com/office/officeart/2005/8/layout/bProcess3"/>
    <dgm:cxn modelId="{29830869-6F48-40AC-AD46-3E5D445226F3}" type="presOf" srcId="{26D4C32C-F978-4522-8B78-E286F67AB58E}" destId="{E28F78FE-7053-4265-AFE5-CDB70C2A8960}" srcOrd="1" destOrd="0" presId="urn:microsoft.com/office/officeart/2005/8/layout/bProcess3"/>
    <dgm:cxn modelId="{0951C14D-5E2C-4898-81F0-A340EF0631E3}" type="presOf" srcId="{658ECFE5-5FF8-4173-A0D7-8B9EDB09D0A2}" destId="{BC47432F-9C23-4B98-8538-F3FBB45AC991}" srcOrd="0" destOrd="0" presId="urn:microsoft.com/office/officeart/2005/8/layout/bProcess3"/>
    <dgm:cxn modelId="{C725716E-22A0-459B-B864-13C16EFBF9C2}" srcId="{089D5E04-0002-4C8F-820A-5FE3650EE292}" destId="{2FCDB63A-97E8-417A-8CC2-04CC3E64F1A1}" srcOrd="4" destOrd="0" parTransId="{D1412C97-BD77-4031-8F0A-E1C13FAB942C}" sibTransId="{F05260A1-CBEE-4B3D-A63A-00D08EA6D19E}"/>
    <dgm:cxn modelId="{4BDDEC4E-767E-4251-B686-2A563AE7D6E6}" srcId="{089D5E04-0002-4C8F-820A-5FE3650EE292}" destId="{5F6FDE12-764B-4A29-A25C-C6C403E3933C}" srcOrd="5" destOrd="0" parTransId="{0FF5A824-3FDF-464E-A492-C9151A3D98C3}" sibTransId="{ADA1BA61-6AEE-4062-96F0-57A29E125C98}"/>
    <dgm:cxn modelId="{0004E655-6E58-4FF6-BDD5-6F84D78A1B6D}" srcId="{089D5E04-0002-4C8F-820A-5FE3650EE292}" destId="{658ECFE5-5FF8-4173-A0D7-8B9EDB09D0A2}" srcOrd="2" destOrd="0" parTransId="{CE1F04B9-0FA0-405E-90B9-8C3792BD4269}" sibTransId="{3EFF3DDC-EA9E-441E-886D-9070C3AD9A15}"/>
    <dgm:cxn modelId="{F04AC57A-1C41-47B9-BB0C-2B97C6D4C865}" type="presOf" srcId="{92359F79-B8F6-4A3C-ABA8-707F6045C318}" destId="{1CB66FB9-FAF5-4759-8A85-072D78101A3E}" srcOrd="0" destOrd="0" presId="urn:microsoft.com/office/officeart/2005/8/layout/bProcess3"/>
    <dgm:cxn modelId="{AFB6CB7F-1FF3-46CC-80E4-2E63DEB724EB}" type="presOf" srcId="{2FCDB63A-97E8-417A-8CC2-04CC3E64F1A1}" destId="{56FE86F7-8831-4B4B-980E-8C8923AB442B}" srcOrd="0" destOrd="0" presId="urn:microsoft.com/office/officeart/2005/8/layout/bProcess3"/>
    <dgm:cxn modelId="{15294C80-9C6A-4D7E-A5A8-17E42539BDE2}" type="presOf" srcId="{170FD23D-873A-4920-819D-79A366DDD14C}" destId="{FFDC1D11-5FFD-4617-BE1C-07D9CF23C308}" srcOrd="0" destOrd="0" presId="urn:microsoft.com/office/officeart/2005/8/layout/bProcess3"/>
    <dgm:cxn modelId="{EC40AE80-4E2A-47F8-8AF1-0E5C8DF00105}" type="presOf" srcId="{B744FD37-4C9A-439B-AE01-21C9A622D950}" destId="{59FDCD71-C710-4041-8D7C-E2366F29DADA}" srcOrd="0" destOrd="0" presId="urn:microsoft.com/office/officeart/2005/8/layout/bProcess3"/>
    <dgm:cxn modelId="{2D3C7781-9982-4776-B8BD-325495E71577}" type="presOf" srcId="{92359F79-B8F6-4A3C-ABA8-707F6045C318}" destId="{BD6813C7-D324-4CB5-88B0-09DB61F75B23}" srcOrd="1" destOrd="0" presId="urn:microsoft.com/office/officeart/2005/8/layout/bProcess3"/>
    <dgm:cxn modelId="{E508258A-EDBF-431A-A38D-0D76C8013E0F}" type="presOf" srcId="{E1BDF7F1-43B8-4CFD-B11E-C0FA061C9413}" destId="{A924D9F0-B53A-44CB-9898-DAD64C7939C5}" srcOrd="1" destOrd="0" presId="urn:microsoft.com/office/officeart/2005/8/layout/bProcess3"/>
    <dgm:cxn modelId="{FB7E3A92-4195-4FB7-A435-9B90EFC752D5}" srcId="{089D5E04-0002-4C8F-820A-5FE3650EE292}" destId="{B744FD37-4C9A-439B-AE01-21C9A622D950}" srcOrd="0" destOrd="0" parTransId="{51B0B251-7886-4BB2-87A6-A5D137D14B4B}" sibTransId="{92E5CDFD-FB4D-4855-B101-B1BD31683AE4}"/>
    <dgm:cxn modelId="{5F421F95-6E84-41F8-A73C-DE9939EDEC59}" type="presOf" srcId="{32D62386-9186-4220-87D3-C0BBFC2A0BD8}" destId="{66E700D1-65D9-4C5B-AF5B-EF18E6193FC5}" srcOrd="0" destOrd="0" presId="urn:microsoft.com/office/officeart/2005/8/layout/bProcess3"/>
    <dgm:cxn modelId="{ADB34696-50BD-4F2D-B096-DFC1264FC3F6}" srcId="{089D5E04-0002-4C8F-820A-5FE3650EE292}" destId="{576261F8-31A0-4E6A-8362-8BF391C6840C}" srcOrd="6" destOrd="0" parTransId="{8AB18CDF-A574-489E-BD6C-7C9DF2F1ACBF}" sibTransId="{92359F79-B8F6-4A3C-ABA8-707F6045C318}"/>
    <dgm:cxn modelId="{4E7A4D96-A3C1-419B-AACB-0D1C0C16CB80}" type="presOf" srcId="{29A446E0-BFAE-4EFC-957F-3D3AF33F2968}" destId="{18AD869C-CA45-4BE0-A296-E4763610A257}" srcOrd="0" destOrd="0" presId="urn:microsoft.com/office/officeart/2005/8/layout/bProcess3"/>
    <dgm:cxn modelId="{66AF1898-8441-47CE-8815-4567D0460F62}" type="presOf" srcId="{32D62386-9186-4220-87D3-C0BBFC2A0BD8}" destId="{D97DB651-43D0-406E-B37A-5C189ADC3D4A}" srcOrd="1" destOrd="0" presId="urn:microsoft.com/office/officeart/2005/8/layout/bProcess3"/>
    <dgm:cxn modelId="{6EFC699B-4C34-4F8D-8BB5-0BBA51CC6CAF}" type="presOf" srcId="{82416C0B-993D-4E38-93F0-EF7011D85201}" destId="{D239CB04-72A1-4D83-ADF7-4D3A3DBC3D31}" srcOrd="0" destOrd="0" presId="urn:microsoft.com/office/officeart/2005/8/layout/bProcess3"/>
    <dgm:cxn modelId="{25E35D9D-127D-4C92-A162-06442E8F32A4}" type="presOf" srcId="{EBA20D14-2BB3-42A5-ABBD-AAEE660CB3E0}" destId="{21EDA359-95A7-44E8-8040-EAA0D40C4F7A}" srcOrd="1" destOrd="0" presId="urn:microsoft.com/office/officeart/2005/8/layout/bProcess3"/>
    <dgm:cxn modelId="{A042FF9E-2AB7-4735-BD5C-4285C93DC461}" srcId="{089D5E04-0002-4C8F-820A-5FE3650EE292}" destId="{69CF3F8E-FD77-4205-9842-DE60E3020CCA}" srcOrd="1" destOrd="0" parTransId="{EA45A264-B54F-4AA6-B436-F09FF9BF45CC}" sibTransId="{26D4C32C-F978-4522-8B78-E286F67AB58E}"/>
    <dgm:cxn modelId="{5F8E6BA7-4D79-4382-8983-0F64A11D1F6B}" type="presOf" srcId="{69CF3F8E-FD77-4205-9842-DE60E3020CCA}" destId="{0F83C3E7-A707-4B90-8119-77D677F23AAD}" srcOrd="0" destOrd="0" presId="urn:microsoft.com/office/officeart/2005/8/layout/bProcess3"/>
    <dgm:cxn modelId="{B64BC6AB-7291-4123-AE8A-E12CE429B45B}" srcId="{089D5E04-0002-4C8F-820A-5FE3650EE292}" destId="{C7B21764-8513-4100-B4D1-D840E4EEEF8B}" srcOrd="8" destOrd="0" parTransId="{EE063E16-7EA2-4B52-BBC3-5AD1BFC221EE}" sibTransId="{32D62386-9186-4220-87D3-C0BBFC2A0BD8}"/>
    <dgm:cxn modelId="{77968CAC-DE1E-46DC-848B-14AC54BD9A0B}" type="presOf" srcId="{E1BDF7F1-43B8-4CFD-B11E-C0FA061C9413}" destId="{F336B689-8B50-483E-881B-DF74EBCC8DF6}" srcOrd="0" destOrd="0" presId="urn:microsoft.com/office/officeart/2005/8/layout/bProcess3"/>
    <dgm:cxn modelId="{F06E4FB2-D48D-4CB1-8617-6A7077FC0BE3}" type="presOf" srcId="{F05260A1-CBEE-4B3D-A63A-00D08EA6D19E}" destId="{44082EC3-4973-414C-9A3A-5C9708D2C8CF}" srcOrd="1" destOrd="0" presId="urn:microsoft.com/office/officeart/2005/8/layout/bProcess3"/>
    <dgm:cxn modelId="{E23FB6B7-3C42-448B-9E77-997BB4BCDCC6}" srcId="{089D5E04-0002-4C8F-820A-5FE3650EE292}" destId="{29A446E0-BFAE-4EFC-957F-3D3AF33F2968}" srcOrd="7" destOrd="0" parTransId="{E1BC57C5-93B9-4267-9B3F-0E43950B24C6}" sibTransId="{EBA20D14-2BB3-42A5-ABBD-AAEE660CB3E0}"/>
    <dgm:cxn modelId="{27A231BA-C93E-4D3D-90B3-0DB4FF0B1F6D}" type="presOf" srcId="{82416C0B-993D-4E38-93F0-EF7011D85201}" destId="{519738C4-611E-4796-A82E-BA5EFB24BE97}" srcOrd="1" destOrd="0" presId="urn:microsoft.com/office/officeart/2005/8/layout/bProcess3"/>
    <dgm:cxn modelId="{6FF7FDC1-0FA4-41EE-90B9-E96AFACDF3E5}" type="presOf" srcId="{92E5CDFD-FB4D-4855-B101-B1BD31683AE4}" destId="{040DF9AF-6FF0-4BAF-84C0-59BC3F2B69BC}" srcOrd="0" destOrd="0" presId="urn:microsoft.com/office/officeart/2005/8/layout/bProcess3"/>
    <dgm:cxn modelId="{50739FC8-0E51-4B78-8DF4-1A4090B076A8}" type="presOf" srcId="{3EFF3DDC-EA9E-441E-886D-9070C3AD9A15}" destId="{F93B19F2-E3EB-4B41-8BB2-6EBD11BD777C}" srcOrd="0" destOrd="0" presId="urn:microsoft.com/office/officeart/2005/8/layout/bProcess3"/>
    <dgm:cxn modelId="{5EDA98D2-8BDB-4F47-A6B1-1996C45A321E}" type="presOf" srcId="{C7B21764-8513-4100-B4D1-D840E4EEEF8B}" destId="{3D3BBF33-2025-439A-8E64-67565C146311}" srcOrd="0" destOrd="0" presId="urn:microsoft.com/office/officeart/2005/8/layout/bProcess3"/>
    <dgm:cxn modelId="{612A37DC-7FB8-4BC0-8F4A-24968067D1AB}" type="presOf" srcId="{089D5E04-0002-4C8F-820A-5FE3650EE292}" destId="{BC3F2D2D-643F-4446-8CDC-6A3526C5C522}" srcOrd="0" destOrd="0" presId="urn:microsoft.com/office/officeart/2005/8/layout/bProcess3"/>
    <dgm:cxn modelId="{5C23EADD-05C9-4F36-BF60-67EF61B01DA7}" srcId="{089D5E04-0002-4C8F-820A-5FE3650EE292}" destId="{14D40DDD-6FBF-4FBB-8923-3774EE5BD07D}" srcOrd="10" destOrd="0" parTransId="{89696842-E788-41FA-9B19-EEE127900909}" sibTransId="{837E715A-BA5C-452D-A80E-0EBF00AC472C}"/>
    <dgm:cxn modelId="{F2FFEEE9-A758-4770-9C64-59C44BCD41D5}" srcId="{089D5E04-0002-4C8F-820A-5FE3650EE292}" destId="{B5067ADB-4199-4997-9F5C-C4CDA5768596}" srcOrd="3" destOrd="0" parTransId="{AA7E72B2-E245-45BD-A5C6-EB201AE71B29}" sibTransId="{82416C0B-993D-4E38-93F0-EF7011D85201}"/>
    <dgm:cxn modelId="{74A378F7-4B8C-4A24-85A0-E76DDDB5D92D}" srcId="{089D5E04-0002-4C8F-820A-5FE3650EE292}" destId="{170FD23D-873A-4920-819D-79A366DDD14C}" srcOrd="9" destOrd="0" parTransId="{C2C1D3BA-838D-4EB9-AAE1-A25264EE62E2}" sibTransId="{E1BDF7F1-43B8-4CFD-B11E-C0FA061C9413}"/>
    <dgm:cxn modelId="{90BD6EF8-6792-4E5E-AFAE-36B4CFA53BAF}" type="presOf" srcId="{14D40DDD-6FBF-4FBB-8923-3774EE5BD07D}" destId="{1D1FB329-6197-4701-92EC-CC5E8D85940F}" srcOrd="0" destOrd="0" presId="urn:microsoft.com/office/officeart/2005/8/layout/bProcess3"/>
    <dgm:cxn modelId="{9F7A08F9-807A-4996-AD89-3B580E6B8D12}" type="presOf" srcId="{ADA1BA61-6AEE-4062-96F0-57A29E125C98}" destId="{CAC2FE8F-0CA8-40BD-BA50-8060DE96BFCB}" srcOrd="0" destOrd="0" presId="urn:microsoft.com/office/officeart/2005/8/layout/bProcess3"/>
    <dgm:cxn modelId="{70EDA1FD-EC60-4C68-BC90-F581677A8C22}" type="presOf" srcId="{5F6FDE12-764B-4A29-A25C-C6C403E3933C}" destId="{BEBD3B00-4EED-4E55-BA45-357F903CA287}" srcOrd="0" destOrd="0" presId="urn:microsoft.com/office/officeart/2005/8/layout/bProcess3"/>
    <dgm:cxn modelId="{BDDB62EF-BAF2-4831-A5DF-5C7F77341269}" type="presParOf" srcId="{BC3F2D2D-643F-4446-8CDC-6A3526C5C522}" destId="{59FDCD71-C710-4041-8D7C-E2366F29DADA}" srcOrd="0" destOrd="0" presId="urn:microsoft.com/office/officeart/2005/8/layout/bProcess3"/>
    <dgm:cxn modelId="{FADB35D7-2D1B-4F10-A0E2-2E2872630D33}" type="presParOf" srcId="{BC3F2D2D-643F-4446-8CDC-6A3526C5C522}" destId="{040DF9AF-6FF0-4BAF-84C0-59BC3F2B69BC}" srcOrd="1" destOrd="0" presId="urn:microsoft.com/office/officeart/2005/8/layout/bProcess3"/>
    <dgm:cxn modelId="{835AFA3A-1D34-4135-89B1-FFA5546748A3}" type="presParOf" srcId="{040DF9AF-6FF0-4BAF-84C0-59BC3F2B69BC}" destId="{20A68B0E-095E-40CA-8332-FD62816459E2}" srcOrd="0" destOrd="0" presId="urn:microsoft.com/office/officeart/2005/8/layout/bProcess3"/>
    <dgm:cxn modelId="{95B5C247-BF74-4EA3-B6A1-C0958955C5EC}" type="presParOf" srcId="{BC3F2D2D-643F-4446-8CDC-6A3526C5C522}" destId="{0F83C3E7-A707-4B90-8119-77D677F23AAD}" srcOrd="2" destOrd="0" presId="urn:microsoft.com/office/officeart/2005/8/layout/bProcess3"/>
    <dgm:cxn modelId="{F7D974C6-1DF3-49CA-A7B5-F63ED4B3BE35}" type="presParOf" srcId="{BC3F2D2D-643F-4446-8CDC-6A3526C5C522}" destId="{D36CE5C1-A5AB-4C29-A9BD-2A22F503FEA5}" srcOrd="3" destOrd="0" presId="urn:microsoft.com/office/officeart/2005/8/layout/bProcess3"/>
    <dgm:cxn modelId="{BEC35089-6AA3-4C31-9344-AE25D9469FFA}" type="presParOf" srcId="{D36CE5C1-A5AB-4C29-A9BD-2A22F503FEA5}" destId="{E28F78FE-7053-4265-AFE5-CDB70C2A8960}" srcOrd="0" destOrd="0" presId="urn:microsoft.com/office/officeart/2005/8/layout/bProcess3"/>
    <dgm:cxn modelId="{062DCD55-0434-409D-AD4C-DD4C84C0F3A5}" type="presParOf" srcId="{BC3F2D2D-643F-4446-8CDC-6A3526C5C522}" destId="{BC47432F-9C23-4B98-8538-F3FBB45AC991}" srcOrd="4" destOrd="0" presId="urn:microsoft.com/office/officeart/2005/8/layout/bProcess3"/>
    <dgm:cxn modelId="{5B65696E-1EA8-4F5B-B834-D2A2A4D76755}" type="presParOf" srcId="{BC3F2D2D-643F-4446-8CDC-6A3526C5C522}" destId="{F93B19F2-E3EB-4B41-8BB2-6EBD11BD777C}" srcOrd="5" destOrd="0" presId="urn:microsoft.com/office/officeart/2005/8/layout/bProcess3"/>
    <dgm:cxn modelId="{12DEA100-53C4-40B6-B126-9CE157B0484F}" type="presParOf" srcId="{F93B19F2-E3EB-4B41-8BB2-6EBD11BD777C}" destId="{E0454564-BE10-400C-A6BC-FED012169A90}" srcOrd="0" destOrd="0" presId="urn:microsoft.com/office/officeart/2005/8/layout/bProcess3"/>
    <dgm:cxn modelId="{FB2D1D46-E186-481E-BEA0-8E05B254B973}" type="presParOf" srcId="{BC3F2D2D-643F-4446-8CDC-6A3526C5C522}" destId="{798A3646-3065-421F-8DDF-68BA6260A761}" srcOrd="6" destOrd="0" presId="urn:microsoft.com/office/officeart/2005/8/layout/bProcess3"/>
    <dgm:cxn modelId="{E5D8F30C-2504-47C5-8684-6E2EEE0370E9}" type="presParOf" srcId="{BC3F2D2D-643F-4446-8CDC-6A3526C5C522}" destId="{D239CB04-72A1-4D83-ADF7-4D3A3DBC3D31}" srcOrd="7" destOrd="0" presId="urn:microsoft.com/office/officeart/2005/8/layout/bProcess3"/>
    <dgm:cxn modelId="{AB555899-38FA-4577-9F3D-291E19E8255B}" type="presParOf" srcId="{D239CB04-72A1-4D83-ADF7-4D3A3DBC3D31}" destId="{519738C4-611E-4796-A82E-BA5EFB24BE97}" srcOrd="0" destOrd="0" presId="urn:microsoft.com/office/officeart/2005/8/layout/bProcess3"/>
    <dgm:cxn modelId="{16C9ECDB-3004-466E-9981-90BF3D9B60E4}" type="presParOf" srcId="{BC3F2D2D-643F-4446-8CDC-6A3526C5C522}" destId="{56FE86F7-8831-4B4B-980E-8C8923AB442B}" srcOrd="8" destOrd="0" presId="urn:microsoft.com/office/officeart/2005/8/layout/bProcess3"/>
    <dgm:cxn modelId="{6ED08068-465C-426E-A59B-23F322C8EC91}" type="presParOf" srcId="{BC3F2D2D-643F-4446-8CDC-6A3526C5C522}" destId="{4DFF4513-5B6E-49C0-B158-FFD0C33FD2DE}" srcOrd="9" destOrd="0" presId="urn:microsoft.com/office/officeart/2005/8/layout/bProcess3"/>
    <dgm:cxn modelId="{4C0D00EE-A6CF-49BB-84B7-F8650FC4F4C8}" type="presParOf" srcId="{4DFF4513-5B6E-49C0-B158-FFD0C33FD2DE}" destId="{44082EC3-4973-414C-9A3A-5C9708D2C8CF}" srcOrd="0" destOrd="0" presId="urn:microsoft.com/office/officeart/2005/8/layout/bProcess3"/>
    <dgm:cxn modelId="{4C0090F2-0438-4638-835E-AFB734EEF5B4}" type="presParOf" srcId="{BC3F2D2D-643F-4446-8CDC-6A3526C5C522}" destId="{BEBD3B00-4EED-4E55-BA45-357F903CA287}" srcOrd="10" destOrd="0" presId="urn:microsoft.com/office/officeart/2005/8/layout/bProcess3"/>
    <dgm:cxn modelId="{43744AEF-DF4D-4F48-B9AE-7DCDDBCBED7A}" type="presParOf" srcId="{BC3F2D2D-643F-4446-8CDC-6A3526C5C522}" destId="{CAC2FE8F-0CA8-40BD-BA50-8060DE96BFCB}" srcOrd="11" destOrd="0" presId="urn:microsoft.com/office/officeart/2005/8/layout/bProcess3"/>
    <dgm:cxn modelId="{C3B90EA9-7FCE-4D67-907C-D03028CA8BDC}" type="presParOf" srcId="{CAC2FE8F-0CA8-40BD-BA50-8060DE96BFCB}" destId="{68E49D39-9013-4D6D-B6FE-441C933A16CB}" srcOrd="0" destOrd="0" presId="urn:microsoft.com/office/officeart/2005/8/layout/bProcess3"/>
    <dgm:cxn modelId="{DD17FBFA-2166-4296-8F74-C8C55BFFC106}" type="presParOf" srcId="{BC3F2D2D-643F-4446-8CDC-6A3526C5C522}" destId="{EABC694E-C205-45A8-801D-FAB350108982}" srcOrd="12" destOrd="0" presId="urn:microsoft.com/office/officeart/2005/8/layout/bProcess3"/>
    <dgm:cxn modelId="{18AB7558-AB6B-4E01-9D59-EB7698E12955}" type="presParOf" srcId="{BC3F2D2D-643F-4446-8CDC-6A3526C5C522}" destId="{1CB66FB9-FAF5-4759-8A85-072D78101A3E}" srcOrd="13" destOrd="0" presId="urn:microsoft.com/office/officeart/2005/8/layout/bProcess3"/>
    <dgm:cxn modelId="{EE286D1A-E5E8-40B4-9AE7-BC86FB518B42}" type="presParOf" srcId="{1CB66FB9-FAF5-4759-8A85-072D78101A3E}" destId="{BD6813C7-D324-4CB5-88B0-09DB61F75B23}" srcOrd="0" destOrd="0" presId="urn:microsoft.com/office/officeart/2005/8/layout/bProcess3"/>
    <dgm:cxn modelId="{5C29AC05-A0DF-465A-8B9F-BDD01CA6FC7F}" type="presParOf" srcId="{BC3F2D2D-643F-4446-8CDC-6A3526C5C522}" destId="{18AD869C-CA45-4BE0-A296-E4763610A257}" srcOrd="14" destOrd="0" presId="urn:microsoft.com/office/officeart/2005/8/layout/bProcess3"/>
    <dgm:cxn modelId="{164225F8-306E-40C6-AB12-97B669C27AD7}" type="presParOf" srcId="{BC3F2D2D-643F-4446-8CDC-6A3526C5C522}" destId="{59C8F661-A69D-470E-A0A8-2B09C44CE115}" srcOrd="15" destOrd="0" presId="urn:microsoft.com/office/officeart/2005/8/layout/bProcess3"/>
    <dgm:cxn modelId="{F6EFE7CF-76F5-4F29-9E6E-385CDB6134A4}" type="presParOf" srcId="{59C8F661-A69D-470E-A0A8-2B09C44CE115}" destId="{21EDA359-95A7-44E8-8040-EAA0D40C4F7A}" srcOrd="0" destOrd="0" presId="urn:microsoft.com/office/officeart/2005/8/layout/bProcess3"/>
    <dgm:cxn modelId="{55C4C4B7-1284-4CD5-B84A-6B0F212068DC}" type="presParOf" srcId="{BC3F2D2D-643F-4446-8CDC-6A3526C5C522}" destId="{3D3BBF33-2025-439A-8E64-67565C146311}" srcOrd="16" destOrd="0" presId="urn:microsoft.com/office/officeart/2005/8/layout/bProcess3"/>
    <dgm:cxn modelId="{F174F5FA-BB8C-4A1B-8045-7491E2404A3A}" type="presParOf" srcId="{BC3F2D2D-643F-4446-8CDC-6A3526C5C522}" destId="{66E700D1-65D9-4C5B-AF5B-EF18E6193FC5}" srcOrd="17" destOrd="0" presId="urn:microsoft.com/office/officeart/2005/8/layout/bProcess3"/>
    <dgm:cxn modelId="{2F889F90-7B26-4388-8D66-BE4392E27EA4}" type="presParOf" srcId="{66E700D1-65D9-4C5B-AF5B-EF18E6193FC5}" destId="{D97DB651-43D0-406E-B37A-5C189ADC3D4A}" srcOrd="0" destOrd="0" presId="urn:microsoft.com/office/officeart/2005/8/layout/bProcess3"/>
    <dgm:cxn modelId="{220EB376-61E0-4300-8FDC-DF8284072C3F}" type="presParOf" srcId="{BC3F2D2D-643F-4446-8CDC-6A3526C5C522}" destId="{FFDC1D11-5FFD-4617-BE1C-07D9CF23C308}" srcOrd="18" destOrd="0" presId="urn:microsoft.com/office/officeart/2005/8/layout/bProcess3"/>
    <dgm:cxn modelId="{BAF4AF88-6E23-442A-B7E9-FB52C18FBB4D}" type="presParOf" srcId="{BC3F2D2D-643F-4446-8CDC-6A3526C5C522}" destId="{F336B689-8B50-483E-881B-DF74EBCC8DF6}" srcOrd="19" destOrd="0" presId="urn:microsoft.com/office/officeart/2005/8/layout/bProcess3"/>
    <dgm:cxn modelId="{0CBB94EA-7B03-4D41-95A3-DB26763DF738}" type="presParOf" srcId="{F336B689-8B50-483E-881B-DF74EBCC8DF6}" destId="{A924D9F0-B53A-44CB-9898-DAD64C7939C5}" srcOrd="0" destOrd="0" presId="urn:microsoft.com/office/officeart/2005/8/layout/bProcess3"/>
    <dgm:cxn modelId="{71B875F9-A0BA-4FF2-8F12-DF0AA2D42CBF}" type="presParOf" srcId="{BC3F2D2D-643F-4446-8CDC-6A3526C5C522}" destId="{1D1FB329-6197-4701-92EC-CC5E8D85940F}" srcOrd="2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80FB65-128D-4170-9800-399A93EEC0D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NI"/>
        </a:p>
      </dgm:t>
    </dgm:pt>
    <dgm:pt modelId="{DCC449D8-22D6-43E5-8C1C-499A51F5C757}">
      <dgm:prSet phldrT="[Texto]"/>
      <dgm:spPr/>
      <dgm:t>
        <a:bodyPr/>
        <a:lstStyle/>
        <a:p>
          <a:r>
            <a:rPr lang="es-ES" dirty="0">
              <a:solidFill>
                <a:schemeClr val="tx1"/>
              </a:solidFill>
              <a:latin typeface="Calibri" panose="020F0502020204030204" pitchFamily="34" charset="0"/>
              <a:cs typeface="Arial" panose="020B0604020202020204" pitchFamily="34" charset="0"/>
            </a:rPr>
            <a:t>Recursos de los estudiantes</a:t>
          </a:r>
          <a:endParaRPr lang="es-NI" dirty="0">
            <a:solidFill>
              <a:schemeClr val="tx1"/>
            </a:solidFill>
            <a:latin typeface="Calibri" panose="020F0502020204030204" pitchFamily="34" charset="0"/>
            <a:cs typeface="Arial" panose="020B0604020202020204" pitchFamily="34" charset="0"/>
          </a:endParaRPr>
        </a:p>
      </dgm:t>
    </dgm:pt>
    <dgm:pt modelId="{3B9B5127-B221-417C-ABC7-EBAFF7CDD985}" type="parTrans" cxnId="{1ED17ADD-6F99-4F7D-A588-7813F0946C74}">
      <dgm:prSet/>
      <dgm:spPr/>
      <dgm:t>
        <a:bodyPr/>
        <a:lstStyle/>
        <a:p>
          <a:endParaRPr lang="es-NI"/>
        </a:p>
      </dgm:t>
    </dgm:pt>
    <dgm:pt modelId="{C680A559-951D-400F-A999-A8B61073176A}" type="sibTrans" cxnId="{1ED17ADD-6F99-4F7D-A588-7813F0946C74}">
      <dgm:prSet/>
      <dgm:spPr/>
      <dgm:t>
        <a:bodyPr/>
        <a:lstStyle/>
        <a:p>
          <a:endParaRPr lang="es-NI"/>
        </a:p>
      </dgm:t>
    </dgm:pt>
    <dgm:pt modelId="{59BD2C0F-55AC-4E72-A4DD-D8C84D155BD1}">
      <dgm:prSet phldrT="[Texto]"/>
      <dgm:spPr/>
      <dgm:t>
        <a:bodyPr/>
        <a:lstStyle/>
        <a:p>
          <a:r>
            <a:rPr lang="es-ES" b="1" dirty="0">
              <a:solidFill>
                <a:schemeClr val="tx1"/>
              </a:solidFill>
              <a:latin typeface="Calibri" panose="020F0502020204030204" pitchFamily="34" charset="0"/>
            </a:rPr>
            <a:t>Recursos de los docentes</a:t>
          </a:r>
          <a:endParaRPr lang="es-NI" b="1" dirty="0">
            <a:solidFill>
              <a:schemeClr val="tx1"/>
            </a:solidFill>
            <a:latin typeface="Calibri" panose="020F0502020204030204" pitchFamily="34" charset="0"/>
          </a:endParaRPr>
        </a:p>
      </dgm:t>
    </dgm:pt>
    <dgm:pt modelId="{E39548E1-4879-4711-B483-16527112EAD9}" type="parTrans" cxnId="{9EE77AB3-B10E-417B-9309-DC398CD5E310}">
      <dgm:prSet/>
      <dgm:spPr/>
      <dgm:t>
        <a:bodyPr/>
        <a:lstStyle/>
        <a:p>
          <a:endParaRPr lang="es-NI"/>
        </a:p>
      </dgm:t>
    </dgm:pt>
    <dgm:pt modelId="{07F20CD8-35C5-493F-8C87-3A437828C04E}" type="sibTrans" cxnId="{9EE77AB3-B10E-417B-9309-DC398CD5E310}">
      <dgm:prSet/>
      <dgm:spPr/>
      <dgm:t>
        <a:bodyPr/>
        <a:lstStyle/>
        <a:p>
          <a:endParaRPr lang="es-NI"/>
        </a:p>
      </dgm:t>
    </dgm:pt>
    <dgm:pt modelId="{F7EF0F2E-EDEA-4896-86A7-32178BBC0926}">
      <dgm:prSet phldrT="[Texto]"/>
      <dgm:spPr/>
      <dgm:t>
        <a:bodyPr/>
        <a:lstStyle/>
        <a:p>
          <a:r>
            <a:rPr lang="es-ES" b="1" dirty="0">
              <a:solidFill>
                <a:schemeClr val="tx1"/>
              </a:solidFill>
              <a:latin typeface="Calibri" panose="020F0502020204030204" pitchFamily="34" charset="0"/>
            </a:rPr>
            <a:t>Calidad de las plataformas educativas </a:t>
          </a:r>
          <a:endParaRPr lang="es-NI" b="1" dirty="0">
            <a:solidFill>
              <a:schemeClr val="tx1"/>
            </a:solidFill>
            <a:latin typeface="Calibri" panose="020F0502020204030204" pitchFamily="34" charset="0"/>
          </a:endParaRPr>
        </a:p>
      </dgm:t>
    </dgm:pt>
    <dgm:pt modelId="{18E0A35F-AD67-43E6-9A8A-B18F6FC9B7E7}" type="parTrans" cxnId="{218A5F87-1DBE-44AE-8D02-F20BEDF2E959}">
      <dgm:prSet/>
      <dgm:spPr/>
      <dgm:t>
        <a:bodyPr/>
        <a:lstStyle/>
        <a:p>
          <a:endParaRPr lang="es-NI"/>
        </a:p>
      </dgm:t>
    </dgm:pt>
    <dgm:pt modelId="{A3B966D1-A859-4299-BA5B-8B023155E31A}" type="sibTrans" cxnId="{218A5F87-1DBE-44AE-8D02-F20BEDF2E959}">
      <dgm:prSet/>
      <dgm:spPr/>
      <dgm:t>
        <a:bodyPr/>
        <a:lstStyle/>
        <a:p>
          <a:endParaRPr lang="es-NI"/>
        </a:p>
      </dgm:t>
    </dgm:pt>
    <dgm:pt modelId="{2CC51C12-B77C-49FE-A7ED-7BC5732E95CF}">
      <dgm:prSet phldrT="[Texto]"/>
      <dgm:spPr/>
      <dgm:t>
        <a:bodyPr/>
        <a:lstStyle/>
        <a:p>
          <a:r>
            <a:rPr lang="es-ES" b="1" dirty="0">
              <a:solidFill>
                <a:schemeClr val="tx1"/>
              </a:solidFill>
              <a:latin typeface="Calibri" panose="020F0502020204030204" pitchFamily="34" charset="0"/>
            </a:rPr>
            <a:t>Diseño del curso virtual.</a:t>
          </a:r>
          <a:endParaRPr lang="es-NI" b="1" dirty="0">
            <a:solidFill>
              <a:schemeClr val="tx1"/>
            </a:solidFill>
            <a:latin typeface="Calibri" panose="020F0502020204030204" pitchFamily="34" charset="0"/>
          </a:endParaRPr>
        </a:p>
      </dgm:t>
    </dgm:pt>
    <dgm:pt modelId="{6FB58DB4-7BB9-4AB8-82B9-5969A3B0F535}" type="parTrans" cxnId="{B54C2ED7-72DC-4855-AF53-14C6AF79915C}">
      <dgm:prSet/>
      <dgm:spPr/>
      <dgm:t>
        <a:bodyPr/>
        <a:lstStyle/>
        <a:p>
          <a:endParaRPr lang="es-NI"/>
        </a:p>
      </dgm:t>
    </dgm:pt>
    <dgm:pt modelId="{9A644873-4485-4CC2-9549-5D2CBDACF26C}" type="sibTrans" cxnId="{B54C2ED7-72DC-4855-AF53-14C6AF79915C}">
      <dgm:prSet/>
      <dgm:spPr/>
      <dgm:t>
        <a:bodyPr/>
        <a:lstStyle/>
        <a:p>
          <a:endParaRPr lang="es-NI"/>
        </a:p>
      </dgm:t>
    </dgm:pt>
    <dgm:pt modelId="{8FFA9BBD-1482-483C-9B1D-068FC8D159CF}">
      <dgm:prSet phldrT="[Texto]"/>
      <dgm:spPr/>
      <dgm:t>
        <a:bodyPr/>
        <a:lstStyle/>
        <a:p>
          <a:r>
            <a:rPr lang="es-ES" b="1" dirty="0">
              <a:solidFill>
                <a:schemeClr val="tx1"/>
              </a:solidFill>
              <a:latin typeface="Calibri" panose="020F0502020204030204" pitchFamily="34" charset="0"/>
            </a:rPr>
            <a:t>Materiales sugeridos en el curso </a:t>
          </a:r>
          <a:endParaRPr lang="es-NI" b="1" dirty="0">
            <a:solidFill>
              <a:schemeClr val="tx1"/>
            </a:solidFill>
            <a:latin typeface="Calibri" panose="020F0502020204030204" pitchFamily="34" charset="0"/>
          </a:endParaRPr>
        </a:p>
      </dgm:t>
    </dgm:pt>
    <dgm:pt modelId="{3D2E4CAF-9389-462F-BE83-E1932C49689D}" type="parTrans" cxnId="{334E3476-894E-4272-A787-D560880A7081}">
      <dgm:prSet/>
      <dgm:spPr/>
      <dgm:t>
        <a:bodyPr/>
        <a:lstStyle/>
        <a:p>
          <a:endParaRPr lang="es-NI"/>
        </a:p>
      </dgm:t>
    </dgm:pt>
    <dgm:pt modelId="{6D8B9119-00F5-4535-B8D8-41F39FC688BC}" type="sibTrans" cxnId="{334E3476-894E-4272-A787-D560880A7081}">
      <dgm:prSet/>
      <dgm:spPr/>
      <dgm:t>
        <a:bodyPr/>
        <a:lstStyle/>
        <a:p>
          <a:endParaRPr lang="es-NI"/>
        </a:p>
      </dgm:t>
    </dgm:pt>
    <dgm:pt modelId="{753D735C-C67D-4183-85F9-600ACD3BA977}">
      <dgm:prSet phldrT="[Texto]"/>
      <dgm:spPr/>
      <dgm:t>
        <a:bodyPr/>
        <a:lstStyle/>
        <a:p>
          <a:r>
            <a:rPr lang="es-ES" b="1" dirty="0">
              <a:solidFill>
                <a:schemeClr val="tx1"/>
              </a:solidFill>
              <a:latin typeface="Calibri" panose="020F0502020204030204" pitchFamily="34" charset="0"/>
            </a:rPr>
            <a:t>Competencias digitales del docente</a:t>
          </a:r>
          <a:endParaRPr lang="es-NI" b="1" dirty="0">
            <a:solidFill>
              <a:schemeClr val="tx1"/>
            </a:solidFill>
            <a:latin typeface="Calibri" panose="020F0502020204030204" pitchFamily="34" charset="0"/>
          </a:endParaRPr>
        </a:p>
      </dgm:t>
    </dgm:pt>
    <dgm:pt modelId="{6313D55B-4A2D-4537-BB32-5AE7E6BB662D}" type="parTrans" cxnId="{D71D309C-967B-4233-97C4-5C714F6A64E5}">
      <dgm:prSet/>
      <dgm:spPr/>
      <dgm:t>
        <a:bodyPr/>
        <a:lstStyle/>
        <a:p>
          <a:endParaRPr lang="es-NI"/>
        </a:p>
      </dgm:t>
    </dgm:pt>
    <dgm:pt modelId="{B7051833-6644-4DE9-BCAC-403B84181B4C}" type="sibTrans" cxnId="{D71D309C-967B-4233-97C4-5C714F6A64E5}">
      <dgm:prSet/>
      <dgm:spPr/>
      <dgm:t>
        <a:bodyPr/>
        <a:lstStyle/>
        <a:p>
          <a:endParaRPr lang="es-NI"/>
        </a:p>
      </dgm:t>
    </dgm:pt>
    <dgm:pt modelId="{8EADDEFB-D5DF-4412-938A-766540D488EA}">
      <dgm:prSet phldrT="[Texto]"/>
      <dgm:spPr/>
      <dgm:t>
        <a:bodyPr/>
        <a:lstStyle/>
        <a:p>
          <a:r>
            <a:rPr lang="es-ES" b="1" dirty="0">
              <a:solidFill>
                <a:schemeClr val="tx1"/>
              </a:solidFill>
              <a:latin typeface="Calibri" panose="020F0502020204030204" pitchFamily="34" charset="0"/>
            </a:rPr>
            <a:t>Competencias digitales de los alumnos.</a:t>
          </a:r>
          <a:endParaRPr lang="es-NI" b="1" dirty="0">
            <a:solidFill>
              <a:schemeClr val="tx1"/>
            </a:solidFill>
            <a:latin typeface="Calibri" panose="020F0502020204030204" pitchFamily="34" charset="0"/>
          </a:endParaRPr>
        </a:p>
      </dgm:t>
    </dgm:pt>
    <dgm:pt modelId="{C8C8A8E5-3C63-498F-96AD-3E9BF62B147B}" type="parTrans" cxnId="{BD82D916-82EB-4732-B116-B1438ABBB9F1}">
      <dgm:prSet/>
      <dgm:spPr/>
      <dgm:t>
        <a:bodyPr/>
        <a:lstStyle/>
        <a:p>
          <a:endParaRPr lang="es-NI"/>
        </a:p>
      </dgm:t>
    </dgm:pt>
    <dgm:pt modelId="{0C0679EA-0FC2-4348-8F7D-6D762B4E0B86}" type="sibTrans" cxnId="{BD82D916-82EB-4732-B116-B1438ABBB9F1}">
      <dgm:prSet/>
      <dgm:spPr/>
      <dgm:t>
        <a:bodyPr/>
        <a:lstStyle/>
        <a:p>
          <a:endParaRPr lang="es-NI"/>
        </a:p>
      </dgm:t>
    </dgm:pt>
    <dgm:pt modelId="{1C1C51C5-0597-460D-8917-01DE527CFF69}" type="pres">
      <dgm:prSet presAssocID="{3380FB65-128D-4170-9800-399A93EEC0D1}" presName="diagram" presStyleCnt="0">
        <dgm:presLayoutVars>
          <dgm:dir/>
          <dgm:resizeHandles val="exact"/>
        </dgm:presLayoutVars>
      </dgm:prSet>
      <dgm:spPr/>
    </dgm:pt>
    <dgm:pt modelId="{8E6DA3A2-DB65-4043-9972-6D4D80B708AA}" type="pres">
      <dgm:prSet presAssocID="{DCC449D8-22D6-43E5-8C1C-499A51F5C757}" presName="node" presStyleLbl="node1" presStyleIdx="0" presStyleCnt="7">
        <dgm:presLayoutVars>
          <dgm:bulletEnabled val="1"/>
        </dgm:presLayoutVars>
      </dgm:prSet>
      <dgm:spPr/>
    </dgm:pt>
    <dgm:pt modelId="{B8B66A0C-A8F0-412A-96A2-6F1391E9F404}" type="pres">
      <dgm:prSet presAssocID="{C680A559-951D-400F-A999-A8B61073176A}" presName="sibTrans" presStyleCnt="0"/>
      <dgm:spPr/>
    </dgm:pt>
    <dgm:pt modelId="{F88731DB-0F71-4922-B4D1-08A6E70259B1}" type="pres">
      <dgm:prSet presAssocID="{59BD2C0F-55AC-4E72-A4DD-D8C84D155BD1}" presName="node" presStyleLbl="node1" presStyleIdx="1" presStyleCnt="7">
        <dgm:presLayoutVars>
          <dgm:bulletEnabled val="1"/>
        </dgm:presLayoutVars>
      </dgm:prSet>
      <dgm:spPr/>
    </dgm:pt>
    <dgm:pt modelId="{5D6D616F-8A62-4A2F-986B-D176852DB89B}" type="pres">
      <dgm:prSet presAssocID="{07F20CD8-35C5-493F-8C87-3A437828C04E}" presName="sibTrans" presStyleCnt="0"/>
      <dgm:spPr/>
    </dgm:pt>
    <dgm:pt modelId="{33EBC785-FE64-4468-8EB6-70EF0831A716}" type="pres">
      <dgm:prSet presAssocID="{F7EF0F2E-EDEA-4896-86A7-32178BBC0926}" presName="node" presStyleLbl="node1" presStyleIdx="2" presStyleCnt="7">
        <dgm:presLayoutVars>
          <dgm:bulletEnabled val="1"/>
        </dgm:presLayoutVars>
      </dgm:prSet>
      <dgm:spPr/>
    </dgm:pt>
    <dgm:pt modelId="{DE5BFD07-53ED-47B4-8259-2B5A1A50A2A2}" type="pres">
      <dgm:prSet presAssocID="{A3B966D1-A859-4299-BA5B-8B023155E31A}" presName="sibTrans" presStyleCnt="0"/>
      <dgm:spPr/>
    </dgm:pt>
    <dgm:pt modelId="{D83B5D26-DC2F-4016-AB38-7AE7B6EC5FF3}" type="pres">
      <dgm:prSet presAssocID="{2CC51C12-B77C-49FE-A7ED-7BC5732E95CF}" presName="node" presStyleLbl="node1" presStyleIdx="3" presStyleCnt="7">
        <dgm:presLayoutVars>
          <dgm:bulletEnabled val="1"/>
        </dgm:presLayoutVars>
      </dgm:prSet>
      <dgm:spPr/>
    </dgm:pt>
    <dgm:pt modelId="{5F0D898E-91DA-4AE9-A682-C5E6139D8132}" type="pres">
      <dgm:prSet presAssocID="{9A644873-4485-4CC2-9549-5D2CBDACF26C}" presName="sibTrans" presStyleCnt="0"/>
      <dgm:spPr/>
    </dgm:pt>
    <dgm:pt modelId="{019827EE-26AE-4BF2-815A-E8B9BA5F72DC}" type="pres">
      <dgm:prSet presAssocID="{8FFA9BBD-1482-483C-9B1D-068FC8D159CF}" presName="node" presStyleLbl="node1" presStyleIdx="4" presStyleCnt="7">
        <dgm:presLayoutVars>
          <dgm:bulletEnabled val="1"/>
        </dgm:presLayoutVars>
      </dgm:prSet>
      <dgm:spPr/>
    </dgm:pt>
    <dgm:pt modelId="{4CB07C2B-ADB7-4858-9C3C-F1AEF09D3A1A}" type="pres">
      <dgm:prSet presAssocID="{6D8B9119-00F5-4535-B8D8-41F39FC688BC}" presName="sibTrans" presStyleCnt="0"/>
      <dgm:spPr/>
    </dgm:pt>
    <dgm:pt modelId="{5FD21E3B-3354-4BF4-994C-FB2BC0270807}" type="pres">
      <dgm:prSet presAssocID="{753D735C-C67D-4183-85F9-600ACD3BA977}" presName="node" presStyleLbl="node1" presStyleIdx="5" presStyleCnt="7">
        <dgm:presLayoutVars>
          <dgm:bulletEnabled val="1"/>
        </dgm:presLayoutVars>
      </dgm:prSet>
      <dgm:spPr/>
    </dgm:pt>
    <dgm:pt modelId="{3124C33B-EACC-4337-868F-7EB6639CBC91}" type="pres">
      <dgm:prSet presAssocID="{B7051833-6644-4DE9-BCAC-403B84181B4C}" presName="sibTrans" presStyleCnt="0"/>
      <dgm:spPr/>
    </dgm:pt>
    <dgm:pt modelId="{60FECF63-AB86-4A64-9D67-F675C7C3ED54}" type="pres">
      <dgm:prSet presAssocID="{8EADDEFB-D5DF-4412-938A-766540D488EA}" presName="node" presStyleLbl="node1" presStyleIdx="6" presStyleCnt="7">
        <dgm:presLayoutVars>
          <dgm:bulletEnabled val="1"/>
        </dgm:presLayoutVars>
      </dgm:prSet>
      <dgm:spPr/>
    </dgm:pt>
  </dgm:ptLst>
  <dgm:cxnLst>
    <dgm:cxn modelId="{E2480F10-22E8-4F13-9CB7-F11CC70937F8}" type="presOf" srcId="{753D735C-C67D-4183-85F9-600ACD3BA977}" destId="{5FD21E3B-3354-4BF4-994C-FB2BC0270807}" srcOrd="0" destOrd="0" presId="urn:microsoft.com/office/officeart/2005/8/layout/default"/>
    <dgm:cxn modelId="{BD82D916-82EB-4732-B116-B1438ABBB9F1}" srcId="{3380FB65-128D-4170-9800-399A93EEC0D1}" destId="{8EADDEFB-D5DF-4412-938A-766540D488EA}" srcOrd="6" destOrd="0" parTransId="{C8C8A8E5-3C63-498F-96AD-3E9BF62B147B}" sibTransId="{0C0679EA-0FC2-4348-8F7D-6D762B4E0B86}"/>
    <dgm:cxn modelId="{20AE9A52-F9C2-4855-B9D6-0C26F30F2971}" type="presOf" srcId="{DCC449D8-22D6-43E5-8C1C-499A51F5C757}" destId="{8E6DA3A2-DB65-4043-9972-6D4D80B708AA}" srcOrd="0" destOrd="0" presId="urn:microsoft.com/office/officeart/2005/8/layout/default"/>
    <dgm:cxn modelId="{334E3476-894E-4272-A787-D560880A7081}" srcId="{3380FB65-128D-4170-9800-399A93EEC0D1}" destId="{8FFA9BBD-1482-483C-9B1D-068FC8D159CF}" srcOrd="4" destOrd="0" parTransId="{3D2E4CAF-9389-462F-BE83-E1932C49689D}" sibTransId="{6D8B9119-00F5-4535-B8D8-41F39FC688BC}"/>
    <dgm:cxn modelId="{218A5F87-1DBE-44AE-8D02-F20BEDF2E959}" srcId="{3380FB65-128D-4170-9800-399A93EEC0D1}" destId="{F7EF0F2E-EDEA-4896-86A7-32178BBC0926}" srcOrd="2" destOrd="0" parTransId="{18E0A35F-AD67-43E6-9A8A-B18F6FC9B7E7}" sibTransId="{A3B966D1-A859-4299-BA5B-8B023155E31A}"/>
    <dgm:cxn modelId="{A6028F99-1B8D-41D1-85D0-1E4CC14601A3}" type="presOf" srcId="{8FFA9BBD-1482-483C-9B1D-068FC8D159CF}" destId="{019827EE-26AE-4BF2-815A-E8B9BA5F72DC}" srcOrd="0" destOrd="0" presId="urn:microsoft.com/office/officeart/2005/8/layout/default"/>
    <dgm:cxn modelId="{D71D309C-967B-4233-97C4-5C714F6A64E5}" srcId="{3380FB65-128D-4170-9800-399A93EEC0D1}" destId="{753D735C-C67D-4183-85F9-600ACD3BA977}" srcOrd="5" destOrd="0" parTransId="{6313D55B-4A2D-4537-BB32-5AE7E6BB662D}" sibTransId="{B7051833-6644-4DE9-BCAC-403B84181B4C}"/>
    <dgm:cxn modelId="{534B52A2-279C-49FF-961D-235DF69978B6}" type="presOf" srcId="{8EADDEFB-D5DF-4412-938A-766540D488EA}" destId="{60FECF63-AB86-4A64-9D67-F675C7C3ED54}" srcOrd="0" destOrd="0" presId="urn:microsoft.com/office/officeart/2005/8/layout/default"/>
    <dgm:cxn modelId="{6019D7B0-646B-4E65-96FD-4843DAD93FFE}" type="presOf" srcId="{59BD2C0F-55AC-4E72-A4DD-D8C84D155BD1}" destId="{F88731DB-0F71-4922-B4D1-08A6E70259B1}" srcOrd="0" destOrd="0" presId="urn:microsoft.com/office/officeart/2005/8/layout/default"/>
    <dgm:cxn modelId="{9EE77AB3-B10E-417B-9309-DC398CD5E310}" srcId="{3380FB65-128D-4170-9800-399A93EEC0D1}" destId="{59BD2C0F-55AC-4E72-A4DD-D8C84D155BD1}" srcOrd="1" destOrd="0" parTransId="{E39548E1-4879-4711-B483-16527112EAD9}" sibTransId="{07F20CD8-35C5-493F-8C87-3A437828C04E}"/>
    <dgm:cxn modelId="{CF73BEB5-07CC-41D2-AC53-38380F784A1D}" type="presOf" srcId="{3380FB65-128D-4170-9800-399A93EEC0D1}" destId="{1C1C51C5-0597-460D-8917-01DE527CFF69}" srcOrd="0" destOrd="0" presId="urn:microsoft.com/office/officeart/2005/8/layout/default"/>
    <dgm:cxn modelId="{B54C2ED7-72DC-4855-AF53-14C6AF79915C}" srcId="{3380FB65-128D-4170-9800-399A93EEC0D1}" destId="{2CC51C12-B77C-49FE-A7ED-7BC5732E95CF}" srcOrd="3" destOrd="0" parTransId="{6FB58DB4-7BB9-4AB8-82B9-5969A3B0F535}" sibTransId="{9A644873-4485-4CC2-9549-5D2CBDACF26C}"/>
    <dgm:cxn modelId="{1ED17ADD-6F99-4F7D-A588-7813F0946C74}" srcId="{3380FB65-128D-4170-9800-399A93EEC0D1}" destId="{DCC449D8-22D6-43E5-8C1C-499A51F5C757}" srcOrd="0" destOrd="0" parTransId="{3B9B5127-B221-417C-ABC7-EBAFF7CDD985}" sibTransId="{C680A559-951D-400F-A999-A8B61073176A}"/>
    <dgm:cxn modelId="{8A877EE4-63E6-42F6-9549-8F4A947A5A95}" type="presOf" srcId="{F7EF0F2E-EDEA-4896-86A7-32178BBC0926}" destId="{33EBC785-FE64-4468-8EB6-70EF0831A716}" srcOrd="0" destOrd="0" presId="urn:microsoft.com/office/officeart/2005/8/layout/default"/>
    <dgm:cxn modelId="{1B5A67F0-B724-4547-85B1-7F22DD9A6543}" type="presOf" srcId="{2CC51C12-B77C-49FE-A7ED-7BC5732E95CF}" destId="{D83B5D26-DC2F-4016-AB38-7AE7B6EC5FF3}" srcOrd="0" destOrd="0" presId="urn:microsoft.com/office/officeart/2005/8/layout/default"/>
    <dgm:cxn modelId="{685DEBB4-3529-4395-A800-1441C6E16D22}" type="presParOf" srcId="{1C1C51C5-0597-460D-8917-01DE527CFF69}" destId="{8E6DA3A2-DB65-4043-9972-6D4D80B708AA}" srcOrd="0" destOrd="0" presId="urn:microsoft.com/office/officeart/2005/8/layout/default"/>
    <dgm:cxn modelId="{C5413FE6-396A-429F-A575-2A77D1965526}" type="presParOf" srcId="{1C1C51C5-0597-460D-8917-01DE527CFF69}" destId="{B8B66A0C-A8F0-412A-96A2-6F1391E9F404}" srcOrd="1" destOrd="0" presId="urn:microsoft.com/office/officeart/2005/8/layout/default"/>
    <dgm:cxn modelId="{1DF596AA-88D0-4996-BD3C-8C0C74930B72}" type="presParOf" srcId="{1C1C51C5-0597-460D-8917-01DE527CFF69}" destId="{F88731DB-0F71-4922-B4D1-08A6E70259B1}" srcOrd="2" destOrd="0" presId="urn:microsoft.com/office/officeart/2005/8/layout/default"/>
    <dgm:cxn modelId="{3483C65F-6FC2-4521-AE1C-241F25B311B9}" type="presParOf" srcId="{1C1C51C5-0597-460D-8917-01DE527CFF69}" destId="{5D6D616F-8A62-4A2F-986B-D176852DB89B}" srcOrd="3" destOrd="0" presId="urn:microsoft.com/office/officeart/2005/8/layout/default"/>
    <dgm:cxn modelId="{E7D1074A-0B95-431D-9DFD-1B5F69A796D3}" type="presParOf" srcId="{1C1C51C5-0597-460D-8917-01DE527CFF69}" destId="{33EBC785-FE64-4468-8EB6-70EF0831A716}" srcOrd="4" destOrd="0" presId="urn:microsoft.com/office/officeart/2005/8/layout/default"/>
    <dgm:cxn modelId="{122EBE4F-9314-4D7D-9733-8748E4DA9126}" type="presParOf" srcId="{1C1C51C5-0597-460D-8917-01DE527CFF69}" destId="{DE5BFD07-53ED-47B4-8259-2B5A1A50A2A2}" srcOrd="5" destOrd="0" presId="urn:microsoft.com/office/officeart/2005/8/layout/default"/>
    <dgm:cxn modelId="{A11CCC76-5398-49C0-82C3-03405E8D4E0C}" type="presParOf" srcId="{1C1C51C5-0597-460D-8917-01DE527CFF69}" destId="{D83B5D26-DC2F-4016-AB38-7AE7B6EC5FF3}" srcOrd="6" destOrd="0" presId="urn:microsoft.com/office/officeart/2005/8/layout/default"/>
    <dgm:cxn modelId="{68F0F275-464F-4E0A-B8F6-2D7522EBC4D1}" type="presParOf" srcId="{1C1C51C5-0597-460D-8917-01DE527CFF69}" destId="{5F0D898E-91DA-4AE9-A682-C5E6139D8132}" srcOrd="7" destOrd="0" presId="urn:microsoft.com/office/officeart/2005/8/layout/default"/>
    <dgm:cxn modelId="{B8285D10-F798-486B-8A39-27187AEBEEE0}" type="presParOf" srcId="{1C1C51C5-0597-460D-8917-01DE527CFF69}" destId="{019827EE-26AE-4BF2-815A-E8B9BA5F72DC}" srcOrd="8" destOrd="0" presId="urn:microsoft.com/office/officeart/2005/8/layout/default"/>
    <dgm:cxn modelId="{B599DD11-6815-406F-A099-C20EB3650B42}" type="presParOf" srcId="{1C1C51C5-0597-460D-8917-01DE527CFF69}" destId="{4CB07C2B-ADB7-4858-9C3C-F1AEF09D3A1A}" srcOrd="9" destOrd="0" presId="urn:microsoft.com/office/officeart/2005/8/layout/default"/>
    <dgm:cxn modelId="{644C7C91-E559-421E-99BA-9142FB13674E}" type="presParOf" srcId="{1C1C51C5-0597-460D-8917-01DE527CFF69}" destId="{5FD21E3B-3354-4BF4-994C-FB2BC0270807}" srcOrd="10" destOrd="0" presId="urn:microsoft.com/office/officeart/2005/8/layout/default"/>
    <dgm:cxn modelId="{E2D93D86-8E94-4FD1-A57F-1FE849698FD8}" type="presParOf" srcId="{1C1C51C5-0597-460D-8917-01DE527CFF69}" destId="{3124C33B-EACC-4337-868F-7EB6639CBC91}" srcOrd="11" destOrd="0" presId="urn:microsoft.com/office/officeart/2005/8/layout/default"/>
    <dgm:cxn modelId="{C435C4BB-8D66-4B37-8428-F2DAA90FF5B0}" type="presParOf" srcId="{1C1C51C5-0597-460D-8917-01DE527CFF69}" destId="{60FECF63-AB86-4A64-9D67-F675C7C3ED54}"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E56689-C80A-4CF0-84B8-8242B77F6FDA}" type="doc">
      <dgm:prSet loTypeId="urn:microsoft.com/office/officeart/2005/8/layout/hProcess10" loCatId="picture" qsTypeId="urn:microsoft.com/office/officeart/2005/8/quickstyle/3d3" qsCatId="3D" csTypeId="urn:microsoft.com/office/officeart/2005/8/colors/colorful5" csCatId="colorful" phldr="1"/>
      <dgm:spPr/>
      <dgm:t>
        <a:bodyPr/>
        <a:lstStyle/>
        <a:p>
          <a:endParaRPr lang="es-NI"/>
        </a:p>
      </dgm:t>
    </dgm:pt>
    <dgm:pt modelId="{6436ACDA-6059-49C5-8353-8709F6953891}">
      <dgm:prSet phldrT="[Texto]"/>
      <dgm:spPr/>
      <dgm:t>
        <a:bodyPr/>
        <a:lstStyle/>
        <a:p>
          <a:r>
            <a:rPr lang="es-ES" b="1" dirty="0">
              <a:solidFill>
                <a:schemeClr val="tx1"/>
              </a:solidFill>
            </a:rPr>
            <a:t>Teléfono celular, laptop, CPU de escritorio, iPod, Tablet.</a:t>
          </a:r>
          <a:endParaRPr lang="es-NI" b="1" dirty="0">
            <a:solidFill>
              <a:schemeClr val="tx1"/>
            </a:solidFill>
          </a:endParaRPr>
        </a:p>
      </dgm:t>
    </dgm:pt>
    <dgm:pt modelId="{DD43A40B-9326-42BE-B56C-03A3F98D10D1}" type="parTrans" cxnId="{3988EC4E-A07C-401F-84E6-A0105BEEBDC9}">
      <dgm:prSet/>
      <dgm:spPr/>
      <dgm:t>
        <a:bodyPr/>
        <a:lstStyle/>
        <a:p>
          <a:endParaRPr lang="es-NI"/>
        </a:p>
      </dgm:t>
    </dgm:pt>
    <dgm:pt modelId="{42156555-AFD6-4778-A9DC-4CD4B63A2A4D}" type="sibTrans" cxnId="{3988EC4E-A07C-401F-84E6-A0105BEEBDC9}">
      <dgm:prSet/>
      <dgm:spPr/>
      <dgm:t>
        <a:bodyPr/>
        <a:lstStyle/>
        <a:p>
          <a:endParaRPr lang="es-NI"/>
        </a:p>
      </dgm:t>
    </dgm:pt>
    <dgm:pt modelId="{3486FF31-B39F-4DCD-A4FE-81C9B07E2848}">
      <dgm:prSet phldrT="[Texto]"/>
      <dgm:spPr/>
      <dgm:t>
        <a:bodyPr/>
        <a:lstStyle/>
        <a:p>
          <a:r>
            <a:rPr lang="es-ES" b="1" dirty="0">
              <a:solidFill>
                <a:schemeClr val="tx1"/>
              </a:solidFill>
            </a:rPr>
            <a:t>Internet, correos electrónicos, paginas web, </a:t>
          </a:r>
          <a:r>
            <a:rPr lang="es-ES" b="1" dirty="0" err="1">
              <a:solidFill>
                <a:schemeClr val="tx1"/>
              </a:solidFill>
            </a:rPr>
            <a:t>sofware</a:t>
          </a:r>
          <a:r>
            <a:rPr lang="es-ES" b="1" dirty="0">
              <a:solidFill>
                <a:schemeClr val="tx1"/>
              </a:solidFill>
            </a:rPr>
            <a:t> educativos, </a:t>
          </a:r>
          <a:r>
            <a:rPr lang="es-ES" b="1" dirty="0" err="1">
              <a:solidFill>
                <a:schemeClr val="tx1"/>
              </a:solidFill>
            </a:rPr>
            <a:t>genially</a:t>
          </a:r>
          <a:r>
            <a:rPr lang="es-ES" b="1" dirty="0">
              <a:solidFill>
                <a:schemeClr val="tx1"/>
              </a:solidFill>
            </a:rPr>
            <a:t>, </a:t>
          </a:r>
          <a:r>
            <a:rPr lang="es-ES" b="1" dirty="0" err="1">
              <a:solidFill>
                <a:schemeClr val="tx1"/>
              </a:solidFill>
            </a:rPr>
            <a:t>canvas</a:t>
          </a:r>
          <a:r>
            <a:rPr lang="es-ES" b="1" dirty="0">
              <a:solidFill>
                <a:schemeClr val="tx1"/>
              </a:solidFill>
            </a:rPr>
            <a:t>, </a:t>
          </a:r>
          <a:r>
            <a:rPr lang="es-ES" b="1" dirty="0" err="1">
              <a:solidFill>
                <a:schemeClr val="tx1"/>
              </a:solidFill>
            </a:rPr>
            <a:t>cmaptool</a:t>
          </a:r>
          <a:r>
            <a:rPr lang="es-ES" b="1" dirty="0">
              <a:solidFill>
                <a:schemeClr val="tx1"/>
              </a:solidFill>
            </a:rPr>
            <a:t>, </a:t>
          </a:r>
          <a:r>
            <a:rPr lang="es-ES" b="1" dirty="0" err="1">
              <a:solidFill>
                <a:schemeClr val="tx1"/>
              </a:solidFill>
            </a:rPr>
            <a:t>powton</a:t>
          </a:r>
          <a:r>
            <a:rPr lang="es-ES" b="1" dirty="0">
              <a:solidFill>
                <a:schemeClr val="tx1"/>
              </a:solidFill>
            </a:rPr>
            <a:t>  , multimedia, diapositivas</a:t>
          </a:r>
          <a:r>
            <a:rPr lang="es-ES" dirty="0"/>
            <a:t>.</a:t>
          </a:r>
          <a:endParaRPr lang="es-NI" dirty="0"/>
        </a:p>
      </dgm:t>
    </dgm:pt>
    <dgm:pt modelId="{4018DC33-138D-43FC-BBED-CDD95159B292}" type="parTrans" cxnId="{42D9141C-4D4E-485A-8340-74D59067658E}">
      <dgm:prSet/>
      <dgm:spPr/>
      <dgm:t>
        <a:bodyPr/>
        <a:lstStyle/>
        <a:p>
          <a:endParaRPr lang="es-NI"/>
        </a:p>
      </dgm:t>
    </dgm:pt>
    <dgm:pt modelId="{62005B12-D8A6-4BD5-A59C-79C01B5DF7E8}" type="sibTrans" cxnId="{42D9141C-4D4E-485A-8340-74D59067658E}">
      <dgm:prSet/>
      <dgm:spPr/>
      <dgm:t>
        <a:bodyPr/>
        <a:lstStyle/>
        <a:p>
          <a:endParaRPr lang="es-NI"/>
        </a:p>
      </dgm:t>
    </dgm:pt>
    <dgm:pt modelId="{A7D5E4C1-C5F5-41A7-968C-FF9C7624D8A5}">
      <dgm:prSet phldrT="[Texto]"/>
      <dgm:spPr/>
      <dgm:t>
        <a:bodyPr/>
        <a:lstStyle/>
        <a:p>
          <a:r>
            <a:rPr lang="es-ES" b="1" dirty="0">
              <a:solidFill>
                <a:schemeClr val="tx1"/>
              </a:solidFill>
            </a:rPr>
            <a:t>videos en YouTube, uso de redes sociales, blogs, Espacios virtuales de aprendizaje</a:t>
          </a:r>
          <a:r>
            <a:rPr lang="es-ES" dirty="0"/>
            <a:t>, </a:t>
          </a:r>
          <a:endParaRPr lang="es-NI" dirty="0"/>
        </a:p>
      </dgm:t>
    </dgm:pt>
    <dgm:pt modelId="{E5897114-C5B8-4F6A-AE15-16E6D23E3868}" type="parTrans" cxnId="{D2AC73E9-E372-456C-A767-5222C4EBCADD}">
      <dgm:prSet/>
      <dgm:spPr/>
      <dgm:t>
        <a:bodyPr/>
        <a:lstStyle/>
        <a:p>
          <a:endParaRPr lang="es-NI"/>
        </a:p>
      </dgm:t>
    </dgm:pt>
    <dgm:pt modelId="{3CCAA64B-F20A-4F9E-B6AF-DCEC245BF6D4}" type="sibTrans" cxnId="{D2AC73E9-E372-456C-A767-5222C4EBCADD}">
      <dgm:prSet/>
      <dgm:spPr/>
      <dgm:t>
        <a:bodyPr/>
        <a:lstStyle/>
        <a:p>
          <a:endParaRPr lang="es-NI"/>
        </a:p>
      </dgm:t>
    </dgm:pt>
    <dgm:pt modelId="{AB34DEF7-B07E-47F0-9AD1-C6CD3C1081BB}" type="pres">
      <dgm:prSet presAssocID="{B0E56689-C80A-4CF0-84B8-8242B77F6FDA}" presName="Name0" presStyleCnt="0">
        <dgm:presLayoutVars>
          <dgm:dir/>
          <dgm:resizeHandles val="exact"/>
        </dgm:presLayoutVars>
      </dgm:prSet>
      <dgm:spPr/>
    </dgm:pt>
    <dgm:pt modelId="{A8EFD39F-1998-47C5-83F6-F0287168DFFC}" type="pres">
      <dgm:prSet presAssocID="{6436ACDA-6059-49C5-8353-8709F6953891}" presName="composite" presStyleCnt="0"/>
      <dgm:spPr/>
    </dgm:pt>
    <dgm:pt modelId="{9CDC5758-035E-454F-9D8D-B47963BC32B5}" type="pres">
      <dgm:prSet presAssocID="{6436ACDA-6059-49C5-8353-8709F6953891}" presName="imagSh" presStyleLbl="bgImgPlace1" presStyleIdx="0" presStyleCnt="3" custLinFactNeighborX="-212" custLinFactNeighborY="-34825"/>
      <dgm:spPr>
        <a:blipFill rotWithShape="1">
          <a:blip xmlns:r="http://schemas.openxmlformats.org/officeDocument/2006/relationships" r:embed="rId1"/>
          <a:srcRect/>
          <a:stretch>
            <a:fillRect l="-61000" r="-61000"/>
          </a:stretch>
        </a:blipFill>
      </dgm:spPr>
    </dgm:pt>
    <dgm:pt modelId="{7C8E49F8-9EEF-4619-8CAC-AF4A278AF172}" type="pres">
      <dgm:prSet presAssocID="{6436ACDA-6059-49C5-8353-8709F6953891}" presName="txNode" presStyleLbl="node1" presStyleIdx="0" presStyleCnt="3">
        <dgm:presLayoutVars>
          <dgm:bulletEnabled val="1"/>
        </dgm:presLayoutVars>
      </dgm:prSet>
      <dgm:spPr/>
    </dgm:pt>
    <dgm:pt modelId="{7BB9BB21-CA3B-46CA-B1A8-695F65FEDEB3}" type="pres">
      <dgm:prSet presAssocID="{42156555-AFD6-4778-A9DC-4CD4B63A2A4D}" presName="sibTrans" presStyleLbl="sibTrans2D1" presStyleIdx="0" presStyleCnt="2"/>
      <dgm:spPr/>
    </dgm:pt>
    <dgm:pt modelId="{8168C886-337A-4D55-A8EF-DB37303EC16E}" type="pres">
      <dgm:prSet presAssocID="{42156555-AFD6-4778-A9DC-4CD4B63A2A4D}" presName="connTx" presStyleLbl="sibTrans2D1" presStyleIdx="0" presStyleCnt="2"/>
      <dgm:spPr/>
    </dgm:pt>
    <dgm:pt modelId="{0CED8E22-4EE0-4AC1-8F88-2FFB21925B86}" type="pres">
      <dgm:prSet presAssocID="{3486FF31-B39F-4DCD-A4FE-81C9B07E2848}" presName="composite" presStyleCnt="0"/>
      <dgm:spPr/>
    </dgm:pt>
    <dgm:pt modelId="{09885D8F-104A-4694-93A0-8F6D53A52755}" type="pres">
      <dgm:prSet presAssocID="{3486FF31-B39F-4DCD-A4FE-81C9B07E2848}" presName="imagSh" presStyleLbl="bgImgPlace1" presStyleIdx="1" presStyleCnt="3" custLinFactNeighborY="-36879"/>
      <dgm:spPr>
        <a:blipFill rotWithShape="1">
          <a:blip xmlns:r="http://schemas.openxmlformats.org/officeDocument/2006/relationships" r:embed="rId2"/>
          <a:srcRect/>
          <a:stretch>
            <a:fillRect l="-16000" r="-16000"/>
          </a:stretch>
        </a:blipFill>
      </dgm:spPr>
    </dgm:pt>
    <dgm:pt modelId="{FA5A8718-70A6-4FB1-BCE4-002DCC0C63EF}" type="pres">
      <dgm:prSet presAssocID="{3486FF31-B39F-4DCD-A4FE-81C9B07E2848}" presName="txNode" presStyleLbl="node1" presStyleIdx="1" presStyleCnt="3">
        <dgm:presLayoutVars>
          <dgm:bulletEnabled val="1"/>
        </dgm:presLayoutVars>
      </dgm:prSet>
      <dgm:spPr/>
    </dgm:pt>
    <dgm:pt modelId="{8FE700E6-B0A6-4718-B789-E7F1AF598CBD}" type="pres">
      <dgm:prSet presAssocID="{62005B12-D8A6-4BD5-A59C-79C01B5DF7E8}" presName="sibTrans" presStyleLbl="sibTrans2D1" presStyleIdx="1" presStyleCnt="2"/>
      <dgm:spPr/>
    </dgm:pt>
    <dgm:pt modelId="{8C53728A-D64A-4820-9D01-6A2A32CE23D7}" type="pres">
      <dgm:prSet presAssocID="{62005B12-D8A6-4BD5-A59C-79C01B5DF7E8}" presName="connTx" presStyleLbl="sibTrans2D1" presStyleIdx="1" presStyleCnt="2"/>
      <dgm:spPr/>
    </dgm:pt>
    <dgm:pt modelId="{98C22B09-953B-4686-83AB-63850904F5C9}" type="pres">
      <dgm:prSet presAssocID="{A7D5E4C1-C5F5-41A7-968C-FF9C7624D8A5}" presName="composite" presStyleCnt="0"/>
      <dgm:spPr/>
    </dgm:pt>
    <dgm:pt modelId="{E0EEE4D3-6727-452F-B076-9CC20828A3BA}" type="pres">
      <dgm:prSet presAssocID="{A7D5E4C1-C5F5-41A7-968C-FF9C7624D8A5}" presName="imagSh" presStyleLbl="bgImgPlace1" presStyleIdx="2" presStyleCnt="3" custLinFactNeighborX="-2088" custLinFactNeighborY="-34825"/>
      <dgm:spPr>
        <a:blipFill rotWithShape="1">
          <a:blip xmlns:r="http://schemas.openxmlformats.org/officeDocument/2006/relationships" r:embed="rId3"/>
          <a:srcRect/>
          <a:stretch>
            <a:fillRect l="-9000" r="-9000"/>
          </a:stretch>
        </a:blipFill>
      </dgm:spPr>
    </dgm:pt>
    <dgm:pt modelId="{A107E8F1-E2ED-4D5D-BF83-DFBEBE7468D7}" type="pres">
      <dgm:prSet presAssocID="{A7D5E4C1-C5F5-41A7-968C-FF9C7624D8A5}" presName="txNode" presStyleLbl="node1" presStyleIdx="2" presStyleCnt="3">
        <dgm:presLayoutVars>
          <dgm:bulletEnabled val="1"/>
        </dgm:presLayoutVars>
      </dgm:prSet>
      <dgm:spPr/>
    </dgm:pt>
  </dgm:ptLst>
  <dgm:cxnLst>
    <dgm:cxn modelId="{42D9141C-4D4E-485A-8340-74D59067658E}" srcId="{B0E56689-C80A-4CF0-84B8-8242B77F6FDA}" destId="{3486FF31-B39F-4DCD-A4FE-81C9B07E2848}" srcOrd="1" destOrd="0" parTransId="{4018DC33-138D-43FC-BBED-CDD95159B292}" sibTransId="{62005B12-D8A6-4BD5-A59C-79C01B5DF7E8}"/>
    <dgm:cxn modelId="{DFCE9E38-469F-428B-BC06-D2CF0DF5FF98}" type="presOf" srcId="{6436ACDA-6059-49C5-8353-8709F6953891}" destId="{7C8E49F8-9EEF-4619-8CAC-AF4A278AF172}" srcOrd="0" destOrd="0" presId="urn:microsoft.com/office/officeart/2005/8/layout/hProcess10"/>
    <dgm:cxn modelId="{5E71AE3B-F62E-4E06-A1D7-8708FC5FAF87}" type="presOf" srcId="{A7D5E4C1-C5F5-41A7-968C-FF9C7624D8A5}" destId="{A107E8F1-E2ED-4D5D-BF83-DFBEBE7468D7}" srcOrd="0" destOrd="0" presId="urn:microsoft.com/office/officeart/2005/8/layout/hProcess10"/>
    <dgm:cxn modelId="{3988EC4E-A07C-401F-84E6-A0105BEEBDC9}" srcId="{B0E56689-C80A-4CF0-84B8-8242B77F6FDA}" destId="{6436ACDA-6059-49C5-8353-8709F6953891}" srcOrd="0" destOrd="0" parTransId="{DD43A40B-9326-42BE-B56C-03A3F98D10D1}" sibTransId="{42156555-AFD6-4778-A9DC-4CD4B63A2A4D}"/>
    <dgm:cxn modelId="{ADC6D68B-D2B1-4355-975B-E889ED22BD1C}" type="presOf" srcId="{42156555-AFD6-4778-A9DC-4CD4B63A2A4D}" destId="{7BB9BB21-CA3B-46CA-B1A8-695F65FEDEB3}" srcOrd="0" destOrd="0" presId="urn:microsoft.com/office/officeart/2005/8/layout/hProcess10"/>
    <dgm:cxn modelId="{5C05CEB9-1F1B-4198-9118-F7EEB92C6C85}" type="presOf" srcId="{B0E56689-C80A-4CF0-84B8-8242B77F6FDA}" destId="{AB34DEF7-B07E-47F0-9AD1-C6CD3C1081BB}" srcOrd="0" destOrd="0" presId="urn:microsoft.com/office/officeart/2005/8/layout/hProcess10"/>
    <dgm:cxn modelId="{38DAFAC4-60B5-4BCE-8088-2FC17D3E12B4}" type="presOf" srcId="{3486FF31-B39F-4DCD-A4FE-81C9B07E2848}" destId="{FA5A8718-70A6-4FB1-BCE4-002DCC0C63EF}" srcOrd="0" destOrd="0" presId="urn:microsoft.com/office/officeart/2005/8/layout/hProcess10"/>
    <dgm:cxn modelId="{E73E85E3-F142-4FA8-A273-FC68CA7378FF}" type="presOf" srcId="{62005B12-D8A6-4BD5-A59C-79C01B5DF7E8}" destId="{8FE700E6-B0A6-4718-B789-E7F1AF598CBD}" srcOrd="0" destOrd="0" presId="urn:microsoft.com/office/officeart/2005/8/layout/hProcess10"/>
    <dgm:cxn modelId="{D2AC73E9-E372-456C-A767-5222C4EBCADD}" srcId="{B0E56689-C80A-4CF0-84B8-8242B77F6FDA}" destId="{A7D5E4C1-C5F5-41A7-968C-FF9C7624D8A5}" srcOrd="2" destOrd="0" parTransId="{E5897114-C5B8-4F6A-AE15-16E6D23E3868}" sibTransId="{3CCAA64B-F20A-4F9E-B6AF-DCEC245BF6D4}"/>
    <dgm:cxn modelId="{885A28F6-CFF0-456C-8454-863B71A132B6}" type="presOf" srcId="{42156555-AFD6-4778-A9DC-4CD4B63A2A4D}" destId="{8168C886-337A-4D55-A8EF-DB37303EC16E}" srcOrd="1" destOrd="0" presId="urn:microsoft.com/office/officeart/2005/8/layout/hProcess10"/>
    <dgm:cxn modelId="{88B88FFA-9EE8-46E4-8B28-B0049E69C4E6}" type="presOf" srcId="{62005B12-D8A6-4BD5-A59C-79C01B5DF7E8}" destId="{8C53728A-D64A-4820-9D01-6A2A32CE23D7}" srcOrd="1" destOrd="0" presId="urn:microsoft.com/office/officeart/2005/8/layout/hProcess10"/>
    <dgm:cxn modelId="{C796403B-632D-4E28-AD1D-05F1A4EC4BC7}" type="presParOf" srcId="{AB34DEF7-B07E-47F0-9AD1-C6CD3C1081BB}" destId="{A8EFD39F-1998-47C5-83F6-F0287168DFFC}" srcOrd="0" destOrd="0" presId="urn:microsoft.com/office/officeart/2005/8/layout/hProcess10"/>
    <dgm:cxn modelId="{DBF97038-0060-4582-B4D0-C8CEBEBF9A4C}" type="presParOf" srcId="{A8EFD39F-1998-47C5-83F6-F0287168DFFC}" destId="{9CDC5758-035E-454F-9D8D-B47963BC32B5}" srcOrd="0" destOrd="0" presId="urn:microsoft.com/office/officeart/2005/8/layout/hProcess10"/>
    <dgm:cxn modelId="{AFE6872C-CAB8-463C-A447-24D6A52F4BA5}" type="presParOf" srcId="{A8EFD39F-1998-47C5-83F6-F0287168DFFC}" destId="{7C8E49F8-9EEF-4619-8CAC-AF4A278AF172}" srcOrd="1" destOrd="0" presId="urn:microsoft.com/office/officeart/2005/8/layout/hProcess10"/>
    <dgm:cxn modelId="{8516F7C0-CC00-485B-86E2-519F9189FDF8}" type="presParOf" srcId="{AB34DEF7-B07E-47F0-9AD1-C6CD3C1081BB}" destId="{7BB9BB21-CA3B-46CA-B1A8-695F65FEDEB3}" srcOrd="1" destOrd="0" presId="urn:microsoft.com/office/officeart/2005/8/layout/hProcess10"/>
    <dgm:cxn modelId="{A191C640-1E3C-4649-9756-D17FF76BA8CD}" type="presParOf" srcId="{7BB9BB21-CA3B-46CA-B1A8-695F65FEDEB3}" destId="{8168C886-337A-4D55-A8EF-DB37303EC16E}" srcOrd="0" destOrd="0" presId="urn:microsoft.com/office/officeart/2005/8/layout/hProcess10"/>
    <dgm:cxn modelId="{400717C5-88B0-47B9-BCC0-3CD4E5DAA7A0}" type="presParOf" srcId="{AB34DEF7-B07E-47F0-9AD1-C6CD3C1081BB}" destId="{0CED8E22-4EE0-4AC1-8F88-2FFB21925B86}" srcOrd="2" destOrd="0" presId="urn:microsoft.com/office/officeart/2005/8/layout/hProcess10"/>
    <dgm:cxn modelId="{4DF3AFFF-1369-4B77-B2BF-6ECA1D477E29}" type="presParOf" srcId="{0CED8E22-4EE0-4AC1-8F88-2FFB21925B86}" destId="{09885D8F-104A-4694-93A0-8F6D53A52755}" srcOrd="0" destOrd="0" presId="urn:microsoft.com/office/officeart/2005/8/layout/hProcess10"/>
    <dgm:cxn modelId="{E04B7E2C-739A-44F0-80CA-6AC3FF773BC4}" type="presParOf" srcId="{0CED8E22-4EE0-4AC1-8F88-2FFB21925B86}" destId="{FA5A8718-70A6-4FB1-BCE4-002DCC0C63EF}" srcOrd="1" destOrd="0" presId="urn:microsoft.com/office/officeart/2005/8/layout/hProcess10"/>
    <dgm:cxn modelId="{DD0BDB9E-D8D7-4F2D-882E-C15C42DD5900}" type="presParOf" srcId="{AB34DEF7-B07E-47F0-9AD1-C6CD3C1081BB}" destId="{8FE700E6-B0A6-4718-B789-E7F1AF598CBD}" srcOrd="3" destOrd="0" presId="urn:microsoft.com/office/officeart/2005/8/layout/hProcess10"/>
    <dgm:cxn modelId="{A5FD9644-DDA4-4403-BE7F-6F0BA4513878}" type="presParOf" srcId="{8FE700E6-B0A6-4718-B789-E7F1AF598CBD}" destId="{8C53728A-D64A-4820-9D01-6A2A32CE23D7}" srcOrd="0" destOrd="0" presId="urn:microsoft.com/office/officeart/2005/8/layout/hProcess10"/>
    <dgm:cxn modelId="{C3580612-6315-4246-B055-DCD0C69C728A}" type="presParOf" srcId="{AB34DEF7-B07E-47F0-9AD1-C6CD3C1081BB}" destId="{98C22B09-953B-4686-83AB-63850904F5C9}" srcOrd="4" destOrd="0" presId="urn:microsoft.com/office/officeart/2005/8/layout/hProcess10"/>
    <dgm:cxn modelId="{CA063140-94E6-4FD4-AAF4-72D5481E3034}" type="presParOf" srcId="{98C22B09-953B-4686-83AB-63850904F5C9}" destId="{E0EEE4D3-6727-452F-B076-9CC20828A3BA}" srcOrd="0" destOrd="0" presId="urn:microsoft.com/office/officeart/2005/8/layout/hProcess10"/>
    <dgm:cxn modelId="{FBA906B3-2B69-496F-9ACB-619A5337B32A}" type="presParOf" srcId="{98C22B09-953B-4686-83AB-63850904F5C9}" destId="{A107E8F1-E2ED-4D5D-BF83-DFBEBE7468D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9C91A7-CE3E-484B-AF60-7455D3C63DEA}" type="doc">
      <dgm:prSet loTypeId="urn:microsoft.com/office/officeart/2005/8/layout/hList7" loCatId="relationship" qsTypeId="urn:microsoft.com/office/officeart/2005/8/quickstyle/simple1" qsCatId="simple" csTypeId="urn:microsoft.com/office/officeart/2005/8/colors/accent1_1" csCatId="accent1" phldr="1"/>
      <dgm:spPr/>
      <dgm:t>
        <a:bodyPr/>
        <a:lstStyle/>
        <a:p>
          <a:endParaRPr lang="es-NI"/>
        </a:p>
      </dgm:t>
    </dgm:pt>
    <dgm:pt modelId="{31F0C197-9037-449C-9A8F-B550C625C303}">
      <dgm:prSet phldrT="[Texto]" custT="1"/>
      <dgm:spPr/>
      <dgm:t>
        <a:bodyPr/>
        <a:lstStyle/>
        <a:p>
          <a:r>
            <a:rPr lang="es-ES" sz="1800" b="1" dirty="0"/>
            <a:t>Crear y gestionar aulas virtuales </a:t>
          </a:r>
          <a:endParaRPr lang="es-NI" sz="1800" b="1" dirty="0"/>
        </a:p>
      </dgm:t>
    </dgm:pt>
    <dgm:pt modelId="{764B1E41-EBF3-48D2-86EE-B79CA4D07417}" type="parTrans" cxnId="{43AAAA4D-11AF-457F-BDEA-A3F2A705C6D1}">
      <dgm:prSet/>
      <dgm:spPr/>
      <dgm:t>
        <a:bodyPr/>
        <a:lstStyle/>
        <a:p>
          <a:endParaRPr lang="es-NI"/>
        </a:p>
      </dgm:t>
    </dgm:pt>
    <dgm:pt modelId="{E821A223-14BA-4FB7-99BC-C5A6FCA419E1}" type="sibTrans" cxnId="{43AAAA4D-11AF-457F-BDEA-A3F2A705C6D1}">
      <dgm:prSet/>
      <dgm:spPr/>
      <dgm:t>
        <a:bodyPr/>
        <a:lstStyle/>
        <a:p>
          <a:endParaRPr lang="es-NI"/>
        </a:p>
      </dgm:t>
    </dgm:pt>
    <dgm:pt modelId="{71EEF0CD-7493-4E33-8206-31DBDD72337E}">
      <dgm:prSet phldrT="[Texto]"/>
      <dgm:spPr/>
      <dgm:t>
        <a:bodyPr/>
        <a:lstStyle/>
        <a:p>
          <a:r>
            <a:rPr lang="es-ES" b="1" dirty="0"/>
            <a:t>Utilizar diferentes dispositivos electrónicos </a:t>
          </a:r>
          <a:endParaRPr lang="es-NI" b="1" dirty="0"/>
        </a:p>
      </dgm:t>
    </dgm:pt>
    <dgm:pt modelId="{58112151-BB5E-4DE2-90CC-D8432468A60B}" type="parTrans" cxnId="{008B2FB9-B56D-4DB5-BD66-0841906788BD}">
      <dgm:prSet/>
      <dgm:spPr/>
      <dgm:t>
        <a:bodyPr/>
        <a:lstStyle/>
        <a:p>
          <a:endParaRPr lang="es-NI"/>
        </a:p>
      </dgm:t>
    </dgm:pt>
    <dgm:pt modelId="{5DFC9715-3016-41A8-862F-16B01739537D}" type="sibTrans" cxnId="{008B2FB9-B56D-4DB5-BD66-0841906788BD}">
      <dgm:prSet/>
      <dgm:spPr/>
      <dgm:t>
        <a:bodyPr/>
        <a:lstStyle/>
        <a:p>
          <a:endParaRPr lang="es-NI"/>
        </a:p>
      </dgm:t>
    </dgm:pt>
    <dgm:pt modelId="{5FEACE35-FDE4-4F71-BB85-C66DC843506E}">
      <dgm:prSet phldrT="[Texto]"/>
      <dgm:spPr/>
      <dgm:t>
        <a:bodyPr/>
        <a:lstStyle/>
        <a:p>
          <a:r>
            <a:rPr lang="es-ES" b="1" dirty="0"/>
            <a:t>Navegar en la web y buscar recursos didácticos confiables</a:t>
          </a:r>
          <a:endParaRPr lang="es-NI" b="1" dirty="0"/>
        </a:p>
      </dgm:t>
    </dgm:pt>
    <dgm:pt modelId="{75718229-440F-4A90-AC22-2D666B2BE156}" type="parTrans" cxnId="{7D7400C1-29E6-4D4D-9904-76263E4A9B06}">
      <dgm:prSet/>
      <dgm:spPr/>
      <dgm:t>
        <a:bodyPr/>
        <a:lstStyle/>
        <a:p>
          <a:endParaRPr lang="es-NI"/>
        </a:p>
      </dgm:t>
    </dgm:pt>
    <dgm:pt modelId="{50C053C4-B41F-4236-A8DD-09230452200D}" type="sibTrans" cxnId="{7D7400C1-29E6-4D4D-9904-76263E4A9B06}">
      <dgm:prSet/>
      <dgm:spPr/>
      <dgm:t>
        <a:bodyPr/>
        <a:lstStyle/>
        <a:p>
          <a:endParaRPr lang="es-NI"/>
        </a:p>
      </dgm:t>
    </dgm:pt>
    <dgm:pt modelId="{F117356E-BDD0-4EB2-9CF5-DDE5B2CDB942}">
      <dgm:prSet phldrT="[Texto]" custT="1"/>
      <dgm:spPr/>
      <dgm:t>
        <a:bodyPr/>
        <a:lstStyle/>
        <a:p>
          <a:r>
            <a:rPr lang="es-ES" sz="1600" b="1" dirty="0">
              <a:solidFill>
                <a:schemeClr val="tx1"/>
              </a:solidFill>
            </a:rPr>
            <a:t>Respetar los derechos de autor y licencias.</a:t>
          </a:r>
          <a:endParaRPr lang="es-NI" sz="1600" b="1" dirty="0">
            <a:solidFill>
              <a:schemeClr val="tx1"/>
            </a:solidFill>
          </a:endParaRPr>
        </a:p>
      </dgm:t>
    </dgm:pt>
    <dgm:pt modelId="{881E0A83-9E6F-4EFF-9301-EC9CFC3CBA64}" type="parTrans" cxnId="{88A658A1-F310-42B6-AE2B-11899867CFEF}">
      <dgm:prSet/>
      <dgm:spPr/>
      <dgm:t>
        <a:bodyPr/>
        <a:lstStyle/>
        <a:p>
          <a:endParaRPr lang="es-NI"/>
        </a:p>
      </dgm:t>
    </dgm:pt>
    <dgm:pt modelId="{E8440B5C-E737-46EE-B5CF-1DAD7A0A4C9D}" type="sibTrans" cxnId="{88A658A1-F310-42B6-AE2B-11899867CFEF}">
      <dgm:prSet/>
      <dgm:spPr/>
      <dgm:t>
        <a:bodyPr/>
        <a:lstStyle/>
        <a:p>
          <a:endParaRPr lang="es-NI"/>
        </a:p>
      </dgm:t>
    </dgm:pt>
    <dgm:pt modelId="{DF56C4CB-C34C-44E8-8919-DFE06EEDDA20}">
      <dgm:prSet phldrT="[Texto]"/>
      <dgm:spPr/>
      <dgm:t>
        <a:bodyPr/>
        <a:lstStyle/>
        <a:p>
          <a:endParaRPr lang="es-NI" sz="1600" dirty="0"/>
        </a:p>
      </dgm:t>
    </dgm:pt>
    <dgm:pt modelId="{C37B72FB-5175-4A58-9B0C-E4F9F78590B6}" type="parTrans" cxnId="{17252451-2D6B-4D02-9D3E-BFB41E6492D9}">
      <dgm:prSet/>
      <dgm:spPr/>
      <dgm:t>
        <a:bodyPr/>
        <a:lstStyle/>
        <a:p>
          <a:endParaRPr lang="es-NI"/>
        </a:p>
      </dgm:t>
    </dgm:pt>
    <dgm:pt modelId="{9777A2AE-2790-45DE-A638-6590B2C01CAE}" type="sibTrans" cxnId="{17252451-2D6B-4D02-9D3E-BFB41E6492D9}">
      <dgm:prSet/>
      <dgm:spPr/>
      <dgm:t>
        <a:bodyPr/>
        <a:lstStyle/>
        <a:p>
          <a:endParaRPr lang="es-NI"/>
        </a:p>
      </dgm:t>
    </dgm:pt>
    <dgm:pt modelId="{93146D9C-4AF8-40EC-93B3-B8314D86471F}">
      <dgm:prSet phldrT="[Texto]"/>
      <dgm:spPr/>
      <dgm:t>
        <a:bodyPr/>
        <a:lstStyle/>
        <a:p>
          <a:r>
            <a:rPr lang="es-ES" b="1" dirty="0"/>
            <a:t>Crear lecciones multimedia y administrar  recursos tecnológico o digitales  educativos </a:t>
          </a:r>
          <a:endParaRPr lang="es-NI" b="1" dirty="0"/>
        </a:p>
      </dgm:t>
    </dgm:pt>
    <dgm:pt modelId="{662FE792-9901-49FD-AA40-B551CAC3E080}" type="parTrans" cxnId="{D72D62AD-0C73-434D-879A-D3905F7F35A8}">
      <dgm:prSet/>
      <dgm:spPr/>
      <dgm:t>
        <a:bodyPr/>
        <a:lstStyle/>
        <a:p>
          <a:endParaRPr lang="es-NI"/>
        </a:p>
      </dgm:t>
    </dgm:pt>
    <dgm:pt modelId="{B0B69626-C560-4730-AB44-CE96D6F0F4B7}" type="sibTrans" cxnId="{D72D62AD-0C73-434D-879A-D3905F7F35A8}">
      <dgm:prSet/>
      <dgm:spPr/>
      <dgm:t>
        <a:bodyPr/>
        <a:lstStyle/>
        <a:p>
          <a:endParaRPr lang="es-NI"/>
        </a:p>
      </dgm:t>
    </dgm:pt>
    <dgm:pt modelId="{2844327B-D366-4C3A-B9FC-CBB4F21176BE}">
      <dgm:prSet phldrT="[Texto]"/>
      <dgm:spPr/>
      <dgm:t>
        <a:bodyPr/>
        <a:lstStyle/>
        <a:p>
          <a:r>
            <a:rPr lang="es-ES" b="1" dirty="0"/>
            <a:t>Seguridad: Gestionar y controlar la identidad digital</a:t>
          </a:r>
          <a:endParaRPr lang="es-NI" b="1" dirty="0"/>
        </a:p>
      </dgm:t>
    </dgm:pt>
    <dgm:pt modelId="{E054585F-28F3-40AE-8665-2AC1F5CADE70}" type="parTrans" cxnId="{DC8EA082-8E99-4852-BF93-A6DDD1D970ED}">
      <dgm:prSet/>
      <dgm:spPr/>
      <dgm:t>
        <a:bodyPr/>
        <a:lstStyle/>
        <a:p>
          <a:endParaRPr lang="es-NI"/>
        </a:p>
      </dgm:t>
    </dgm:pt>
    <dgm:pt modelId="{5A88971A-5BAC-4DCC-B060-A7924914A142}" type="sibTrans" cxnId="{DC8EA082-8E99-4852-BF93-A6DDD1D970ED}">
      <dgm:prSet/>
      <dgm:spPr/>
      <dgm:t>
        <a:bodyPr/>
        <a:lstStyle/>
        <a:p>
          <a:endParaRPr lang="es-NI"/>
        </a:p>
      </dgm:t>
    </dgm:pt>
    <dgm:pt modelId="{E053AF53-A4F3-48E5-8EFD-273009BE9591}" type="pres">
      <dgm:prSet presAssocID="{079C91A7-CE3E-484B-AF60-7455D3C63DEA}" presName="Name0" presStyleCnt="0">
        <dgm:presLayoutVars>
          <dgm:dir/>
          <dgm:resizeHandles val="exact"/>
        </dgm:presLayoutVars>
      </dgm:prSet>
      <dgm:spPr/>
    </dgm:pt>
    <dgm:pt modelId="{6B547D02-A822-435D-81E8-E5F6196EAE41}" type="pres">
      <dgm:prSet presAssocID="{079C91A7-CE3E-484B-AF60-7455D3C63DEA}" presName="fgShape" presStyleLbl="fgShp" presStyleIdx="0" presStyleCnt="1"/>
      <dgm:spPr>
        <a:solidFill>
          <a:schemeClr val="accent2">
            <a:lumMod val="75000"/>
          </a:schemeClr>
        </a:solidFill>
      </dgm:spPr>
    </dgm:pt>
    <dgm:pt modelId="{5C737F04-7BB9-49DB-8301-6CCFD6243A5F}" type="pres">
      <dgm:prSet presAssocID="{079C91A7-CE3E-484B-AF60-7455D3C63DEA}" presName="linComp" presStyleCnt="0"/>
      <dgm:spPr/>
    </dgm:pt>
    <dgm:pt modelId="{D695EB81-88FA-44CD-B1DE-0783DCA2F2FB}" type="pres">
      <dgm:prSet presAssocID="{31F0C197-9037-449C-9A8F-B550C625C303}" presName="compNode" presStyleCnt="0"/>
      <dgm:spPr/>
    </dgm:pt>
    <dgm:pt modelId="{8BC5250E-9A17-47AA-8C20-92EB8025E4C9}" type="pres">
      <dgm:prSet presAssocID="{31F0C197-9037-449C-9A8F-B550C625C303}" presName="bkgdShape" presStyleLbl="node1" presStyleIdx="0" presStyleCnt="6"/>
      <dgm:spPr/>
    </dgm:pt>
    <dgm:pt modelId="{F552E0C2-4E23-47B1-BF23-1C072E214384}" type="pres">
      <dgm:prSet presAssocID="{31F0C197-9037-449C-9A8F-B550C625C303}" presName="nodeTx" presStyleLbl="node1" presStyleIdx="0" presStyleCnt="6">
        <dgm:presLayoutVars>
          <dgm:bulletEnabled val="1"/>
        </dgm:presLayoutVars>
      </dgm:prSet>
      <dgm:spPr/>
    </dgm:pt>
    <dgm:pt modelId="{C31CD966-DD4E-4EBF-B73A-0CBBCAF97F55}" type="pres">
      <dgm:prSet presAssocID="{31F0C197-9037-449C-9A8F-B550C625C303}" presName="invisiNode" presStyleLbl="node1" presStyleIdx="0" presStyleCnt="6"/>
      <dgm:spPr/>
    </dgm:pt>
    <dgm:pt modelId="{71FC1C3C-514F-4323-9987-2354B50173A4}" type="pres">
      <dgm:prSet presAssocID="{31F0C197-9037-449C-9A8F-B550C625C303}" presName="imagNode" presStyleLbl="fgImgPlace1" presStyleIdx="0" presStyleCnt="6" custLinFactNeighborX="4829"/>
      <dgm:spPr>
        <a:blipFill rotWithShape="1">
          <a:blip xmlns:r="http://schemas.openxmlformats.org/officeDocument/2006/relationships" r:embed="rId1"/>
          <a:stretch>
            <a:fillRect/>
          </a:stretch>
        </a:blipFill>
      </dgm:spPr>
    </dgm:pt>
    <dgm:pt modelId="{6B5D4FA5-1032-47BD-85CC-A02B9329D4A9}" type="pres">
      <dgm:prSet presAssocID="{E821A223-14BA-4FB7-99BC-C5A6FCA419E1}" presName="sibTrans" presStyleLbl="sibTrans2D1" presStyleIdx="0" presStyleCnt="0"/>
      <dgm:spPr/>
    </dgm:pt>
    <dgm:pt modelId="{7B8796AE-E56D-4457-BD18-6BE87B19545C}" type="pres">
      <dgm:prSet presAssocID="{71EEF0CD-7493-4E33-8206-31DBDD72337E}" presName="compNode" presStyleCnt="0"/>
      <dgm:spPr/>
    </dgm:pt>
    <dgm:pt modelId="{F8D93A29-89F3-4A26-87BF-DB0931C3D478}" type="pres">
      <dgm:prSet presAssocID="{71EEF0CD-7493-4E33-8206-31DBDD72337E}" presName="bkgdShape" presStyleLbl="node1" presStyleIdx="1" presStyleCnt="6"/>
      <dgm:spPr/>
    </dgm:pt>
    <dgm:pt modelId="{34E84A8C-D25F-44BF-8E16-042D229ADCA8}" type="pres">
      <dgm:prSet presAssocID="{71EEF0CD-7493-4E33-8206-31DBDD72337E}" presName="nodeTx" presStyleLbl="node1" presStyleIdx="1" presStyleCnt="6">
        <dgm:presLayoutVars>
          <dgm:bulletEnabled val="1"/>
        </dgm:presLayoutVars>
      </dgm:prSet>
      <dgm:spPr/>
    </dgm:pt>
    <dgm:pt modelId="{5A54B2FD-CA63-4300-8DCD-038DDBA64DE3}" type="pres">
      <dgm:prSet presAssocID="{71EEF0CD-7493-4E33-8206-31DBDD72337E}" presName="invisiNode" presStyleLbl="node1" presStyleIdx="1" presStyleCnt="6"/>
      <dgm:spPr/>
    </dgm:pt>
    <dgm:pt modelId="{A0288556-C84D-4DDD-B4D5-292A15E8108C}" type="pres">
      <dgm:prSet presAssocID="{71EEF0CD-7493-4E33-8206-31DBDD72337E}" presName="imagNode" presStyleLbl="fgImgPlace1" presStyleIdx="1" presStyleCnt="6"/>
      <dgm:spPr>
        <a:blipFill rotWithShape="1">
          <a:blip xmlns:r="http://schemas.openxmlformats.org/officeDocument/2006/relationships" r:embed="rId2"/>
          <a:srcRect/>
          <a:stretch>
            <a:fillRect l="-28000" r="-28000"/>
          </a:stretch>
        </a:blipFill>
      </dgm:spPr>
    </dgm:pt>
    <dgm:pt modelId="{6C1A1CA8-C863-44E7-A850-2D8403BB2EEA}" type="pres">
      <dgm:prSet presAssocID="{5DFC9715-3016-41A8-862F-16B01739537D}" presName="sibTrans" presStyleLbl="sibTrans2D1" presStyleIdx="0" presStyleCnt="0"/>
      <dgm:spPr/>
    </dgm:pt>
    <dgm:pt modelId="{ACEDE31C-A9CC-4D91-A9E5-DCF3E3C4C6E5}" type="pres">
      <dgm:prSet presAssocID="{5FEACE35-FDE4-4F71-BB85-C66DC843506E}" presName="compNode" presStyleCnt="0"/>
      <dgm:spPr/>
    </dgm:pt>
    <dgm:pt modelId="{1F3D9E6C-1F13-4FE9-9D61-85036B62B020}" type="pres">
      <dgm:prSet presAssocID="{5FEACE35-FDE4-4F71-BB85-C66DC843506E}" presName="bkgdShape" presStyleLbl="node1" presStyleIdx="2" presStyleCnt="6"/>
      <dgm:spPr/>
    </dgm:pt>
    <dgm:pt modelId="{F6CFEB48-CAEB-4AF1-8E34-FA54F898F813}" type="pres">
      <dgm:prSet presAssocID="{5FEACE35-FDE4-4F71-BB85-C66DC843506E}" presName="nodeTx" presStyleLbl="node1" presStyleIdx="2" presStyleCnt="6">
        <dgm:presLayoutVars>
          <dgm:bulletEnabled val="1"/>
        </dgm:presLayoutVars>
      </dgm:prSet>
      <dgm:spPr/>
    </dgm:pt>
    <dgm:pt modelId="{C6E253FD-E48C-4410-A245-AFA21EC115E7}" type="pres">
      <dgm:prSet presAssocID="{5FEACE35-FDE4-4F71-BB85-C66DC843506E}" presName="invisiNode" presStyleLbl="node1" presStyleIdx="2" presStyleCnt="6"/>
      <dgm:spPr/>
    </dgm:pt>
    <dgm:pt modelId="{9A931F51-FF78-4AFA-84EA-650955B96CE5}" type="pres">
      <dgm:prSet presAssocID="{5FEACE35-FDE4-4F71-BB85-C66DC843506E}" presName="imagNode" presStyleLbl="fgImgPlace1" presStyleIdx="2" presStyleCnt="6"/>
      <dgm:spPr>
        <a:blipFill rotWithShape="1">
          <a:blip xmlns:r="http://schemas.openxmlformats.org/officeDocument/2006/relationships" r:embed="rId3"/>
          <a:srcRect/>
          <a:stretch>
            <a:fillRect l="-29000" r="-29000"/>
          </a:stretch>
        </a:blipFill>
      </dgm:spPr>
    </dgm:pt>
    <dgm:pt modelId="{B3C6DBA3-A445-4B86-A4FC-8E47AEB9BF84}" type="pres">
      <dgm:prSet presAssocID="{50C053C4-B41F-4236-A8DD-09230452200D}" presName="sibTrans" presStyleLbl="sibTrans2D1" presStyleIdx="0" presStyleCnt="0"/>
      <dgm:spPr/>
    </dgm:pt>
    <dgm:pt modelId="{973DF4B7-B3FB-4A4F-BDAD-D542FD1F47AD}" type="pres">
      <dgm:prSet presAssocID="{93146D9C-4AF8-40EC-93B3-B8314D86471F}" presName="compNode" presStyleCnt="0"/>
      <dgm:spPr/>
    </dgm:pt>
    <dgm:pt modelId="{A2CAFFEF-D924-433C-AB53-08E68415A7D3}" type="pres">
      <dgm:prSet presAssocID="{93146D9C-4AF8-40EC-93B3-B8314D86471F}" presName="bkgdShape" presStyleLbl="node1" presStyleIdx="3" presStyleCnt="6" custLinFactNeighborX="-2504"/>
      <dgm:spPr/>
    </dgm:pt>
    <dgm:pt modelId="{8E628B4B-EC44-4E5F-8712-83840889BBC1}" type="pres">
      <dgm:prSet presAssocID="{93146D9C-4AF8-40EC-93B3-B8314D86471F}" presName="nodeTx" presStyleLbl="node1" presStyleIdx="3" presStyleCnt="6">
        <dgm:presLayoutVars>
          <dgm:bulletEnabled val="1"/>
        </dgm:presLayoutVars>
      </dgm:prSet>
      <dgm:spPr/>
    </dgm:pt>
    <dgm:pt modelId="{81FF95C8-7D65-4EE0-8DCC-9C15E9C92C30}" type="pres">
      <dgm:prSet presAssocID="{93146D9C-4AF8-40EC-93B3-B8314D86471F}" presName="invisiNode" presStyleLbl="node1" presStyleIdx="3" presStyleCnt="6"/>
      <dgm:spPr/>
    </dgm:pt>
    <dgm:pt modelId="{E0469561-C18F-4471-9806-D8D76B6D445B}" type="pres">
      <dgm:prSet presAssocID="{93146D9C-4AF8-40EC-93B3-B8314D86471F}" presName="imagNode" presStyleLbl="fgImgPlace1" presStyleIdx="3" presStyleCnt="6"/>
      <dgm:spPr>
        <a:blipFill rotWithShape="1">
          <a:blip xmlns:r="http://schemas.openxmlformats.org/officeDocument/2006/relationships" r:embed="rId4"/>
          <a:srcRect/>
          <a:stretch>
            <a:fillRect l="-41000" r="-41000"/>
          </a:stretch>
        </a:blipFill>
      </dgm:spPr>
    </dgm:pt>
    <dgm:pt modelId="{4E3DCC47-B2FB-4082-853D-B67470360745}" type="pres">
      <dgm:prSet presAssocID="{B0B69626-C560-4730-AB44-CE96D6F0F4B7}" presName="sibTrans" presStyleLbl="sibTrans2D1" presStyleIdx="0" presStyleCnt="0"/>
      <dgm:spPr/>
    </dgm:pt>
    <dgm:pt modelId="{A58F67A5-4CD5-449E-9C59-A0E9590B4911}" type="pres">
      <dgm:prSet presAssocID="{2844327B-D366-4C3A-B9FC-CBB4F21176BE}" presName="compNode" presStyleCnt="0"/>
      <dgm:spPr/>
    </dgm:pt>
    <dgm:pt modelId="{32B969C3-3B4E-4C27-89FC-1C603B20E220}" type="pres">
      <dgm:prSet presAssocID="{2844327B-D366-4C3A-B9FC-CBB4F21176BE}" presName="bkgdShape" presStyleLbl="node1" presStyleIdx="4" presStyleCnt="6"/>
      <dgm:spPr/>
    </dgm:pt>
    <dgm:pt modelId="{BDE65DC9-848C-4C09-9DC6-2B084A1E2647}" type="pres">
      <dgm:prSet presAssocID="{2844327B-D366-4C3A-B9FC-CBB4F21176BE}" presName="nodeTx" presStyleLbl="node1" presStyleIdx="4" presStyleCnt="6">
        <dgm:presLayoutVars>
          <dgm:bulletEnabled val="1"/>
        </dgm:presLayoutVars>
      </dgm:prSet>
      <dgm:spPr/>
    </dgm:pt>
    <dgm:pt modelId="{AEE85708-AEEF-4088-AA86-0CE8F9EB655B}" type="pres">
      <dgm:prSet presAssocID="{2844327B-D366-4C3A-B9FC-CBB4F21176BE}" presName="invisiNode" presStyleLbl="node1" presStyleIdx="4" presStyleCnt="6"/>
      <dgm:spPr/>
    </dgm:pt>
    <dgm:pt modelId="{B8FE4DFB-4D04-4B21-AB22-15BF9F3FB2D5}" type="pres">
      <dgm:prSet presAssocID="{2844327B-D366-4C3A-B9FC-CBB4F21176BE}" presName="imagNode" presStyleLbl="fgImgPlace1" presStyleIdx="4" presStyleCnt="6"/>
      <dgm:spPr>
        <a:blipFill rotWithShape="1">
          <a:blip xmlns:r="http://schemas.openxmlformats.org/officeDocument/2006/relationships" r:embed="rId5"/>
          <a:srcRect/>
          <a:stretch>
            <a:fillRect l="-25000" r="-25000"/>
          </a:stretch>
        </a:blipFill>
      </dgm:spPr>
    </dgm:pt>
    <dgm:pt modelId="{C1E694EC-0B52-47F1-9737-701F7E523CC2}" type="pres">
      <dgm:prSet presAssocID="{5A88971A-5BAC-4DCC-B060-A7924914A142}" presName="sibTrans" presStyleLbl="sibTrans2D1" presStyleIdx="0" presStyleCnt="0"/>
      <dgm:spPr/>
    </dgm:pt>
    <dgm:pt modelId="{AAF45E76-D092-46FC-A6C1-6994AA0C4420}" type="pres">
      <dgm:prSet presAssocID="{DF56C4CB-C34C-44E8-8919-DFE06EEDDA20}" presName="compNode" presStyleCnt="0"/>
      <dgm:spPr/>
    </dgm:pt>
    <dgm:pt modelId="{7B56D600-A3F3-40DB-A43A-9BC8AE4CB853}" type="pres">
      <dgm:prSet presAssocID="{DF56C4CB-C34C-44E8-8919-DFE06EEDDA20}" presName="bkgdShape" presStyleLbl="node1" presStyleIdx="5" presStyleCnt="6" custLinFactNeighborX="16696"/>
      <dgm:spPr/>
    </dgm:pt>
    <dgm:pt modelId="{57EFFD8B-1F68-4B55-907B-0DE1589E03E2}" type="pres">
      <dgm:prSet presAssocID="{DF56C4CB-C34C-44E8-8919-DFE06EEDDA20}" presName="nodeTx" presStyleLbl="node1" presStyleIdx="5" presStyleCnt="6">
        <dgm:presLayoutVars>
          <dgm:bulletEnabled val="1"/>
        </dgm:presLayoutVars>
      </dgm:prSet>
      <dgm:spPr/>
    </dgm:pt>
    <dgm:pt modelId="{34E0177F-099A-40BD-B7F8-F1614E6ACBAB}" type="pres">
      <dgm:prSet presAssocID="{DF56C4CB-C34C-44E8-8919-DFE06EEDDA20}" presName="invisiNode" presStyleLbl="node1" presStyleIdx="5" presStyleCnt="6"/>
      <dgm:spPr/>
    </dgm:pt>
    <dgm:pt modelId="{B5A87764-816A-4D4F-B756-E0BC72267983}" type="pres">
      <dgm:prSet presAssocID="{DF56C4CB-C34C-44E8-8919-DFE06EEDDA20}" presName="imagNode" presStyleLbl="fgImgPlace1" presStyleIdx="5" presStyleCnt="6"/>
      <dgm:spPr>
        <a:blipFill rotWithShape="1">
          <a:blip xmlns:r="http://schemas.openxmlformats.org/officeDocument/2006/relationships" r:embed="rId6"/>
          <a:srcRect/>
          <a:stretch>
            <a:fillRect l="-25000" r="-25000"/>
          </a:stretch>
        </a:blipFill>
      </dgm:spPr>
    </dgm:pt>
  </dgm:ptLst>
  <dgm:cxnLst>
    <dgm:cxn modelId="{2D342205-D86F-4951-912B-A89D08C16151}" type="presOf" srcId="{71EEF0CD-7493-4E33-8206-31DBDD72337E}" destId="{34E84A8C-D25F-44BF-8E16-042D229ADCA8}" srcOrd="1" destOrd="0" presId="urn:microsoft.com/office/officeart/2005/8/layout/hList7"/>
    <dgm:cxn modelId="{30129A15-C4FD-431D-BA01-340C7FC93BAA}" type="presOf" srcId="{F117356E-BDD0-4EB2-9CF5-DDE5B2CDB942}" destId="{57EFFD8B-1F68-4B55-907B-0DE1589E03E2}" srcOrd="1" destOrd="1" presId="urn:microsoft.com/office/officeart/2005/8/layout/hList7"/>
    <dgm:cxn modelId="{CA3F771B-E59E-4B67-8B5B-AD6CAD5078FB}" type="presOf" srcId="{2844327B-D366-4C3A-B9FC-CBB4F21176BE}" destId="{32B969C3-3B4E-4C27-89FC-1C603B20E220}" srcOrd="0" destOrd="0" presId="urn:microsoft.com/office/officeart/2005/8/layout/hList7"/>
    <dgm:cxn modelId="{0F5DC520-6A31-48EB-A852-0520D86C8AB5}" type="presOf" srcId="{B0B69626-C560-4730-AB44-CE96D6F0F4B7}" destId="{4E3DCC47-B2FB-4082-853D-B67470360745}" srcOrd="0" destOrd="0" presId="urn:microsoft.com/office/officeart/2005/8/layout/hList7"/>
    <dgm:cxn modelId="{FE4AA922-BB6E-47BE-93A1-0AEFC80C9159}" type="presOf" srcId="{71EEF0CD-7493-4E33-8206-31DBDD72337E}" destId="{F8D93A29-89F3-4A26-87BF-DB0931C3D478}" srcOrd="0" destOrd="0" presId="urn:microsoft.com/office/officeart/2005/8/layout/hList7"/>
    <dgm:cxn modelId="{247A3C24-41D2-4C22-AD62-E41376DD0116}" type="presOf" srcId="{DF56C4CB-C34C-44E8-8919-DFE06EEDDA20}" destId="{57EFFD8B-1F68-4B55-907B-0DE1589E03E2}" srcOrd="1" destOrd="0" presId="urn:microsoft.com/office/officeart/2005/8/layout/hList7"/>
    <dgm:cxn modelId="{4663D52B-3A7E-49C3-816C-3004EE6C21FA}" type="presOf" srcId="{5DFC9715-3016-41A8-862F-16B01739537D}" destId="{6C1A1CA8-C863-44E7-A850-2D8403BB2EEA}" srcOrd="0" destOrd="0" presId="urn:microsoft.com/office/officeart/2005/8/layout/hList7"/>
    <dgm:cxn modelId="{E6E46E2E-49CC-4119-A0E0-D9C627CB3D59}" type="presOf" srcId="{31F0C197-9037-449C-9A8F-B550C625C303}" destId="{8BC5250E-9A17-47AA-8C20-92EB8025E4C9}" srcOrd="0" destOrd="0" presId="urn:microsoft.com/office/officeart/2005/8/layout/hList7"/>
    <dgm:cxn modelId="{BF4FA035-E5B7-4D10-953D-6D13AC53E075}" type="presOf" srcId="{079C91A7-CE3E-484B-AF60-7455D3C63DEA}" destId="{E053AF53-A4F3-48E5-8EFD-273009BE9591}" srcOrd="0" destOrd="0" presId="urn:microsoft.com/office/officeart/2005/8/layout/hList7"/>
    <dgm:cxn modelId="{C3E4C061-1B05-4B78-830F-030673801F25}" type="presOf" srcId="{50C053C4-B41F-4236-A8DD-09230452200D}" destId="{B3C6DBA3-A445-4B86-A4FC-8E47AEB9BF84}" srcOrd="0" destOrd="0" presId="urn:microsoft.com/office/officeart/2005/8/layout/hList7"/>
    <dgm:cxn modelId="{4BB3F34B-A395-4B1D-967D-7969E66B1823}" type="presOf" srcId="{DF56C4CB-C34C-44E8-8919-DFE06EEDDA20}" destId="{7B56D600-A3F3-40DB-A43A-9BC8AE4CB853}" srcOrd="0" destOrd="0" presId="urn:microsoft.com/office/officeart/2005/8/layout/hList7"/>
    <dgm:cxn modelId="{43AAAA4D-11AF-457F-BDEA-A3F2A705C6D1}" srcId="{079C91A7-CE3E-484B-AF60-7455D3C63DEA}" destId="{31F0C197-9037-449C-9A8F-B550C625C303}" srcOrd="0" destOrd="0" parTransId="{764B1E41-EBF3-48D2-86EE-B79CA4D07417}" sibTransId="{E821A223-14BA-4FB7-99BC-C5A6FCA419E1}"/>
    <dgm:cxn modelId="{833CF86F-D29B-4874-91EC-0E673BDF83F1}" type="presOf" srcId="{31F0C197-9037-449C-9A8F-B550C625C303}" destId="{F552E0C2-4E23-47B1-BF23-1C072E214384}" srcOrd="1" destOrd="0" presId="urn:microsoft.com/office/officeart/2005/8/layout/hList7"/>
    <dgm:cxn modelId="{17252451-2D6B-4D02-9D3E-BFB41E6492D9}" srcId="{079C91A7-CE3E-484B-AF60-7455D3C63DEA}" destId="{DF56C4CB-C34C-44E8-8919-DFE06EEDDA20}" srcOrd="5" destOrd="0" parTransId="{C37B72FB-5175-4A58-9B0C-E4F9F78590B6}" sibTransId="{9777A2AE-2790-45DE-A638-6590B2C01CAE}"/>
    <dgm:cxn modelId="{EB1D8680-AAB0-43B5-B8AD-78FFE4608DA1}" type="presOf" srcId="{5FEACE35-FDE4-4F71-BB85-C66DC843506E}" destId="{1F3D9E6C-1F13-4FE9-9D61-85036B62B020}" srcOrd="0" destOrd="0" presId="urn:microsoft.com/office/officeart/2005/8/layout/hList7"/>
    <dgm:cxn modelId="{DC8EA082-8E99-4852-BF93-A6DDD1D970ED}" srcId="{079C91A7-CE3E-484B-AF60-7455D3C63DEA}" destId="{2844327B-D366-4C3A-B9FC-CBB4F21176BE}" srcOrd="4" destOrd="0" parTransId="{E054585F-28F3-40AE-8665-2AC1F5CADE70}" sibTransId="{5A88971A-5BAC-4DCC-B060-A7924914A142}"/>
    <dgm:cxn modelId="{70464C89-DEF3-4A0D-A213-4BDAF13923A9}" type="presOf" srcId="{E821A223-14BA-4FB7-99BC-C5A6FCA419E1}" destId="{6B5D4FA5-1032-47BD-85CC-A02B9329D4A9}" srcOrd="0" destOrd="0" presId="urn:microsoft.com/office/officeart/2005/8/layout/hList7"/>
    <dgm:cxn modelId="{84CE0C9E-5676-444D-B64C-CF1F24983497}" type="presOf" srcId="{F117356E-BDD0-4EB2-9CF5-DDE5B2CDB942}" destId="{7B56D600-A3F3-40DB-A43A-9BC8AE4CB853}" srcOrd="0" destOrd="1" presId="urn:microsoft.com/office/officeart/2005/8/layout/hList7"/>
    <dgm:cxn modelId="{88A658A1-F310-42B6-AE2B-11899867CFEF}" srcId="{DF56C4CB-C34C-44E8-8919-DFE06EEDDA20}" destId="{F117356E-BDD0-4EB2-9CF5-DDE5B2CDB942}" srcOrd="0" destOrd="0" parTransId="{881E0A83-9E6F-4EFF-9301-EC9CFC3CBA64}" sibTransId="{E8440B5C-E737-46EE-B5CF-1DAD7A0A4C9D}"/>
    <dgm:cxn modelId="{D72D62AD-0C73-434D-879A-D3905F7F35A8}" srcId="{079C91A7-CE3E-484B-AF60-7455D3C63DEA}" destId="{93146D9C-4AF8-40EC-93B3-B8314D86471F}" srcOrd="3" destOrd="0" parTransId="{662FE792-9901-49FD-AA40-B551CAC3E080}" sibTransId="{B0B69626-C560-4730-AB44-CE96D6F0F4B7}"/>
    <dgm:cxn modelId="{0A8078B1-ED73-4CA7-BC1F-FB7CC27A8043}" type="presOf" srcId="{93146D9C-4AF8-40EC-93B3-B8314D86471F}" destId="{A2CAFFEF-D924-433C-AB53-08E68415A7D3}" srcOrd="0" destOrd="0" presId="urn:microsoft.com/office/officeart/2005/8/layout/hList7"/>
    <dgm:cxn modelId="{71CD7EB1-D1F2-44D3-946F-DF10D4C7A649}" type="presOf" srcId="{93146D9C-4AF8-40EC-93B3-B8314D86471F}" destId="{8E628B4B-EC44-4E5F-8712-83840889BBC1}" srcOrd="1" destOrd="0" presId="urn:microsoft.com/office/officeart/2005/8/layout/hList7"/>
    <dgm:cxn modelId="{008B2FB9-B56D-4DB5-BD66-0841906788BD}" srcId="{079C91A7-CE3E-484B-AF60-7455D3C63DEA}" destId="{71EEF0CD-7493-4E33-8206-31DBDD72337E}" srcOrd="1" destOrd="0" parTransId="{58112151-BB5E-4DE2-90CC-D8432468A60B}" sibTransId="{5DFC9715-3016-41A8-862F-16B01739537D}"/>
    <dgm:cxn modelId="{4FE4F0BB-10C2-4DCC-AE10-FE92E141ED5E}" type="presOf" srcId="{5FEACE35-FDE4-4F71-BB85-C66DC843506E}" destId="{F6CFEB48-CAEB-4AF1-8E34-FA54F898F813}" srcOrd="1" destOrd="0" presId="urn:microsoft.com/office/officeart/2005/8/layout/hList7"/>
    <dgm:cxn modelId="{7D7400C1-29E6-4D4D-9904-76263E4A9B06}" srcId="{079C91A7-CE3E-484B-AF60-7455D3C63DEA}" destId="{5FEACE35-FDE4-4F71-BB85-C66DC843506E}" srcOrd="2" destOrd="0" parTransId="{75718229-440F-4A90-AC22-2D666B2BE156}" sibTransId="{50C053C4-B41F-4236-A8DD-09230452200D}"/>
    <dgm:cxn modelId="{86CE7ECB-D9C6-4E56-BA63-D739E22E0E7E}" type="presOf" srcId="{5A88971A-5BAC-4DCC-B060-A7924914A142}" destId="{C1E694EC-0B52-47F1-9737-701F7E523CC2}" srcOrd="0" destOrd="0" presId="urn:microsoft.com/office/officeart/2005/8/layout/hList7"/>
    <dgm:cxn modelId="{AE8B23D2-4DF4-4DAD-83E3-E4BB26E70E09}" type="presOf" srcId="{2844327B-D366-4C3A-B9FC-CBB4F21176BE}" destId="{BDE65DC9-848C-4C09-9DC6-2B084A1E2647}" srcOrd="1" destOrd="0" presId="urn:microsoft.com/office/officeart/2005/8/layout/hList7"/>
    <dgm:cxn modelId="{5E5B6020-DFBE-4EEC-8DD0-F6E7201855E1}" type="presParOf" srcId="{E053AF53-A4F3-48E5-8EFD-273009BE9591}" destId="{6B547D02-A822-435D-81E8-E5F6196EAE41}" srcOrd="0" destOrd="0" presId="urn:microsoft.com/office/officeart/2005/8/layout/hList7"/>
    <dgm:cxn modelId="{6173517B-1228-4938-900A-B2B97AD95E4C}" type="presParOf" srcId="{E053AF53-A4F3-48E5-8EFD-273009BE9591}" destId="{5C737F04-7BB9-49DB-8301-6CCFD6243A5F}" srcOrd="1" destOrd="0" presId="urn:microsoft.com/office/officeart/2005/8/layout/hList7"/>
    <dgm:cxn modelId="{827AB34E-2443-4F03-A44B-54D1BBC36E0C}" type="presParOf" srcId="{5C737F04-7BB9-49DB-8301-6CCFD6243A5F}" destId="{D695EB81-88FA-44CD-B1DE-0783DCA2F2FB}" srcOrd="0" destOrd="0" presId="urn:microsoft.com/office/officeart/2005/8/layout/hList7"/>
    <dgm:cxn modelId="{55627983-5AF6-4C1E-AB75-754DC732557E}" type="presParOf" srcId="{D695EB81-88FA-44CD-B1DE-0783DCA2F2FB}" destId="{8BC5250E-9A17-47AA-8C20-92EB8025E4C9}" srcOrd="0" destOrd="0" presId="urn:microsoft.com/office/officeart/2005/8/layout/hList7"/>
    <dgm:cxn modelId="{D3660632-1C0A-4E29-9A1E-E2BDBF82CA8E}" type="presParOf" srcId="{D695EB81-88FA-44CD-B1DE-0783DCA2F2FB}" destId="{F552E0C2-4E23-47B1-BF23-1C072E214384}" srcOrd="1" destOrd="0" presId="urn:microsoft.com/office/officeart/2005/8/layout/hList7"/>
    <dgm:cxn modelId="{1C14BA31-FB5D-4759-8FE9-C6F629A54F59}" type="presParOf" srcId="{D695EB81-88FA-44CD-B1DE-0783DCA2F2FB}" destId="{C31CD966-DD4E-4EBF-B73A-0CBBCAF97F55}" srcOrd="2" destOrd="0" presId="urn:microsoft.com/office/officeart/2005/8/layout/hList7"/>
    <dgm:cxn modelId="{B1823AD0-0D62-494D-B110-1B4C9647B382}" type="presParOf" srcId="{D695EB81-88FA-44CD-B1DE-0783DCA2F2FB}" destId="{71FC1C3C-514F-4323-9987-2354B50173A4}" srcOrd="3" destOrd="0" presId="urn:microsoft.com/office/officeart/2005/8/layout/hList7"/>
    <dgm:cxn modelId="{22ABD03F-C7B7-40B6-991F-A209373A5B58}" type="presParOf" srcId="{5C737F04-7BB9-49DB-8301-6CCFD6243A5F}" destId="{6B5D4FA5-1032-47BD-85CC-A02B9329D4A9}" srcOrd="1" destOrd="0" presId="urn:microsoft.com/office/officeart/2005/8/layout/hList7"/>
    <dgm:cxn modelId="{2C711BDF-31DC-4B0B-A11F-3CE23A45558B}" type="presParOf" srcId="{5C737F04-7BB9-49DB-8301-6CCFD6243A5F}" destId="{7B8796AE-E56D-4457-BD18-6BE87B19545C}" srcOrd="2" destOrd="0" presId="urn:microsoft.com/office/officeart/2005/8/layout/hList7"/>
    <dgm:cxn modelId="{B895E5A1-CBD4-4B19-A865-D714B1627C4A}" type="presParOf" srcId="{7B8796AE-E56D-4457-BD18-6BE87B19545C}" destId="{F8D93A29-89F3-4A26-87BF-DB0931C3D478}" srcOrd="0" destOrd="0" presId="urn:microsoft.com/office/officeart/2005/8/layout/hList7"/>
    <dgm:cxn modelId="{B503AE17-B6A9-4B1B-BA1C-02E6255E2C1F}" type="presParOf" srcId="{7B8796AE-E56D-4457-BD18-6BE87B19545C}" destId="{34E84A8C-D25F-44BF-8E16-042D229ADCA8}" srcOrd="1" destOrd="0" presId="urn:microsoft.com/office/officeart/2005/8/layout/hList7"/>
    <dgm:cxn modelId="{2844224C-A003-43DD-9A3E-7AB77C5FA791}" type="presParOf" srcId="{7B8796AE-E56D-4457-BD18-6BE87B19545C}" destId="{5A54B2FD-CA63-4300-8DCD-038DDBA64DE3}" srcOrd="2" destOrd="0" presId="urn:microsoft.com/office/officeart/2005/8/layout/hList7"/>
    <dgm:cxn modelId="{FB97A39D-9F88-4198-8E26-2D5B0B9DA693}" type="presParOf" srcId="{7B8796AE-E56D-4457-BD18-6BE87B19545C}" destId="{A0288556-C84D-4DDD-B4D5-292A15E8108C}" srcOrd="3" destOrd="0" presId="urn:microsoft.com/office/officeart/2005/8/layout/hList7"/>
    <dgm:cxn modelId="{F345DBDD-7098-472E-A0FC-CA73389D342B}" type="presParOf" srcId="{5C737F04-7BB9-49DB-8301-6CCFD6243A5F}" destId="{6C1A1CA8-C863-44E7-A850-2D8403BB2EEA}" srcOrd="3" destOrd="0" presId="urn:microsoft.com/office/officeart/2005/8/layout/hList7"/>
    <dgm:cxn modelId="{17100346-04A1-42BF-A37F-A6E3B1210DB0}" type="presParOf" srcId="{5C737F04-7BB9-49DB-8301-6CCFD6243A5F}" destId="{ACEDE31C-A9CC-4D91-A9E5-DCF3E3C4C6E5}" srcOrd="4" destOrd="0" presId="urn:microsoft.com/office/officeart/2005/8/layout/hList7"/>
    <dgm:cxn modelId="{E6B38688-4C42-4858-BCDA-E0D0D1F9CCA3}" type="presParOf" srcId="{ACEDE31C-A9CC-4D91-A9E5-DCF3E3C4C6E5}" destId="{1F3D9E6C-1F13-4FE9-9D61-85036B62B020}" srcOrd="0" destOrd="0" presId="urn:microsoft.com/office/officeart/2005/8/layout/hList7"/>
    <dgm:cxn modelId="{DEF20582-9104-4B25-803F-3EF7FE96D13A}" type="presParOf" srcId="{ACEDE31C-A9CC-4D91-A9E5-DCF3E3C4C6E5}" destId="{F6CFEB48-CAEB-4AF1-8E34-FA54F898F813}" srcOrd="1" destOrd="0" presId="urn:microsoft.com/office/officeart/2005/8/layout/hList7"/>
    <dgm:cxn modelId="{50C0D43E-AA1A-4F16-A494-14AA706EEF35}" type="presParOf" srcId="{ACEDE31C-A9CC-4D91-A9E5-DCF3E3C4C6E5}" destId="{C6E253FD-E48C-4410-A245-AFA21EC115E7}" srcOrd="2" destOrd="0" presId="urn:microsoft.com/office/officeart/2005/8/layout/hList7"/>
    <dgm:cxn modelId="{69B88221-D162-40DE-9F62-8C0DFE7C20C7}" type="presParOf" srcId="{ACEDE31C-A9CC-4D91-A9E5-DCF3E3C4C6E5}" destId="{9A931F51-FF78-4AFA-84EA-650955B96CE5}" srcOrd="3" destOrd="0" presId="urn:microsoft.com/office/officeart/2005/8/layout/hList7"/>
    <dgm:cxn modelId="{6A084798-A392-4860-BDF6-8610E8168690}" type="presParOf" srcId="{5C737F04-7BB9-49DB-8301-6CCFD6243A5F}" destId="{B3C6DBA3-A445-4B86-A4FC-8E47AEB9BF84}" srcOrd="5" destOrd="0" presId="urn:microsoft.com/office/officeart/2005/8/layout/hList7"/>
    <dgm:cxn modelId="{E069C940-AE58-4E14-8CB5-5C9A67EE6738}" type="presParOf" srcId="{5C737F04-7BB9-49DB-8301-6CCFD6243A5F}" destId="{973DF4B7-B3FB-4A4F-BDAD-D542FD1F47AD}" srcOrd="6" destOrd="0" presId="urn:microsoft.com/office/officeart/2005/8/layout/hList7"/>
    <dgm:cxn modelId="{BBFE8735-A824-459E-840B-D6E021071129}" type="presParOf" srcId="{973DF4B7-B3FB-4A4F-BDAD-D542FD1F47AD}" destId="{A2CAFFEF-D924-433C-AB53-08E68415A7D3}" srcOrd="0" destOrd="0" presId="urn:microsoft.com/office/officeart/2005/8/layout/hList7"/>
    <dgm:cxn modelId="{9D8047B8-61C7-4590-B260-6D6DE653491C}" type="presParOf" srcId="{973DF4B7-B3FB-4A4F-BDAD-D542FD1F47AD}" destId="{8E628B4B-EC44-4E5F-8712-83840889BBC1}" srcOrd="1" destOrd="0" presId="urn:microsoft.com/office/officeart/2005/8/layout/hList7"/>
    <dgm:cxn modelId="{B4765E41-C666-485C-8900-BCE63EF7F41B}" type="presParOf" srcId="{973DF4B7-B3FB-4A4F-BDAD-D542FD1F47AD}" destId="{81FF95C8-7D65-4EE0-8DCC-9C15E9C92C30}" srcOrd="2" destOrd="0" presId="urn:microsoft.com/office/officeart/2005/8/layout/hList7"/>
    <dgm:cxn modelId="{A262E707-2DFE-462D-9329-6F7616F6C4ED}" type="presParOf" srcId="{973DF4B7-B3FB-4A4F-BDAD-D542FD1F47AD}" destId="{E0469561-C18F-4471-9806-D8D76B6D445B}" srcOrd="3" destOrd="0" presId="urn:microsoft.com/office/officeart/2005/8/layout/hList7"/>
    <dgm:cxn modelId="{4E3C4F18-1A45-4C31-B354-47EEF6AC8EE8}" type="presParOf" srcId="{5C737F04-7BB9-49DB-8301-6CCFD6243A5F}" destId="{4E3DCC47-B2FB-4082-853D-B67470360745}" srcOrd="7" destOrd="0" presId="urn:microsoft.com/office/officeart/2005/8/layout/hList7"/>
    <dgm:cxn modelId="{EA8FAB3B-2FA0-4639-B5BA-F320FF8DEC00}" type="presParOf" srcId="{5C737F04-7BB9-49DB-8301-6CCFD6243A5F}" destId="{A58F67A5-4CD5-449E-9C59-A0E9590B4911}" srcOrd="8" destOrd="0" presId="urn:microsoft.com/office/officeart/2005/8/layout/hList7"/>
    <dgm:cxn modelId="{2761E0BB-F294-4738-87CD-DFB82AF2AA8D}" type="presParOf" srcId="{A58F67A5-4CD5-449E-9C59-A0E9590B4911}" destId="{32B969C3-3B4E-4C27-89FC-1C603B20E220}" srcOrd="0" destOrd="0" presId="urn:microsoft.com/office/officeart/2005/8/layout/hList7"/>
    <dgm:cxn modelId="{66395459-8F0A-46F2-BA33-E4A35ED8CE0C}" type="presParOf" srcId="{A58F67A5-4CD5-449E-9C59-A0E9590B4911}" destId="{BDE65DC9-848C-4C09-9DC6-2B084A1E2647}" srcOrd="1" destOrd="0" presId="urn:microsoft.com/office/officeart/2005/8/layout/hList7"/>
    <dgm:cxn modelId="{17C81703-C41A-499A-A6F7-91CBF04B929F}" type="presParOf" srcId="{A58F67A5-4CD5-449E-9C59-A0E9590B4911}" destId="{AEE85708-AEEF-4088-AA86-0CE8F9EB655B}" srcOrd="2" destOrd="0" presId="urn:microsoft.com/office/officeart/2005/8/layout/hList7"/>
    <dgm:cxn modelId="{7F3C22DD-5FA1-4917-9D42-D60FCECC699A}" type="presParOf" srcId="{A58F67A5-4CD5-449E-9C59-A0E9590B4911}" destId="{B8FE4DFB-4D04-4B21-AB22-15BF9F3FB2D5}" srcOrd="3" destOrd="0" presId="urn:microsoft.com/office/officeart/2005/8/layout/hList7"/>
    <dgm:cxn modelId="{C9A9F6DE-7405-4272-B1B2-9D4B90A023B9}" type="presParOf" srcId="{5C737F04-7BB9-49DB-8301-6CCFD6243A5F}" destId="{C1E694EC-0B52-47F1-9737-701F7E523CC2}" srcOrd="9" destOrd="0" presId="urn:microsoft.com/office/officeart/2005/8/layout/hList7"/>
    <dgm:cxn modelId="{7099E3E3-3468-4A06-B797-E3A9B7F935DA}" type="presParOf" srcId="{5C737F04-7BB9-49DB-8301-6CCFD6243A5F}" destId="{AAF45E76-D092-46FC-A6C1-6994AA0C4420}" srcOrd="10" destOrd="0" presId="urn:microsoft.com/office/officeart/2005/8/layout/hList7"/>
    <dgm:cxn modelId="{EC8F43FC-F85E-43D4-A350-9F208A08157E}" type="presParOf" srcId="{AAF45E76-D092-46FC-A6C1-6994AA0C4420}" destId="{7B56D600-A3F3-40DB-A43A-9BC8AE4CB853}" srcOrd="0" destOrd="0" presId="urn:microsoft.com/office/officeart/2005/8/layout/hList7"/>
    <dgm:cxn modelId="{97F0513E-69F9-4CE7-87E9-831514916762}" type="presParOf" srcId="{AAF45E76-D092-46FC-A6C1-6994AA0C4420}" destId="{57EFFD8B-1F68-4B55-907B-0DE1589E03E2}" srcOrd="1" destOrd="0" presId="urn:microsoft.com/office/officeart/2005/8/layout/hList7"/>
    <dgm:cxn modelId="{4124CEA4-0CD4-4359-B4D0-25DD6DF2F55E}" type="presParOf" srcId="{AAF45E76-D092-46FC-A6C1-6994AA0C4420}" destId="{34E0177F-099A-40BD-B7F8-F1614E6ACBAB}" srcOrd="2" destOrd="0" presId="urn:microsoft.com/office/officeart/2005/8/layout/hList7"/>
    <dgm:cxn modelId="{06A3D497-87EF-408F-A6CD-10CF77CBFB1F}" type="presParOf" srcId="{AAF45E76-D092-46FC-A6C1-6994AA0C4420}" destId="{B5A87764-816A-4D4F-B756-E0BC7226798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32A7F1-E83C-4D34-8201-53E32AAB079F}" type="doc">
      <dgm:prSet loTypeId="urn:microsoft.com/office/officeart/2005/8/layout/hList7" loCatId="process" qsTypeId="urn:microsoft.com/office/officeart/2005/8/quickstyle/3d3" qsCatId="3D" csTypeId="urn:microsoft.com/office/officeart/2005/8/colors/colorful4" csCatId="colorful" phldr="1"/>
      <dgm:spPr/>
      <dgm:t>
        <a:bodyPr/>
        <a:lstStyle/>
        <a:p>
          <a:endParaRPr lang="es-ES"/>
        </a:p>
      </dgm:t>
    </dgm:pt>
    <dgm:pt modelId="{DE6F7F03-9903-4039-942C-ACEE0B63D863}">
      <dgm:prSet phldrT="[Texto]" custT="1"/>
      <dgm:spPr/>
      <dgm:t>
        <a:bodyPr/>
        <a:lstStyle/>
        <a:p>
          <a:r>
            <a:rPr lang="es-NI" sz="2000" b="0" u="none" cap="none" spc="0" noProof="0" dirty="0">
              <a:ln w="0"/>
              <a:solidFill>
                <a:schemeClr val="tx1"/>
              </a:solidFill>
              <a:effectLst>
                <a:outerShdw blurRad="38100" dist="19050" dir="2700000" algn="tl" rotWithShape="0">
                  <a:schemeClr val="dk1">
                    <a:alpha val="40000"/>
                  </a:schemeClr>
                </a:outerShdw>
              </a:effectLst>
              <a:uFillTx/>
              <a:latin typeface="Calibri" panose="020F0502020204030204" pitchFamily="34" charset="0"/>
            </a:rPr>
            <a:t>Aprendizaje individual</a:t>
          </a:r>
          <a:r>
            <a:rPr lang="es-NI" sz="2000" b="0" u="none" cap="none" spc="0" noProof="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dgm:t>
    </dgm:pt>
    <dgm:pt modelId="{57151ABB-085D-47F5-9E1D-5B813643E957}" type="parTrans" cxnId="{92DC75B8-F282-48AC-913E-0C1054F90DB7}">
      <dgm:prSet/>
      <dgm:spPr/>
      <dgm:t>
        <a:bodyPr/>
        <a:lstStyle/>
        <a:p>
          <a:endParaRPr lang="es-ES"/>
        </a:p>
      </dgm:t>
    </dgm:pt>
    <dgm:pt modelId="{7B004180-DED9-4CC4-9B57-3F8777E88E66}" type="sibTrans" cxnId="{92DC75B8-F282-48AC-913E-0C1054F90DB7}">
      <dgm:prSet/>
      <dgm:spPr/>
      <dgm:t>
        <a:bodyPr/>
        <a:lstStyle/>
        <a:p>
          <a:endParaRPr lang="es-ES"/>
        </a:p>
      </dgm:t>
    </dgm:pt>
    <dgm:pt modelId="{A2251F5F-3E8F-451F-9345-40C6A72C3285}">
      <dgm:prSet phldrT="[Texto]" custT="1"/>
      <dgm:spPr>
        <a:solidFill>
          <a:schemeClr val="accent2">
            <a:lumMod val="20000"/>
            <a:lumOff val="80000"/>
          </a:schemeClr>
        </a:solidFill>
      </dgm:spPr>
      <dgm:t>
        <a:bodyPr/>
        <a:lstStyle/>
        <a:p>
          <a:r>
            <a:rPr lang="es-NI" sz="2000" noProof="0" dirty="0">
              <a:solidFill>
                <a:schemeClr val="tx1"/>
              </a:solidFill>
              <a:latin typeface="Calibri" panose="020F0502020204030204" pitchFamily="34" charset="0"/>
              <a:cs typeface="Arial" panose="020B0604020202020204" pitchFamily="34" charset="0"/>
            </a:rPr>
            <a:t>Creación de: Gráficos  o mapas mentales.(</a:t>
          </a:r>
          <a:r>
            <a:rPr lang="es-NI" sz="2000" noProof="0" dirty="0" err="1">
              <a:solidFill>
                <a:schemeClr val="tx1"/>
              </a:solidFill>
              <a:latin typeface="Calibri" panose="020F0502020204030204" pitchFamily="34" charset="0"/>
              <a:cs typeface="Arial" panose="020B0604020202020204" pitchFamily="34" charset="0"/>
            </a:rPr>
            <a:t>cmaptool</a:t>
          </a:r>
          <a:r>
            <a:rPr lang="es-NI" sz="2000" noProof="0" dirty="0">
              <a:solidFill>
                <a:schemeClr val="tx1"/>
              </a:solidFill>
              <a:latin typeface="Calibri" panose="020F0502020204030204" pitchFamily="34" charset="0"/>
              <a:cs typeface="Arial" panose="020B0604020202020204" pitchFamily="34" charset="0"/>
            </a:rPr>
            <a:t>)</a:t>
          </a:r>
        </a:p>
      </dgm:t>
    </dgm:pt>
    <dgm:pt modelId="{6444FB01-23CD-410F-8738-384BC10704D6}" type="parTrans" cxnId="{4E163E8D-4195-4F5A-96F0-95CF96E1F593}">
      <dgm:prSet/>
      <dgm:spPr/>
      <dgm:t>
        <a:bodyPr/>
        <a:lstStyle/>
        <a:p>
          <a:endParaRPr lang="es-ES"/>
        </a:p>
      </dgm:t>
    </dgm:pt>
    <dgm:pt modelId="{23878F6E-0047-4D77-B432-ADA1DBEF9F1A}" type="sibTrans" cxnId="{4E163E8D-4195-4F5A-96F0-95CF96E1F593}">
      <dgm:prSet/>
      <dgm:spPr/>
      <dgm:t>
        <a:bodyPr/>
        <a:lstStyle/>
        <a:p>
          <a:endParaRPr lang="es-ES"/>
        </a:p>
      </dgm:t>
    </dgm:pt>
    <dgm:pt modelId="{423FC180-F953-43D9-BF8C-C034C38698A3}">
      <dgm:prSet phldrT="[Texto]" custT="1"/>
      <dgm:spPr/>
      <dgm:t>
        <a:bodyPr/>
        <a:lstStyle/>
        <a:p>
          <a:r>
            <a:rPr lang="es-NI" sz="2000" b="0" u="none" cap="none" spc="0" noProof="0" dirty="0">
              <a:ln w="0"/>
              <a:solidFill>
                <a:schemeClr val="tx1"/>
              </a:solidFill>
              <a:effectLst>
                <a:outerShdw blurRad="38100" dist="19050" dir="2700000" algn="tl" rotWithShape="0">
                  <a:schemeClr val="dk1">
                    <a:alpha val="40000"/>
                  </a:schemeClr>
                </a:outerShdw>
              </a:effectLst>
              <a:uFillTx/>
            </a:rPr>
            <a:t>Aprendizaje colaborativo</a:t>
          </a:r>
          <a:endParaRPr lang="es-NI" sz="2000" b="0" u="none" cap="none" spc="0" noProof="0" dirty="0">
            <a:ln w="0"/>
            <a:solidFill>
              <a:schemeClr val="tx1"/>
            </a:solidFill>
            <a:effectLst>
              <a:outerShdw blurRad="38100" dist="19050" dir="2700000" algn="tl" rotWithShape="0">
                <a:schemeClr val="dk1">
                  <a:alpha val="40000"/>
                </a:schemeClr>
              </a:outerShdw>
            </a:effectLst>
          </a:endParaRPr>
        </a:p>
      </dgm:t>
    </dgm:pt>
    <dgm:pt modelId="{64FAF884-C124-4C58-B2FB-9696A759D5B8}" type="parTrans" cxnId="{459401D2-E7F4-42E1-8BAB-96B2119C6400}">
      <dgm:prSet/>
      <dgm:spPr/>
      <dgm:t>
        <a:bodyPr/>
        <a:lstStyle/>
        <a:p>
          <a:endParaRPr lang="es-ES"/>
        </a:p>
      </dgm:t>
    </dgm:pt>
    <dgm:pt modelId="{02532090-27D8-42BA-BF54-6BD49CB4E5FF}" type="sibTrans" cxnId="{459401D2-E7F4-42E1-8BAB-96B2119C6400}">
      <dgm:prSet/>
      <dgm:spPr/>
      <dgm:t>
        <a:bodyPr/>
        <a:lstStyle/>
        <a:p>
          <a:endParaRPr lang="es-ES"/>
        </a:p>
      </dgm:t>
    </dgm:pt>
    <dgm:pt modelId="{8273B061-B14B-410A-AD95-E1F5149D41F2}">
      <dgm:prSet phldrT="[Texto]" custT="1"/>
      <dgm:spPr>
        <a:solidFill>
          <a:schemeClr val="accent5">
            <a:lumMod val="20000"/>
            <a:lumOff val="80000"/>
          </a:schemeClr>
        </a:solidFill>
      </dgm:spPr>
      <dgm:t>
        <a:bodyPr/>
        <a:lstStyle/>
        <a:p>
          <a:r>
            <a:rPr lang="es-NI" sz="2000" noProof="0" dirty="0">
              <a:solidFill>
                <a:schemeClr val="tx1"/>
              </a:solidFill>
              <a:latin typeface="+mj-lt"/>
            </a:rPr>
            <a:t>Trabajos en parejas.</a:t>
          </a:r>
          <a:endParaRPr lang="es-NI" sz="2000" noProof="0" dirty="0">
            <a:solidFill>
              <a:schemeClr val="tx1"/>
            </a:solidFill>
          </a:endParaRPr>
        </a:p>
      </dgm:t>
    </dgm:pt>
    <dgm:pt modelId="{EEED201C-834B-4646-9A10-5AA160EB511F}" type="parTrans" cxnId="{18201473-D892-49BA-8920-D8BEC5B6EEC0}">
      <dgm:prSet/>
      <dgm:spPr/>
      <dgm:t>
        <a:bodyPr/>
        <a:lstStyle/>
        <a:p>
          <a:endParaRPr lang="es-ES"/>
        </a:p>
      </dgm:t>
    </dgm:pt>
    <dgm:pt modelId="{0D618541-E20A-4617-A47C-1A64851474E2}" type="sibTrans" cxnId="{18201473-D892-49BA-8920-D8BEC5B6EEC0}">
      <dgm:prSet/>
      <dgm:spPr/>
      <dgm:t>
        <a:bodyPr/>
        <a:lstStyle/>
        <a:p>
          <a:endParaRPr lang="es-ES"/>
        </a:p>
      </dgm:t>
    </dgm:pt>
    <dgm:pt modelId="{BA9AB599-3E90-4EA4-94CA-FCADAD92A4FE}">
      <dgm:prSet phldrT="[Texto]" custT="1"/>
      <dgm:spPr/>
      <dgm:t>
        <a:bodyPr/>
        <a:lstStyle/>
        <a:p>
          <a:r>
            <a:rPr lang="es-NI" sz="2000" b="0" u="none" cap="none" spc="0" noProof="0" dirty="0">
              <a:ln w="0"/>
              <a:solidFill>
                <a:schemeClr val="tx1"/>
              </a:solidFill>
              <a:effectLst>
                <a:outerShdw blurRad="38100" dist="19050" dir="2700000" algn="tl" rotWithShape="0">
                  <a:schemeClr val="dk1">
                    <a:alpha val="40000"/>
                  </a:schemeClr>
                </a:outerShdw>
              </a:effectLst>
              <a:uFillTx/>
            </a:rPr>
            <a:t>Estrategia centrada en la creatividad</a:t>
          </a:r>
        </a:p>
        <a:p>
          <a:r>
            <a:rPr lang="es-NI" sz="2000" b="0" u="none" cap="none" spc="0" noProof="0" dirty="0">
              <a:ln w="0"/>
              <a:solidFill>
                <a:schemeClr val="tx1"/>
              </a:solidFill>
              <a:effectLst>
                <a:outerShdw blurRad="38100" dist="19050" dir="2700000" algn="tl" rotWithShape="0">
                  <a:schemeClr val="dk1">
                    <a:alpha val="40000"/>
                  </a:schemeClr>
                </a:outerShdw>
              </a:effectLst>
              <a:uFillTx/>
            </a:rPr>
            <a:t>Solicitar la elaboración  de una infografía en </a:t>
          </a:r>
          <a:r>
            <a:rPr lang="es-NI" sz="2000" b="0" u="none" cap="none" spc="0" noProof="0" dirty="0">
              <a:ln w="0"/>
              <a:solidFill>
                <a:schemeClr val="tx1"/>
              </a:solidFill>
              <a:effectLst>
                <a:outerShdw blurRad="38100" dist="19050" dir="2700000" algn="tl" rotWithShape="0">
                  <a:schemeClr val="dk1">
                    <a:alpha val="40000"/>
                  </a:schemeClr>
                </a:outerShdw>
              </a:effectLst>
              <a:uFillTx/>
              <a:hlinkClick xmlns:r="http://schemas.openxmlformats.org/officeDocument/2006/relationships" r:id="rId1"/>
            </a:rPr>
            <a:t>www.venngage.co</a:t>
          </a:r>
          <a:endParaRPr lang="es-NI" sz="2000" b="0" u="none" cap="none" spc="0" noProof="0" dirty="0">
            <a:ln w="0"/>
            <a:solidFill>
              <a:schemeClr val="tx1"/>
            </a:solidFill>
            <a:effectLst>
              <a:outerShdw blurRad="38100" dist="19050" dir="2700000" algn="tl" rotWithShape="0">
                <a:schemeClr val="dk1">
                  <a:alpha val="40000"/>
                </a:schemeClr>
              </a:outerShdw>
            </a:effectLst>
            <a:uFillTx/>
          </a:endParaRPr>
        </a:p>
        <a:p>
          <a:r>
            <a:rPr lang="es-NI" sz="2000" b="0" u="none" cap="none" spc="0" noProof="0" dirty="0">
              <a:ln w="0"/>
              <a:solidFill>
                <a:schemeClr val="tx1"/>
              </a:solidFill>
              <a:effectLst>
                <a:outerShdw blurRad="38100" dist="19050" dir="2700000" algn="tl" rotWithShape="0">
                  <a:schemeClr val="dk1">
                    <a:alpha val="40000"/>
                  </a:schemeClr>
                </a:outerShdw>
              </a:effectLst>
              <a:uFillTx/>
            </a:rPr>
            <a:t>Video </a:t>
          </a:r>
          <a:r>
            <a:rPr lang="es-NI" sz="2000" b="0" u="none" cap="none" spc="0" noProof="0" dirty="0" err="1">
              <a:ln w="0"/>
              <a:solidFill>
                <a:schemeClr val="tx1"/>
              </a:solidFill>
              <a:effectLst>
                <a:outerShdw blurRad="38100" dist="19050" dir="2700000" algn="tl" rotWithShape="0">
                  <a:schemeClr val="dk1">
                    <a:alpha val="40000"/>
                  </a:schemeClr>
                </a:outerShdw>
              </a:effectLst>
              <a:uFillTx/>
            </a:rPr>
            <a:t>tiktok</a:t>
          </a:r>
          <a:r>
            <a:rPr lang="es-NI" sz="2000" b="0" u="none" cap="none" spc="0" noProof="0" dirty="0">
              <a:ln w="0"/>
              <a:solidFill>
                <a:schemeClr val="tx1"/>
              </a:solidFill>
              <a:effectLst>
                <a:outerShdw blurRad="38100" dist="19050" dir="2700000" algn="tl" rotWithShape="0">
                  <a:schemeClr val="dk1">
                    <a:alpha val="40000"/>
                  </a:schemeClr>
                </a:outerShdw>
              </a:effectLst>
              <a:uFillTx/>
            </a:rPr>
            <a:t>.</a:t>
          </a:r>
          <a:endParaRPr lang="es-NI" sz="2000" b="0" u="none" cap="none" spc="0" noProof="0" dirty="0">
            <a:ln w="0"/>
            <a:solidFill>
              <a:schemeClr val="tx1"/>
            </a:solidFill>
            <a:effectLst>
              <a:outerShdw blurRad="38100" dist="19050" dir="2700000" algn="tl" rotWithShape="0">
                <a:schemeClr val="dk1">
                  <a:alpha val="40000"/>
                </a:schemeClr>
              </a:outerShdw>
            </a:effectLst>
          </a:endParaRPr>
        </a:p>
      </dgm:t>
    </dgm:pt>
    <dgm:pt modelId="{4E278FE6-F653-4F8C-982B-B8DB6FB5148C}" type="parTrans" cxnId="{202941E9-CF90-42FB-AE0A-AF9980FD2DBB}">
      <dgm:prSet/>
      <dgm:spPr/>
      <dgm:t>
        <a:bodyPr/>
        <a:lstStyle/>
        <a:p>
          <a:endParaRPr lang="es-ES"/>
        </a:p>
      </dgm:t>
    </dgm:pt>
    <dgm:pt modelId="{9A390DB0-DDD3-4051-9057-06B876F0B007}" type="sibTrans" cxnId="{202941E9-CF90-42FB-AE0A-AF9980FD2DBB}">
      <dgm:prSet/>
      <dgm:spPr/>
      <dgm:t>
        <a:bodyPr/>
        <a:lstStyle/>
        <a:p>
          <a:endParaRPr lang="es-ES"/>
        </a:p>
      </dgm:t>
    </dgm:pt>
    <dgm:pt modelId="{0C81B8B8-E882-4E57-90CD-9BDEE846823C}">
      <dgm:prSet phldrT="[Texto]" custT="1"/>
      <dgm:spPr>
        <a:solidFill>
          <a:schemeClr val="accent5">
            <a:lumMod val="20000"/>
            <a:lumOff val="80000"/>
          </a:schemeClr>
        </a:solidFill>
      </dgm:spPr>
      <dgm:t>
        <a:bodyPr/>
        <a:lstStyle/>
        <a:p>
          <a:r>
            <a:rPr lang="es-NI" sz="2000" noProof="0" dirty="0">
              <a:solidFill>
                <a:schemeClr val="tx1"/>
              </a:solidFill>
              <a:latin typeface="+mj-lt"/>
            </a:rPr>
            <a:t> Exposiciones, elaborando laminas en </a:t>
          </a:r>
          <a:r>
            <a:rPr lang="es-NI" sz="2000" noProof="0" dirty="0" err="1">
              <a:solidFill>
                <a:schemeClr val="tx1"/>
              </a:solidFill>
              <a:latin typeface="+mj-lt"/>
            </a:rPr>
            <a:t>genially</a:t>
          </a:r>
          <a:r>
            <a:rPr lang="es-NI" sz="2000" noProof="0" dirty="0">
              <a:solidFill>
                <a:schemeClr val="tx1"/>
              </a:solidFill>
              <a:latin typeface="+mj-lt"/>
            </a:rPr>
            <a:t>, o </a:t>
          </a:r>
          <a:r>
            <a:rPr lang="es-NI" sz="2000" noProof="0" dirty="0" err="1">
              <a:solidFill>
                <a:schemeClr val="tx1"/>
              </a:solidFill>
              <a:latin typeface="+mj-lt"/>
            </a:rPr>
            <a:t>canva</a:t>
          </a:r>
          <a:r>
            <a:rPr lang="es-NI" sz="2000" noProof="0" dirty="0">
              <a:solidFill>
                <a:schemeClr val="tx1"/>
              </a:solidFill>
              <a:latin typeface="+mj-lt"/>
            </a:rPr>
            <a:t> </a:t>
          </a:r>
          <a:endParaRPr lang="es-NI" sz="2000" noProof="0" dirty="0">
            <a:solidFill>
              <a:schemeClr val="tx1"/>
            </a:solidFill>
          </a:endParaRPr>
        </a:p>
      </dgm:t>
    </dgm:pt>
    <dgm:pt modelId="{C7BE4A17-C304-4DD6-8623-809DCDA8C96D}" type="parTrans" cxnId="{3271BA63-0A55-4BBA-B70D-478D539AB52D}">
      <dgm:prSet/>
      <dgm:spPr/>
      <dgm:t>
        <a:bodyPr/>
        <a:lstStyle/>
        <a:p>
          <a:endParaRPr lang="es-ES"/>
        </a:p>
      </dgm:t>
    </dgm:pt>
    <dgm:pt modelId="{BA73EAA4-AE8B-44FD-BB02-E47F5711B54D}" type="sibTrans" cxnId="{3271BA63-0A55-4BBA-B70D-478D539AB52D}">
      <dgm:prSet/>
      <dgm:spPr/>
      <dgm:t>
        <a:bodyPr/>
        <a:lstStyle/>
        <a:p>
          <a:endParaRPr lang="es-ES"/>
        </a:p>
      </dgm:t>
    </dgm:pt>
    <dgm:pt modelId="{F5F5671A-9E19-440E-AEB5-1AD48542E9BF}" type="pres">
      <dgm:prSet presAssocID="{2732A7F1-E83C-4D34-8201-53E32AAB079F}" presName="Name0" presStyleCnt="0">
        <dgm:presLayoutVars>
          <dgm:dir/>
          <dgm:resizeHandles val="exact"/>
        </dgm:presLayoutVars>
      </dgm:prSet>
      <dgm:spPr/>
    </dgm:pt>
    <dgm:pt modelId="{7C54DDDC-A7B3-4FB7-9BDE-818A38311E88}" type="pres">
      <dgm:prSet presAssocID="{2732A7F1-E83C-4D34-8201-53E32AAB079F}" presName="fgShape" presStyleLbl="fgShp" presStyleIdx="0" presStyleCnt="1" custLinFactNeighborY="8140"/>
      <dgm:spPr/>
    </dgm:pt>
    <dgm:pt modelId="{2658D126-B3E4-4CEE-A58E-20B52C724B88}" type="pres">
      <dgm:prSet presAssocID="{2732A7F1-E83C-4D34-8201-53E32AAB079F}" presName="linComp" presStyleCnt="0"/>
      <dgm:spPr/>
    </dgm:pt>
    <dgm:pt modelId="{4C7AA5EC-D6C7-47D5-A947-33C4702A9D86}" type="pres">
      <dgm:prSet presAssocID="{DE6F7F03-9903-4039-942C-ACEE0B63D863}" presName="compNode" presStyleCnt="0"/>
      <dgm:spPr/>
    </dgm:pt>
    <dgm:pt modelId="{8E158C4D-8966-40F3-8160-05CE3CCA93C2}" type="pres">
      <dgm:prSet presAssocID="{DE6F7F03-9903-4039-942C-ACEE0B63D863}" presName="bkgdShape" presStyleLbl="node1" presStyleIdx="0" presStyleCnt="3"/>
      <dgm:spPr/>
    </dgm:pt>
    <dgm:pt modelId="{D35E81B3-A247-43FE-8832-A97B32C73323}" type="pres">
      <dgm:prSet presAssocID="{DE6F7F03-9903-4039-942C-ACEE0B63D863}" presName="nodeTx" presStyleLbl="node1" presStyleIdx="0" presStyleCnt="3">
        <dgm:presLayoutVars>
          <dgm:bulletEnabled val="1"/>
        </dgm:presLayoutVars>
      </dgm:prSet>
      <dgm:spPr/>
    </dgm:pt>
    <dgm:pt modelId="{D2804785-50D6-44E9-9D35-30C19E3B6103}" type="pres">
      <dgm:prSet presAssocID="{DE6F7F03-9903-4039-942C-ACEE0B63D863}" presName="invisiNode" presStyleLbl="node1" presStyleIdx="0" presStyleCnt="3"/>
      <dgm:spPr/>
    </dgm:pt>
    <dgm:pt modelId="{208B9B0B-B3BE-4717-95D2-93C7F37E95BD}" type="pres">
      <dgm:prSet presAssocID="{DE6F7F03-9903-4039-942C-ACEE0B63D863}" presName="imagNode" presStyleLbl="fgImgPlace1" presStyleIdx="0" presStyleCnt="3"/>
      <dgm:spPr>
        <a:blipFill rotWithShape="1">
          <a:blip xmlns:r="http://schemas.openxmlformats.org/officeDocument/2006/relationships" r:embed="rId2"/>
          <a:stretch>
            <a:fillRect/>
          </a:stretch>
        </a:blipFill>
      </dgm:spPr>
    </dgm:pt>
    <dgm:pt modelId="{D8937285-0A30-4636-A0EC-F230DDDCBADB}" type="pres">
      <dgm:prSet presAssocID="{7B004180-DED9-4CC4-9B57-3F8777E88E66}" presName="sibTrans" presStyleLbl="sibTrans2D1" presStyleIdx="0" presStyleCnt="0"/>
      <dgm:spPr/>
    </dgm:pt>
    <dgm:pt modelId="{2D0772DB-B53A-4C54-B732-3E63B6198E2E}" type="pres">
      <dgm:prSet presAssocID="{423FC180-F953-43D9-BF8C-C034C38698A3}" presName="compNode" presStyleCnt="0"/>
      <dgm:spPr/>
    </dgm:pt>
    <dgm:pt modelId="{D94AB75A-6F78-4F27-BBF7-0ED9308665A0}" type="pres">
      <dgm:prSet presAssocID="{423FC180-F953-43D9-BF8C-C034C38698A3}" presName="bkgdShape" presStyleLbl="node1" presStyleIdx="1" presStyleCnt="3"/>
      <dgm:spPr/>
    </dgm:pt>
    <dgm:pt modelId="{EDC7B8EA-C29E-4D26-8870-C5DDF4DFD779}" type="pres">
      <dgm:prSet presAssocID="{423FC180-F953-43D9-BF8C-C034C38698A3}" presName="nodeTx" presStyleLbl="node1" presStyleIdx="1" presStyleCnt="3">
        <dgm:presLayoutVars>
          <dgm:bulletEnabled val="1"/>
        </dgm:presLayoutVars>
      </dgm:prSet>
      <dgm:spPr/>
    </dgm:pt>
    <dgm:pt modelId="{A15DCB0A-9878-4E12-8B9A-986163A57908}" type="pres">
      <dgm:prSet presAssocID="{423FC180-F953-43D9-BF8C-C034C38698A3}" presName="invisiNode" presStyleLbl="node1" presStyleIdx="1" presStyleCnt="3"/>
      <dgm:spPr/>
    </dgm:pt>
    <dgm:pt modelId="{3DEB2198-F5D5-4CE7-AAB6-0E6E49C5F394}" type="pres">
      <dgm:prSet presAssocID="{423FC180-F953-43D9-BF8C-C034C38698A3}" presName="imagNode" presStyleLbl="fgImgPlace1" presStyleIdx="1" presStyleCnt="3"/>
      <dgm:spPr>
        <a:blipFill rotWithShape="1">
          <a:blip xmlns:r="http://schemas.openxmlformats.org/officeDocument/2006/relationships" r:embed="rId3"/>
          <a:stretch>
            <a:fillRect/>
          </a:stretch>
        </a:blipFill>
      </dgm:spPr>
    </dgm:pt>
    <dgm:pt modelId="{3E370439-9882-429D-A10F-37B647CB2C47}" type="pres">
      <dgm:prSet presAssocID="{02532090-27D8-42BA-BF54-6BD49CB4E5FF}" presName="sibTrans" presStyleLbl="sibTrans2D1" presStyleIdx="0" presStyleCnt="0"/>
      <dgm:spPr/>
    </dgm:pt>
    <dgm:pt modelId="{3B0E2A8F-101B-4479-AC36-AE8DEF2D75C4}" type="pres">
      <dgm:prSet presAssocID="{BA9AB599-3E90-4EA4-94CA-FCADAD92A4FE}" presName="compNode" presStyleCnt="0"/>
      <dgm:spPr/>
    </dgm:pt>
    <dgm:pt modelId="{246731FB-30B5-4378-A3FD-E7345BBD6BD7}" type="pres">
      <dgm:prSet presAssocID="{BA9AB599-3E90-4EA4-94CA-FCADAD92A4FE}" presName="bkgdShape" presStyleLbl="node1" presStyleIdx="2" presStyleCnt="3"/>
      <dgm:spPr/>
    </dgm:pt>
    <dgm:pt modelId="{BF6B951E-C67D-4C0E-B664-7F0C7DC0B634}" type="pres">
      <dgm:prSet presAssocID="{BA9AB599-3E90-4EA4-94CA-FCADAD92A4FE}" presName="nodeTx" presStyleLbl="node1" presStyleIdx="2" presStyleCnt="3">
        <dgm:presLayoutVars>
          <dgm:bulletEnabled val="1"/>
        </dgm:presLayoutVars>
      </dgm:prSet>
      <dgm:spPr/>
    </dgm:pt>
    <dgm:pt modelId="{DFA120AA-AFEA-4AB6-93B1-B48AF1C4F34E}" type="pres">
      <dgm:prSet presAssocID="{BA9AB599-3E90-4EA4-94CA-FCADAD92A4FE}" presName="invisiNode" presStyleLbl="node1" presStyleIdx="2" presStyleCnt="3"/>
      <dgm:spPr/>
    </dgm:pt>
    <dgm:pt modelId="{F42683EA-BD50-4AB7-893A-9B0179AD9610}" type="pres">
      <dgm:prSet presAssocID="{BA9AB599-3E90-4EA4-94CA-FCADAD92A4FE}" presName="imagNode" presStyleLbl="fgImgPlace1" presStyleIdx="2" presStyleCnt="3"/>
      <dgm:spPr>
        <a:blipFill rotWithShape="1">
          <a:blip xmlns:r="http://schemas.openxmlformats.org/officeDocument/2006/relationships" r:embed="rId4"/>
          <a:stretch>
            <a:fillRect/>
          </a:stretch>
        </a:blipFill>
      </dgm:spPr>
    </dgm:pt>
  </dgm:ptLst>
  <dgm:cxnLst>
    <dgm:cxn modelId="{B790C502-2541-4497-A544-9BF4AF12C27E}" type="presOf" srcId="{DE6F7F03-9903-4039-942C-ACEE0B63D863}" destId="{D35E81B3-A247-43FE-8832-A97B32C73323}" srcOrd="1" destOrd="0" presId="urn:microsoft.com/office/officeart/2005/8/layout/hList7"/>
    <dgm:cxn modelId="{58D8B61F-0ADA-4D82-8BB9-A160C9A7AD46}" type="presOf" srcId="{A2251F5F-3E8F-451F-9345-40C6A72C3285}" destId="{8E158C4D-8966-40F3-8160-05CE3CCA93C2}" srcOrd="0" destOrd="1" presId="urn:microsoft.com/office/officeart/2005/8/layout/hList7"/>
    <dgm:cxn modelId="{8903EA22-33B6-413B-A480-E589B56CED6C}" type="presOf" srcId="{02532090-27D8-42BA-BF54-6BD49CB4E5FF}" destId="{3E370439-9882-429D-A10F-37B647CB2C47}" srcOrd="0" destOrd="0" presId="urn:microsoft.com/office/officeart/2005/8/layout/hList7"/>
    <dgm:cxn modelId="{F276FD28-899A-4F39-AA26-2A62FAB60302}" type="presOf" srcId="{BA9AB599-3E90-4EA4-94CA-FCADAD92A4FE}" destId="{BF6B951E-C67D-4C0E-B664-7F0C7DC0B634}" srcOrd="1" destOrd="0" presId="urn:microsoft.com/office/officeart/2005/8/layout/hList7"/>
    <dgm:cxn modelId="{B702B936-5572-4ADD-98A2-1B2C30ACA8A9}" type="presOf" srcId="{BA9AB599-3E90-4EA4-94CA-FCADAD92A4FE}" destId="{246731FB-30B5-4378-A3FD-E7345BBD6BD7}" srcOrd="0" destOrd="0" presId="urn:microsoft.com/office/officeart/2005/8/layout/hList7"/>
    <dgm:cxn modelId="{3271BA63-0A55-4BBA-B70D-478D539AB52D}" srcId="{423FC180-F953-43D9-BF8C-C034C38698A3}" destId="{0C81B8B8-E882-4E57-90CD-9BDEE846823C}" srcOrd="1" destOrd="0" parTransId="{C7BE4A17-C304-4DD6-8623-809DCDA8C96D}" sibTransId="{BA73EAA4-AE8B-44FD-BB02-E47F5711B54D}"/>
    <dgm:cxn modelId="{2EBB5E6C-00D7-4B7E-8BD8-C0E66A5B67C3}" type="presOf" srcId="{423FC180-F953-43D9-BF8C-C034C38698A3}" destId="{D94AB75A-6F78-4F27-BBF7-0ED9308665A0}" srcOrd="0" destOrd="0" presId="urn:microsoft.com/office/officeart/2005/8/layout/hList7"/>
    <dgm:cxn modelId="{ED39D34D-A6A5-4597-9632-E500885CC316}" type="presOf" srcId="{0C81B8B8-E882-4E57-90CD-9BDEE846823C}" destId="{D94AB75A-6F78-4F27-BBF7-0ED9308665A0}" srcOrd="0" destOrd="2" presId="urn:microsoft.com/office/officeart/2005/8/layout/hList7"/>
    <dgm:cxn modelId="{18201473-D892-49BA-8920-D8BEC5B6EEC0}" srcId="{423FC180-F953-43D9-BF8C-C034C38698A3}" destId="{8273B061-B14B-410A-AD95-E1F5149D41F2}" srcOrd="0" destOrd="0" parTransId="{EEED201C-834B-4646-9A10-5AA160EB511F}" sibTransId="{0D618541-E20A-4617-A47C-1A64851474E2}"/>
    <dgm:cxn modelId="{D6A9A674-3E34-4200-9735-CF185F4630D9}" type="presOf" srcId="{8273B061-B14B-410A-AD95-E1F5149D41F2}" destId="{EDC7B8EA-C29E-4D26-8870-C5DDF4DFD779}" srcOrd="1" destOrd="1" presId="urn:microsoft.com/office/officeart/2005/8/layout/hList7"/>
    <dgm:cxn modelId="{95DAB256-76BA-4AB0-843F-D372539B8009}" type="presOf" srcId="{A2251F5F-3E8F-451F-9345-40C6A72C3285}" destId="{D35E81B3-A247-43FE-8832-A97B32C73323}" srcOrd="1" destOrd="1" presId="urn:microsoft.com/office/officeart/2005/8/layout/hList7"/>
    <dgm:cxn modelId="{17E8217C-9386-4777-A1D8-209E0AE348AC}" type="presOf" srcId="{2732A7F1-E83C-4D34-8201-53E32AAB079F}" destId="{F5F5671A-9E19-440E-AEB5-1AD48542E9BF}" srcOrd="0" destOrd="0" presId="urn:microsoft.com/office/officeart/2005/8/layout/hList7"/>
    <dgm:cxn modelId="{4E163E8D-4195-4F5A-96F0-95CF96E1F593}" srcId="{DE6F7F03-9903-4039-942C-ACEE0B63D863}" destId="{A2251F5F-3E8F-451F-9345-40C6A72C3285}" srcOrd="0" destOrd="0" parTransId="{6444FB01-23CD-410F-8738-384BC10704D6}" sibTransId="{23878F6E-0047-4D77-B432-ADA1DBEF9F1A}"/>
    <dgm:cxn modelId="{41AC53A9-5737-4385-8463-3C4A31319DA6}" type="presOf" srcId="{DE6F7F03-9903-4039-942C-ACEE0B63D863}" destId="{8E158C4D-8966-40F3-8160-05CE3CCA93C2}" srcOrd="0" destOrd="0" presId="urn:microsoft.com/office/officeart/2005/8/layout/hList7"/>
    <dgm:cxn modelId="{92DC75B8-F282-48AC-913E-0C1054F90DB7}" srcId="{2732A7F1-E83C-4D34-8201-53E32AAB079F}" destId="{DE6F7F03-9903-4039-942C-ACEE0B63D863}" srcOrd="0" destOrd="0" parTransId="{57151ABB-085D-47F5-9E1D-5B813643E957}" sibTransId="{7B004180-DED9-4CC4-9B57-3F8777E88E66}"/>
    <dgm:cxn modelId="{7E8F5DBC-2F3D-4D38-9BA2-4C98512EC26F}" type="presOf" srcId="{423FC180-F953-43D9-BF8C-C034C38698A3}" destId="{EDC7B8EA-C29E-4D26-8870-C5DDF4DFD779}" srcOrd="1" destOrd="0" presId="urn:microsoft.com/office/officeart/2005/8/layout/hList7"/>
    <dgm:cxn modelId="{459401D2-E7F4-42E1-8BAB-96B2119C6400}" srcId="{2732A7F1-E83C-4D34-8201-53E32AAB079F}" destId="{423FC180-F953-43D9-BF8C-C034C38698A3}" srcOrd="1" destOrd="0" parTransId="{64FAF884-C124-4C58-B2FB-9696A759D5B8}" sibTransId="{02532090-27D8-42BA-BF54-6BD49CB4E5FF}"/>
    <dgm:cxn modelId="{415979E0-E031-4541-B393-7A3EED0B0173}" type="presOf" srcId="{8273B061-B14B-410A-AD95-E1F5149D41F2}" destId="{D94AB75A-6F78-4F27-BBF7-0ED9308665A0}" srcOrd="0" destOrd="1" presId="urn:microsoft.com/office/officeart/2005/8/layout/hList7"/>
    <dgm:cxn modelId="{D23B78E7-7BD3-4127-BC71-0F1473485AE9}" type="presOf" srcId="{0C81B8B8-E882-4E57-90CD-9BDEE846823C}" destId="{EDC7B8EA-C29E-4D26-8870-C5DDF4DFD779}" srcOrd="1" destOrd="2" presId="urn:microsoft.com/office/officeart/2005/8/layout/hList7"/>
    <dgm:cxn modelId="{C59AEBE7-F97F-47FB-B04F-F4128AF9093B}" type="presOf" srcId="{7B004180-DED9-4CC4-9B57-3F8777E88E66}" destId="{D8937285-0A30-4636-A0EC-F230DDDCBADB}" srcOrd="0" destOrd="0" presId="urn:microsoft.com/office/officeart/2005/8/layout/hList7"/>
    <dgm:cxn modelId="{202941E9-CF90-42FB-AE0A-AF9980FD2DBB}" srcId="{2732A7F1-E83C-4D34-8201-53E32AAB079F}" destId="{BA9AB599-3E90-4EA4-94CA-FCADAD92A4FE}" srcOrd="2" destOrd="0" parTransId="{4E278FE6-F653-4F8C-982B-B8DB6FB5148C}" sibTransId="{9A390DB0-DDD3-4051-9057-06B876F0B007}"/>
    <dgm:cxn modelId="{7D24BBB7-CC71-4DA3-9E6B-728F9FBEB44D}" type="presParOf" srcId="{F5F5671A-9E19-440E-AEB5-1AD48542E9BF}" destId="{7C54DDDC-A7B3-4FB7-9BDE-818A38311E88}" srcOrd="0" destOrd="0" presId="urn:microsoft.com/office/officeart/2005/8/layout/hList7"/>
    <dgm:cxn modelId="{640D2B09-45AF-4B81-B38A-82135D5ABF8E}" type="presParOf" srcId="{F5F5671A-9E19-440E-AEB5-1AD48542E9BF}" destId="{2658D126-B3E4-4CEE-A58E-20B52C724B88}" srcOrd="1" destOrd="0" presId="urn:microsoft.com/office/officeart/2005/8/layout/hList7"/>
    <dgm:cxn modelId="{698A7C68-62A6-46A7-896C-FEE35CD4B148}" type="presParOf" srcId="{2658D126-B3E4-4CEE-A58E-20B52C724B88}" destId="{4C7AA5EC-D6C7-47D5-A947-33C4702A9D86}" srcOrd="0" destOrd="0" presId="urn:microsoft.com/office/officeart/2005/8/layout/hList7"/>
    <dgm:cxn modelId="{08CEA355-E971-4430-8B33-72B5B6310F49}" type="presParOf" srcId="{4C7AA5EC-D6C7-47D5-A947-33C4702A9D86}" destId="{8E158C4D-8966-40F3-8160-05CE3CCA93C2}" srcOrd="0" destOrd="0" presId="urn:microsoft.com/office/officeart/2005/8/layout/hList7"/>
    <dgm:cxn modelId="{5AC5AC96-DBF7-441B-910A-B091CEFC4ABD}" type="presParOf" srcId="{4C7AA5EC-D6C7-47D5-A947-33C4702A9D86}" destId="{D35E81B3-A247-43FE-8832-A97B32C73323}" srcOrd="1" destOrd="0" presId="urn:microsoft.com/office/officeart/2005/8/layout/hList7"/>
    <dgm:cxn modelId="{8DE31C2C-A1F6-4588-9820-848FEF574037}" type="presParOf" srcId="{4C7AA5EC-D6C7-47D5-A947-33C4702A9D86}" destId="{D2804785-50D6-44E9-9D35-30C19E3B6103}" srcOrd="2" destOrd="0" presId="urn:microsoft.com/office/officeart/2005/8/layout/hList7"/>
    <dgm:cxn modelId="{183863CB-DAB3-4469-87EF-AAB884615FB0}" type="presParOf" srcId="{4C7AA5EC-D6C7-47D5-A947-33C4702A9D86}" destId="{208B9B0B-B3BE-4717-95D2-93C7F37E95BD}" srcOrd="3" destOrd="0" presId="urn:microsoft.com/office/officeart/2005/8/layout/hList7"/>
    <dgm:cxn modelId="{0EB95F38-0340-42F4-8A5A-370A73042B27}" type="presParOf" srcId="{2658D126-B3E4-4CEE-A58E-20B52C724B88}" destId="{D8937285-0A30-4636-A0EC-F230DDDCBADB}" srcOrd="1" destOrd="0" presId="urn:microsoft.com/office/officeart/2005/8/layout/hList7"/>
    <dgm:cxn modelId="{3BB9C989-ABB4-42FF-B42A-4AFCA797EB39}" type="presParOf" srcId="{2658D126-B3E4-4CEE-A58E-20B52C724B88}" destId="{2D0772DB-B53A-4C54-B732-3E63B6198E2E}" srcOrd="2" destOrd="0" presId="urn:microsoft.com/office/officeart/2005/8/layout/hList7"/>
    <dgm:cxn modelId="{2920DD9C-C7ED-42C8-BD2D-8A2C77862E23}" type="presParOf" srcId="{2D0772DB-B53A-4C54-B732-3E63B6198E2E}" destId="{D94AB75A-6F78-4F27-BBF7-0ED9308665A0}" srcOrd="0" destOrd="0" presId="urn:microsoft.com/office/officeart/2005/8/layout/hList7"/>
    <dgm:cxn modelId="{08847313-D395-4887-A033-10E4CC3F6518}" type="presParOf" srcId="{2D0772DB-B53A-4C54-B732-3E63B6198E2E}" destId="{EDC7B8EA-C29E-4D26-8870-C5DDF4DFD779}" srcOrd="1" destOrd="0" presId="urn:microsoft.com/office/officeart/2005/8/layout/hList7"/>
    <dgm:cxn modelId="{3D937781-9668-4B6F-AC63-7FEFC24DA02D}" type="presParOf" srcId="{2D0772DB-B53A-4C54-B732-3E63B6198E2E}" destId="{A15DCB0A-9878-4E12-8B9A-986163A57908}" srcOrd="2" destOrd="0" presId="urn:microsoft.com/office/officeart/2005/8/layout/hList7"/>
    <dgm:cxn modelId="{B2625623-62A9-493E-A24A-5474E5822602}" type="presParOf" srcId="{2D0772DB-B53A-4C54-B732-3E63B6198E2E}" destId="{3DEB2198-F5D5-4CE7-AAB6-0E6E49C5F394}" srcOrd="3" destOrd="0" presId="urn:microsoft.com/office/officeart/2005/8/layout/hList7"/>
    <dgm:cxn modelId="{09C10F0A-82A8-475C-A63C-37EA20CF118A}" type="presParOf" srcId="{2658D126-B3E4-4CEE-A58E-20B52C724B88}" destId="{3E370439-9882-429D-A10F-37B647CB2C47}" srcOrd="3" destOrd="0" presId="urn:microsoft.com/office/officeart/2005/8/layout/hList7"/>
    <dgm:cxn modelId="{5B1CD717-EC8E-4CCC-8658-CA5B90F2B8F8}" type="presParOf" srcId="{2658D126-B3E4-4CEE-A58E-20B52C724B88}" destId="{3B0E2A8F-101B-4479-AC36-AE8DEF2D75C4}" srcOrd="4" destOrd="0" presId="urn:microsoft.com/office/officeart/2005/8/layout/hList7"/>
    <dgm:cxn modelId="{70CEBB94-6774-4975-BB31-52DECAC80580}" type="presParOf" srcId="{3B0E2A8F-101B-4479-AC36-AE8DEF2D75C4}" destId="{246731FB-30B5-4378-A3FD-E7345BBD6BD7}" srcOrd="0" destOrd="0" presId="urn:microsoft.com/office/officeart/2005/8/layout/hList7"/>
    <dgm:cxn modelId="{C29554B2-1561-4B54-BBDB-2B4D6405F5BC}" type="presParOf" srcId="{3B0E2A8F-101B-4479-AC36-AE8DEF2D75C4}" destId="{BF6B951E-C67D-4C0E-B664-7F0C7DC0B634}" srcOrd="1" destOrd="0" presId="urn:microsoft.com/office/officeart/2005/8/layout/hList7"/>
    <dgm:cxn modelId="{A95BE054-74A1-4FE6-91BE-08EC03C1936D}" type="presParOf" srcId="{3B0E2A8F-101B-4479-AC36-AE8DEF2D75C4}" destId="{DFA120AA-AFEA-4AB6-93B1-B48AF1C4F34E}" srcOrd="2" destOrd="0" presId="urn:microsoft.com/office/officeart/2005/8/layout/hList7"/>
    <dgm:cxn modelId="{4B5888ED-B879-4464-8E84-D9648F06EEFC}" type="presParOf" srcId="{3B0E2A8F-101B-4479-AC36-AE8DEF2D75C4}" destId="{F42683EA-BD50-4AB7-893A-9B0179AD961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0572B0-8BEA-4C25-A57E-27098924BDD9}" type="doc">
      <dgm:prSet loTypeId="urn:microsoft.com/office/officeart/2005/8/layout/pList1" loCatId="list" qsTypeId="urn:microsoft.com/office/officeart/2005/8/quickstyle/3d3" qsCatId="3D" csTypeId="urn:microsoft.com/office/officeart/2005/8/colors/accent0_1" csCatId="mainScheme" phldr="1"/>
      <dgm:spPr/>
    </dgm:pt>
    <dgm:pt modelId="{06FB853B-AC98-49CC-8735-98BDFB2CA6A5}">
      <dgm:prSet phldrT="[Texto]"/>
      <dgm:spPr/>
      <dgm:t>
        <a:bodyPr/>
        <a:lstStyle/>
        <a:p>
          <a:r>
            <a:rPr lang="es-ES" b="0" cap="none" spc="0" dirty="0">
              <a:ln w="0"/>
              <a:effectLst>
                <a:outerShdw blurRad="38100" dist="19050" dir="2700000" algn="tl" rotWithShape="0">
                  <a:schemeClr val="dk1">
                    <a:alpha val="40000"/>
                  </a:schemeClr>
                </a:outerShdw>
              </a:effectLst>
            </a:rPr>
            <a:t>Foros de dudas y consultas en plataforma </a:t>
          </a:r>
        </a:p>
      </dgm:t>
    </dgm:pt>
    <dgm:pt modelId="{CE6B2887-B4C4-4FE2-9F08-2A40F00AB5CC}" type="parTrans" cxnId="{20C4DD0C-2FB9-4E20-96DA-56416EF21EF0}">
      <dgm:prSet/>
      <dgm:spPr/>
      <dgm:t>
        <a:bodyPr/>
        <a:lstStyle/>
        <a:p>
          <a:endParaRPr lang="es-ES"/>
        </a:p>
      </dgm:t>
    </dgm:pt>
    <dgm:pt modelId="{C272F165-5839-4630-B5AF-5EEAFF525932}" type="sibTrans" cxnId="{20C4DD0C-2FB9-4E20-96DA-56416EF21EF0}">
      <dgm:prSet/>
      <dgm:spPr/>
      <dgm:t>
        <a:bodyPr/>
        <a:lstStyle/>
        <a:p>
          <a:endParaRPr lang="es-ES"/>
        </a:p>
      </dgm:t>
    </dgm:pt>
    <dgm:pt modelId="{AA2B4A12-8369-4968-8818-BA4C2D514701}">
      <dgm:prSet phldrT="[Texto]"/>
      <dgm:spPr/>
      <dgm:t>
        <a:bodyPr/>
        <a:lstStyle/>
        <a:p>
          <a:r>
            <a:rPr lang="es-ES" b="0" cap="none" spc="0">
              <a:ln w="0"/>
              <a:effectLst>
                <a:outerShdw blurRad="38100" dist="19050" dir="2700000" algn="tl" rotWithShape="0">
                  <a:schemeClr val="dk1">
                    <a:alpha val="40000"/>
                  </a:schemeClr>
                </a:outerShdw>
              </a:effectLst>
            </a:rPr>
            <a:t>Mensajería en plataforma</a:t>
          </a:r>
          <a:endParaRPr lang="es-ES" b="0" cap="none" spc="0" dirty="0">
            <a:ln w="0"/>
            <a:effectLst>
              <a:outerShdw blurRad="38100" dist="19050" dir="2700000" algn="tl" rotWithShape="0">
                <a:schemeClr val="dk1">
                  <a:alpha val="40000"/>
                </a:schemeClr>
              </a:outerShdw>
            </a:effectLst>
          </a:endParaRPr>
        </a:p>
      </dgm:t>
    </dgm:pt>
    <dgm:pt modelId="{D69A23BE-31E1-400C-92D9-75613663F992}" type="parTrans" cxnId="{3A10B9E2-58E6-45B1-A7C3-29CCD4313D9F}">
      <dgm:prSet/>
      <dgm:spPr/>
      <dgm:t>
        <a:bodyPr/>
        <a:lstStyle/>
        <a:p>
          <a:endParaRPr lang="es-ES"/>
        </a:p>
      </dgm:t>
    </dgm:pt>
    <dgm:pt modelId="{A12E74B4-C38F-4EC3-A4EA-EDBB84BA2C54}" type="sibTrans" cxnId="{3A10B9E2-58E6-45B1-A7C3-29CCD4313D9F}">
      <dgm:prSet/>
      <dgm:spPr/>
      <dgm:t>
        <a:bodyPr/>
        <a:lstStyle/>
        <a:p>
          <a:endParaRPr lang="es-ES"/>
        </a:p>
      </dgm:t>
    </dgm:pt>
    <dgm:pt modelId="{2A120F4E-2701-4656-B00F-1C555685542E}">
      <dgm:prSet phldrT="[Texto]"/>
      <dgm:spPr/>
      <dgm:t>
        <a:bodyPr/>
        <a:lstStyle/>
        <a:p>
          <a:r>
            <a:rPr lang="es-ES" b="0" cap="none" spc="0">
              <a:ln w="0"/>
              <a:effectLst>
                <a:outerShdw blurRad="38100" dist="19050" dir="2700000" algn="tl" rotWithShape="0">
                  <a:schemeClr val="dk1">
                    <a:alpha val="40000"/>
                  </a:schemeClr>
                </a:outerShdw>
              </a:effectLst>
            </a:rPr>
            <a:t>Correos electrónicos </a:t>
          </a:r>
          <a:endParaRPr lang="es-ES" b="0" cap="none" spc="0" dirty="0">
            <a:ln w="0"/>
            <a:effectLst>
              <a:outerShdw blurRad="38100" dist="19050" dir="2700000" algn="tl" rotWithShape="0">
                <a:schemeClr val="dk1">
                  <a:alpha val="40000"/>
                </a:schemeClr>
              </a:outerShdw>
            </a:effectLst>
          </a:endParaRPr>
        </a:p>
      </dgm:t>
    </dgm:pt>
    <dgm:pt modelId="{4C1D9209-AF6E-46AB-A566-BEC1F306C553}" type="parTrans" cxnId="{623C9081-6B84-4828-9A36-75474664DC11}">
      <dgm:prSet/>
      <dgm:spPr/>
      <dgm:t>
        <a:bodyPr/>
        <a:lstStyle/>
        <a:p>
          <a:endParaRPr lang="es-ES"/>
        </a:p>
      </dgm:t>
    </dgm:pt>
    <dgm:pt modelId="{DA162318-DDB1-49B5-9483-B45B88CC2BF5}" type="sibTrans" cxnId="{623C9081-6B84-4828-9A36-75474664DC11}">
      <dgm:prSet/>
      <dgm:spPr/>
      <dgm:t>
        <a:bodyPr/>
        <a:lstStyle/>
        <a:p>
          <a:endParaRPr lang="es-ES"/>
        </a:p>
      </dgm:t>
    </dgm:pt>
    <dgm:pt modelId="{E6048612-B40F-47B6-AF09-E4FE34BB7725}">
      <dgm:prSet phldrT="[Texto]"/>
      <dgm:spPr/>
      <dgm:t>
        <a:bodyPr/>
        <a:lstStyle/>
        <a:p>
          <a:r>
            <a:rPr lang="en-US" b="0" cap="none" spc="0" dirty="0">
              <a:ln w="0"/>
              <a:effectLst>
                <a:outerShdw blurRad="38100" dist="19050" dir="2700000" algn="tl" rotWithShape="0">
                  <a:schemeClr val="dk1">
                    <a:alpha val="40000"/>
                  </a:schemeClr>
                </a:outerShdw>
              </a:effectLst>
            </a:rPr>
            <a:t>Grupos de red social de </a:t>
          </a:r>
          <a:r>
            <a:rPr lang="en-US" b="0" cap="none" spc="0" dirty="0" err="1">
              <a:ln w="0"/>
              <a:effectLst>
                <a:outerShdw blurRad="38100" dist="19050" dir="2700000" algn="tl" rotWithShape="0">
                  <a:schemeClr val="dk1">
                    <a:alpha val="40000"/>
                  </a:schemeClr>
                </a:outerShdw>
              </a:effectLst>
            </a:rPr>
            <a:t>preferencia</a:t>
          </a:r>
          <a:endParaRPr lang="es-ES" b="0" cap="none" spc="0" dirty="0">
            <a:ln w="0"/>
            <a:effectLst>
              <a:outerShdw blurRad="38100" dist="19050" dir="2700000" algn="tl" rotWithShape="0">
                <a:schemeClr val="dk1">
                  <a:alpha val="40000"/>
                </a:schemeClr>
              </a:outerShdw>
            </a:effectLst>
          </a:endParaRPr>
        </a:p>
      </dgm:t>
    </dgm:pt>
    <dgm:pt modelId="{65F53F61-E15D-43AB-BADF-FABC593F985A}" type="parTrans" cxnId="{DD231BE0-E420-4E11-B9A1-74E7782AC181}">
      <dgm:prSet/>
      <dgm:spPr/>
      <dgm:t>
        <a:bodyPr/>
        <a:lstStyle/>
        <a:p>
          <a:endParaRPr lang="es-ES"/>
        </a:p>
      </dgm:t>
    </dgm:pt>
    <dgm:pt modelId="{531ACC65-5383-4AC8-9773-0EF023842B16}" type="sibTrans" cxnId="{DD231BE0-E420-4E11-B9A1-74E7782AC181}">
      <dgm:prSet/>
      <dgm:spPr/>
      <dgm:t>
        <a:bodyPr/>
        <a:lstStyle/>
        <a:p>
          <a:endParaRPr lang="es-ES"/>
        </a:p>
      </dgm:t>
    </dgm:pt>
    <dgm:pt modelId="{0311F745-B57C-4021-87EC-52FB20C5C523}">
      <dgm:prSet phldrT="[Texto]"/>
      <dgm:spPr/>
      <dgm:t>
        <a:bodyPr/>
        <a:lstStyle/>
        <a:p>
          <a:r>
            <a:rPr lang="es-ES" b="0" cap="none" spc="0">
              <a:ln w="0"/>
              <a:effectLst>
                <a:outerShdw blurRad="38100" dist="19050" dir="2700000" algn="tl" rotWithShape="0">
                  <a:schemeClr val="dk1">
                    <a:alpha val="40000"/>
                  </a:schemeClr>
                </a:outerShdw>
              </a:effectLst>
            </a:rPr>
            <a:t>Llamadas telefónicas</a:t>
          </a:r>
          <a:endParaRPr lang="es-ES" b="0" cap="none" spc="0" dirty="0">
            <a:ln w="0"/>
            <a:effectLst>
              <a:outerShdw blurRad="38100" dist="19050" dir="2700000" algn="tl" rotWithShape="0">
                <a:schemeClr val="dk1">
                  <a:alpha val="40000"/>
                </a:schemeClr>
              </a:outerShdw>
            </a:effectLst>
          </a:endParaRPr>
        </a:p>
      </dgm:t>
    </dgm:pt>
    <dgm:pt modelId="{6068F46D-E583-49BA-AA3C-2B0FF3FAD302}" type="parTrans" cxnId="{0DD14DAA-06C9-46C2-A701-484E8F6CDBB7}">
      <dgm:prSet/>
      <dgm:spPr/>
      <dgm:t>
        <a:bodyPr/>
        <a:lstStyle/>
        <a:p>
          <a:endParaRPr lang="es-ES"/>
        </a:p>
      </dgm:t>
    </dgm:pt>
    <dgm:pt modelId="{03FF67E3-E1FB-45A8-9225-79421D76DE00}" type="sibTrans" cxnId="{0DD14DAA-06C9-46C2-A701-484E8F6CDBB7}">
      <dgm:prSet/>
      <dgm:spPr/>
      <dgm:t>
        <a:bodyPr/>
        <a:lstStyle/>
        <a:p>
          <a:endParaRPr lang="es-ES"/>
        </a:p>
      </dgm:t>
    </dgm:pt>
    <dgm:pt modelId="{8EC7E9F2-49C1-487B-8042-DC6D45B408F3}" type="pres">
      <dgm:prSet presAssocID="{390572B0-8BEA-4C25-A57E-27098924BDD9}" presName="Name0" presStyleCnt="0">
        <dgm:presLayoutVars>
          <dgm:dir/>
          <dgm:resizeHandles val="exact"/>
        </dgm:presLayoutVars>
      </dgm:prSet>
      <dgm:spPr/>
    </dgm:pt>
    <dgm:pt modelId="{950BB0B0-1925-481A-BE41-0A69F101E54D}" type="pres">
      <dgm:prSet presAssocID="{06FB853B-AC98-49CC-8735-98BDFB2CA6A5}" presName="compNode" presStyleCnt="0"/>
      <dgm:spPr/>
    </dgm:pt>
    <dgm:pt modelId="{A1D63379-6A32-4A2C-8240-B47C20404F16}" type="pres">
      <dgm:prSet presAssocID="{06FB853B-AC98-49CC-8735-98BDFB2CA6A5}" presName="pictRect" presStyleLbl="node1" presStyleIdx="0" presStyleCnt="5"/>
      <dgm:spPr>
        <a:blipFill rotWithShape="1">
          <a:blip xmlns:r="http://schemas.openxmlformats.org/officeDocument/2006/relationships" r:embed="rId1"/>
          <a:srcRect/>
          <a:stretch>
            <a:fillRect l="-10000" r="-10000"/>
          </a:stretch>
        </a:blipFill>
      </dgm:spPr>
    </dgm:pt>
    <dgm:pt modelId="{F972373E-486A-417B-9575-F122759313E4}" type="pres">
      <dgm:prSet presAssocID="{06FB853B-AC98-49CC-8735-98BDFB2CA6A5}" presName="textRect" presStyleLbl="revTx" presStyleIdx="0" presStyleCnt="5">
        <dgm:presLayoutVars>
          <dgm:bulletEnabled val="1"/>
        </dgm:presLayoutVars>
      </dgm:prSet>
      <dgm:spPr/>
    </dgm:pt>
    <dgm:pt modelId="{C1AB8657-FFA2-4DD5-B983-8D54297E1B23}" type="pres">
      <dgm:prSet presAssocID="{C272F165-5839-4630-B5AF-5EEAFF525932}" presName="sibTrans" presStyleLbl="sibTrans2D1" presStyleIdx="0" presStyleCnt="0"/>
      <dgm:spPr/>
    </dgm:pt>
    <dgm:pt modelId="{2B7488F7-6E4D-4F8F-A6DF-94D8BA8927BF}" type="pres">
      <dgm:prSet presAssocID="{AA2B4A12-8369-4968-8818-BA4C2D514701}" presName="compNode" presStyleCnt="0"/>
      <dgm:spPr/>
    </dgm:pt>
    <dgm:pt modelId="{5F6F8242-3D33-4791-9434-AAA0F37E35EA}" type="pres">
      <dgm:prSet presAssocID="{AA2B4A12-8369-4968-8818-BA4C2D514701}" presName="pictRect" presStyleLbl="node1" presStyleIdx="1" presStyleCnt="5"/>
      <dgm:spPr>
        <a:blipFill rotWithShape="1">
          <a:blip xmlns:r="http://schemas.openxmlformats.org/officeDocument/2006/relationships" r:embed="rId2"/>
          <a:srcRect/>
          <a:stretch>
            <a:fillRect l="-2000" r="-2000"/>
          </a:stretch>
        </a:blipFill>
      </dgm:spPr>
    </dgm:pt>
    <dgm:pt modelId="{72384D9A-F903-4C94-A3D2-730D2CC59223}" type="pres">
      <dgm:prSet presAssocID="{AA2B4A12-8369-4968-8818-BA4C2D514701}" presName="textRect" presStyleLbl="revTx" presStyleIdx="1" presStyleCnt="5">
        <dgm:presLayoutVars>
          <dgm:bulletEnabled val="1"/>
        </dgm:presLayoutVars>
      </dgm:prSet>
      <dgm:spPr/>
    </dgm:pt>
    <dgm:pt modelId="{BC7D7C53-C09B-4B0B-A4C2-B25E93E9F1F1}" type="pres">
      <dgm:prSet presAssocID="{A12E74B4-C38F-4EC3-A4EA-EDBB84BA2C54}" presName="sibTrans" presStyleLbl="sibTrans2D1" presStyleIdx="0" presStyleCnt="0"/>
      <dgm:spPr/>
    </dgm:pt>
    <dgm:pt modelId="{28059FDC-CECC-4587-AFFB-6D67748BCBB5}" type="pres">
      <dgm:prSet presAssocID="{2A120F4E-2701-4656-B00F-1C555685542E}" presName="compNode" presStyleCnt="0"/>
      <dgm:spPr/>
    </dgm:pt>
    <dgm:pt modelId="{6496F6BD-5B90-48D7-9B58-39954AF36A4C}" type="pres">
      <dgm:prSet presAssocID="{2A120F4E-2701-4656-B00F-1C555685542E}" presName="pictRect" presStyleLbl="node1" presStyleIdx="2" presStyleCnt="5"/>
      <dgm:spPr>
        <a:blipFill rotWithShape="1">
          <a:blip xmlns:r="http://schemas.openxmlformats.org/officeDocument/2006/relationships" r:embed="rId3"/>
          <a:srcRect/>
          <a:stretch>
            <a:fillRect l="-12000" r="-12000"/>
          </a:stretch>
        </a:blipFill>
      </dgm:spPr>
    </dgm:pt>
    <dgm:pt modelId="{6A7A286D-FBE8-4E03-A5E2-894A520D3B0E}" type="pres">
      <dgm:prSet presAssocID="{2A120F4E-2701-4656-B00F-1C555685542E}" presName="textRect" presStyleLbl="revTx" presStyleIdx="2" presStyleCnt="5">
        <dgm:presLayoutVars>
          <dgm:bulletEnabled val="1"/>
        </dgm:presLayoutVars>
      </dgm:prSet>
      <dgm:spPr/>
    </dgm:pt>
    <dgm:pt modelId="{1C61DCB7-73F9-4B67-8686-076CBB5F7D86}" type="pres">
      <dgm:prSet presAssocID="{DA162318-DDB1-49B5-9483-B45B88CC2BF5}" presName="sibTrans" presStyleLbl="sibTrans2D1" presStyleIdx="0" presStyleCnt="0"/>
      <dgm:spPr/>
    </dgm:pt>
    <dgm:pt modelId="{F58839FB-8175-454A-9004-B6047AC98C5E}" type="pres">
      <dgm:prSet presAssocID="{E6048612-B40F-47B6-AF09-E4FE34BB7725}" presName="compNode" presStyleCnt="0"/>
      <dgm:spPr/>
    </dgm:pt>
    <dgm:pt modelId="{60D2A40F-27FA-4AED-8A46-CC824723BE71}" type="pres">
      <dgm:prSet presAssocID="{E6048612-B40F-47B6-AF09-E4FE34BB7725}" presName="pictRect" presStyleLbl="node1" presStyleIdx="3" presStyleCnt="5"/>
      <dgm:spPr>
        <a:blipFill rotWithShape="1">
          <a:blip xmlns:r="http://schemas.openxmlformats.org/officeDocument/2006/relationships" r:embed="rId4"/>
          <a:srcRect/>
          <a:stretch>
            <a:fillRect l="-12000" r="-12000"/>
          </a:stretch>
        </a:blipFill>
      </dgm:spPr>
    </dgm:pt>
    <dgm:pt modelId="{5A3C86E2-111D-46E2-A4D0-AC2437FE3285}" type="pres">
      <dgm:prSet presAssocID="{E6048612-B40F-47B6-AF09-E4FE34BB7725}" presName="textRect" presStyleLbl="revTx" presStyleIdx="3" presStyleCnt="5">
        <dgm:presLayoutVars>
          <dgm:bulletEnabled val="1"/>
        </dgm:presLayoutVars>
      </dgm:prSet>
      <dgm:spPr/>
    </dgm:pt>
    <dgm:pt modelId="{4A7BF0DF-86EC-4273-900F-64DB88E496F1}" type="pres">
      <dgm:prSet presAssocID="{531ACC65-5383-4AC8-9773-0EF023842B16}" presName="sibTrans" presStyleLbl="sibTrans2D1" presStyleIdx="0" presStyleCnt="0"/>
      <dgm:spPr/>
    </dgm:pt>
    <dgm:pt modelId="{DE7A9C4D-9E45-41EA-A0C5-757EE03B69B3}" type="pres">
      <dgm:prSet presAssocID="{0311F745-B57C-4021-87EC-52FB20C5C523}" presName="compNode" presStyleCnt="0"/>
      <dgm:spPr/>
    </dgm:pt>
    <dgm:pt modelId="{70F6AAE4-26DE-4AD3-B287-B72FA7BA2FC1}" type="pres">
      <dgm:prSet presAssocID="{0311F745-B57C-4021-87EC-52FB20C5C523}" presName="pictRect" presStyleLbl="node1" presStyleIdx="4" presStyleCnt="5"/>
      <dgm:spPr>
        <a:blipFill rotWithShape="1">
          <a:blip xmlns:r="http://schemas.openxmlformats.org/officeDocument/2006/relationships" r:embed="rId5"/>
          <a:srcRect/>
          <a:stretch>
            <a:fillRect l="-2000" r="-2000"/>
          </a:stretch>
        </a:blipFill>
      </dgm:spPr>
    </dgm:pt>
    <dgm:pt modelId="{70A094ED-E780-43F3-834F-160C5A2852C1}" type="pres">
      <dgm:prSet presAssocID="{0311F745-B57C-4021-87EC-52FB20C5C523}" presName="textRect" presStyleLbl="revTx" presStyleIdx="4" presStyleCnt="5">
        <dgm:presLayoutVars>
          <dgm:bulletEnabled val="1"/>
        </dgm:presLayoutVars>
      </dgm:prSet>
      <dgm:spPr/>
    </dgm:pt>
  </dgm:ptLst>
  <dgm:cxnLst>
    <dgm:cxn modelId="{20C4DD0C-2FB9-4E20-96DA-56416EF21EF0}" srcId="{390572B0-8BEA-4C25-A57E-27098924BDD9}" destId="{06FB853B-AC98-49CC-8735-98BDFB2CA6A5}" srcOrd="0" destOrd="0" parTransId="{CE6B2887-B4C4-4FE2-9F08-2A40F00AB5CC}" sibTransId="{C272F165-5839-4630-B5AF-5EEAFF525932}"/>
    <dgm:cxn modelId="{93218D11-F838-4920-A8A7-A6F5CEFC6817}" type="presOf" srcId="{C272F165-5839-4630-B5AF-5EEAFF525932}" destId="{C1AB8657-FFA2-4DD5-B983-8D54297E1B23}" srcOrd="0" destOrd="0" presId="urn:microsoft.com/office/officeart/2005/8/layout/pList1"/>
    <dgm:cxn modelId="{68E31516-B754-42EE-84A4-DBF56C1D6128}" type="presOf" srcId="{DA162318-DDB1-49B5-9483-B45B88CC2BF5}" destId="{1C61DCB7-73F9-4B67-8686-076CBB5F7D86}" srcOrd="0" destOrd="0" presId="urn:microsoft.com/office/officeart/2005/8/layout/pList1"/>
    <dgm:cxn modelId="{EA0AA019-5B37-467B-9541-B8EE7877B65E}" type="presOf" srcId="{2A120F4E-2701-4656-B00F-1C555685542E}" destId="{6A7A286D-FBE8-4E03-A5E2-894A520D3B0E}" srcOrd="0" destOrd="0" presId="urn:microsoft.com/office/officeart/2005/8/layout/pList1"/>
    <dgm:cxn modelId="{7AC71E28-8F99-409F-BE87-C3F62C5FEE49}" type="presOf" srcId="{AA2B4A12-8369-4968-8818-BA4C2D514701}" destId="{72384D9A-F903-4C94-A3D2-730D2CC59223}" srcOrd="0" destOrd="0" presId="urn:microsoft.com/office/officeart/2005/8/layout/pList1"/>
    <dgm:cxn modelId="{ABBC9241-A4E3-435B-912A-301A7096C40A}" type="presOf" srcId="{A12E74B4-C38F-4EC3-A4EA-EDBB84BA2C54}" destId="{BC7D7C53-C09B-4B0B-A4C2-B25E93E9F1F1}" srcOrd="0" destOrd="0" presId="urn:microsoft.com/office/officeart/2005/8/layout/pList1"/>
    <dgm:cxn modelId="{8D6DEF54-042C-4CDB-89BA-DA0CD67D4DD7}" type="presOf" srcId="{0311F745-B57C-4021-87EC-52FB20C5C523}" destId="{70A094ED-E780-43F3-834F-160C5A2852C1}" srcOrd="0" destOrd="0" presId="urn:microsoft.com/office/officeart/2005/8/layout/pList1"/>
    <dgm:cxn modelId="{623C9081-6B84-4828-9A36-75474664DC11}" srcId="{390572B0-8BEA-4C25-A57E-27098924BDD9}" destId="{2A120F4E-2701-4656-B00F-1C555685542E}" srcOrd="2" destOrd="0" parTransId="{4C1D9209-AF6E-46AB-A566-BEC1F306C553}" sibTransId="{DA162318-DDB1-49B5-9483-B45B88CC2BF5}"/>
    <dgm:cxn modelId="{596B4188-01F0-4A6A-A903-A890D53DA268}" type="presOf" srcId="{E6048612-B40F-47B6-AF09-E4FE34BB7725}" destId="{5A3C86E2-111D-46E2-A4D0-AC2437FE3285}" srcOrd="0" destOrd="0" presId="urn:microsoft.com/office/officeart/2005/8/layout/pList1"/>
    <dgm:cxn modelId="{0B09F18F-203F-403E-82CA-04E81F981243}" type="presOf" srcId="{06FB853B-AC98-49CC-8735-98BDFB2CA6A5}" destId="{F972373E-486A-417B-9575-F122759313E4}" srcOrd="0" destOrd="0" presId="urn:microsoft.com/office/officeart/2005/8/layout/pList1"/>
    <dgm:cxn modelId="{AA25BB95-6112-463C-8D6E-A2F24E27DF4C}" type="presOf" srcId="{390572B0-8BEA-4C25-A57E-27098924BDD9}" destId="{8EC7E9F2-49C1-487B-8042-DC6D45B408F3}" srcOrd="0" destOrd="0" presId="urn:microsoft.com/office/officeart/2005/8/layout/pList1"/>
    <dgm:cxn modelId="{0DD14DAA-06C9-46C2-A701-484E8F6CDBB7}" srcId="{390572B0-8BEA-4C25-A57E-27098924BDD9}" destId="{0311F745-B57C-4021-87EC-52FB20C5C523}" srcOrd="4" destOrd="0" parTransId="{6068F46D-E583-49BA-AA3C-2B0FF3FAD302}" sibTransId="{03FF67E3-E1FB-45A8-9225-79421D76DE00}"/>
    <dgm:cxn modelId="{87EAD0D0-EE66-49A0-A217-D5F168E2D4A8}" type="presOf" srcId="{531ACC65-5383-4AC8-9773-0EF023842B16}" destId="{4A7BF0DF-86EC-4273-900F-64DB88E496F1}" srcOrd="0" destOrd="0" presId="urn:microsoft.com/office/officeart/2005/8/layout/pList1"/>
    <dgm:cxn modelId="{DD231BE0-E420-4E11-B9A1-74E7782AC181}" srcId="{390572B0-8BEA-4C25-A57E-27098924BDD9}" destId="{E6048612-B40F-47B6-AF09-E4FE34BB7725}" srcOrd="3" destOrd="0" parTransId="{65F53F61-E15D-43AB-BADF-FABC593F985A}" sibTransId="{531ACC65-5383-4AC8-9773-0EF023842B16}"/>
    <dgm:cxn modelId="{3A10B9E2-58E6-45B1-A7C3-29CCD4313D9F}" srcId="{390572B0-8BEA-4C25-A57E-27098924BDD9}" destId="{AA2B4A12-8369-4968-8818-BA4C2D514701}" srcOrd="1" destOrd="0" parTransId="{D69A23BE-31E1-400C-92D9-75613663F992}" sibTransId="{A12E74B4-C38F-4EC3-A4EA-EDBB84BA2C54}"/>
    <dgm:cxn modelId="{0517F72C-2A49-49C5-8B0E-B3304BA5326D}" type="presParOf" srcId="{8EC7E9F2-49C1-487B-8042-DC6D45B408F3}" destId="{950BB0B0-1925-481A-BE41-0A69F101E54D}" srcOrd="0" destOrd="0" presId="urn:microsoft.com/office/officeart/2005/8/layout/pList1"/>
    <dgm:cxn modelId="{F6FF65E9-0360-472F-835E-FC0BC5C368CF}" type="presParOf" srcId="{950BB0B0-1925-481A-BE41-0A69F101E54D}" destId="{A1D63379-6A32-4A2C-8240-B47C20404F16}" srcOrd="0" destOrd="0" presId="urn:microsoft.com/office/officeart/2005/8/layout/pList1"/>
    <dgm:cxn modelId="{D06A3FD9-5F9F-479D-B9BA-FBC8A62112CB}" type="presParOf" srcId="{950BB0B0-1925-481A-BE41-0A69F101E54D}" destId="{F972373E-486A-417B-9575-F122759313E4}" srcOrd="1" destOrd="0" presId="urn:microsoft.com/office/officeart/2005/8/layout/pList1"/>
    <dgm:cxn modelId="{ACE0221F-78C0-40FE-A10E-EA89A25CA7AE}" type="presParOf" srcId="{8EC7E9F2-49C1-487B-8042-DC6D45B408F3}" destId="{C1AB8657-FFA2-4DD5-B983-8D54297E1B23}" srcOrd="1" destOrd="0" presId="urn:microsoft.com/office/officeart/2005/8/layout/pList1"/>
    <dgm:cxn modelId="{1D6DFC94-0E3A-43BD-A370-53F7D5982668}" type="presParOf" srcId="{8EC7E9F2-49C1-487B-8042-DC6D45B408F3}" destId="{2B7488F7-6E4D-4F8F-A6DF-94D8BA8927BF}" srcOrd="2" destOrd="0" presId="urn:microsoft.com/office/officeart/2005/8/layout/pList1"/>
    <dgm:cxn modelId="{AA1A22E7-2114-4128-AEAA-C8157907AE2B}" type="presParOf" srcId="{2B7488F7-6E4D-4F8F-A6DF-94D8BA8927BF}" destId="{5F6F8242-3D33-4791-9434-AAA0F37E35EA}" srcOrd="0" destOrd="0" presId="urn:microsoft.com/office/officeart/2005/8/layout/pList1"/>
    <dgm:cxn modelId="{EDFE841A-08B1-4E70-92A1-28174EB13510}" type="presParOf" srcId="{2B7488F7-6E4D-4F8F-A6DF-94D8BA8927BF}" destId="{72384D9A-F903-4C94-A3D2-730D2CC59223}" srcOrd="1" destOrd="0" presId="urn:microsoft.com/office/officeart/2005/8/layout/pList1"/>
    <dgm:cxn modelId="{3BC4E32B-6251-4E44-9B46-8CB4AB175961}" type="presParOf" srcId="{8EC7E9F2-49C1-487B-8042-DC6D45B408F3}" destId="{BC7D7C53-C09B-4B0B-A4C2-B25E93E9F1F1}" srcOrd="3" destOrd="0" presId="urn:microsoft.com/office/officeart/2005/8/layout/pList1"/>
    <dgm:cxn modelId="{6DFA46B0-657B-4274-A492-9F174F383B2A}" type="presParOf" srcId="{8EC7E9F2-49C1-487B-8042-DC6D45B408F3}" destId="{28059FDC-CECC-4587-AFFB-6D67748BCBB5}" srcOrd="4" destOrd="0" presId="urn:microsoft.com/office/officeart/2005/8/layout/pList1"/>
    <dgm:cxn modelId="{096447D2-9A95-4973-825F-F921CBC8D5B7}" type="presParOf" srcId="{28059FDC-CECC-4587-AFFB-6D67748BCBB5}" destId="{6496F6BD-5B90-48D7-9B58-39954AF36A4C}" srcOrd="0" destOrd="0" presId="urn:microsoft.com/office/officeart/2005/8/layout/pList1"/>
    <dgm:cxn modelId="{6BEEC8DC-468D-4A53-A17E-C2DBA1A21E0B}" type="presParOf" srcId="{28059FDC-CECC-4587-AFFB-6D67748BCBB5}" destId="{6A7A286D-FBE8-4E03-A5E2-894A520D3B0E}" srcOrd="1" destOrd="0" presId="urn:microsoft.com/office/officeart/2005/8/layout/pList1"/>
    <dgm:cxn modelId="{2F1BEFDD-3BD7-42C6-B19A-6B922739BA6D}" type="presParOf" srcId="{8EC7E9F2-49C1-487B-8042-DC6D45B408F3}" destId="{1C61DCB7-73F9-4B67-8686-076CBB5F7D86}" srcOrd="5" destOrd="0" presId="urn:microsoft.com/office/officeart/2005/8/layout/pList1"/>
    <dgm:cxn modelId="{8AB24DCB-5D9F-43B5-835C-C5EB86071299}" type="presParOf" srcId="{8EC7E9F2-49C1-487B-8042-DC6D45B408F3}" destId="{F58839FB-8175-454A-9004-B6047AC98C5E}" srcOrd="6" destOrd="0" presId="urn:microsoft.com/office/officeart/2005/8/layout/pList1"/>
    <dgm:cxn modelId="{D9BB9183-B545-4703-A7F4-D2EFC1054F1E}" type="presParOf" srcId="{F58839FB-8175-454A-9004-B6047AC98C5E}" destId="{60D2A40F-27FA-4AED-8A46-CC824723BE71}" srcOrd="0" destOrd="0" presId="urn:microsoft.com/office/officeart/2005/8/layout/pList1"/>
    <dgm:cxn modelId="{47AD204F-6869-4B82-86DC-9FA25A6AE3DF}" type="presParOf" srcId="{F58839FB-8175-454A-9004-B6047AC98C5E}" destId="{5A3C86E2-111D-46E2-A4D0-AC2437FE3285}" srcOrd="1" destOrd="0" presId="urn:microsoft.com/office/officeart/2005/8/layout/pList1"/>
    <dgm:cxn modelId="{4EF5A72C-E403-4861-8B0B-36B4BBF285F9}" type="presParOf" srcId="{8EC7E9F2-49C1-487B-8042-DC6D45B408F3}" destId="{4A7BF0DF-86EC-4273-900F-64DB88E496F1}" srcOrd="7" destOrd="0" presId="urn:microsoft.com/office/officeart/2005/8/layout/pList1"/>
    <dgm:cxn modelId="{249C6339-D5D7-4071-AA57-ED9DB5746B37}" type="presParOf" srcId="{8EC7E9F2-49C1-487B-8042-DC6D45B408F3}" destId="{DE7A9C4D-9E45-41EA-A0C5-757EE03B69B3}" srcOrd="8" destOrd="0" presId="urn:microsoft.com/office/officeart/2005/8/layout/pList1"/>
    <dgm:cxn modelId="{80A04A05-4436-42DD-A670-D997E8D01BF2}" type="presParOf" srcId="{DE7A9C4D-9E45-41EA-A0C5-757EE03B69B3}" destId="{70F6AAE4-26DE-4AD3-B287-B72FA7BA2FC1}" srcOrd="0" destOrd="0" presId="urn:microsoft.com/office/officeart/2005/8/layout/pList1"/>
    <dgm:cxn modelId="{1A5459E7-DE29-42AE-B056-3621DD020057}" type="presParOf" srcId="{DE7A9C4D-9E45-41EA-A0C5-757EE03B69B3}" destId="{70A094ED-E780-43F3-834F-160C5A2852C1}" srcOrd="1" destOrd="0" presId="urn:microsoft.com/office/officeart/2005/8/layout/pList1"/>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681802-7684-4A45-ACE5-5673BBBE140C}"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21884C2D-56BD-42B8-995C-456FC9CBFAA9}">
      <dgm:prSet phldrT="[Texto]" custT="1"/>
      <dgm:spPr/>
      <dgm:t>
        <a:bodyPr/>
        <a:lstStyle/>
        <a:p>
          <a:pPr algn="just"/>
          <a:r>
            <a:rPr lang="es-ES" sz="1400" b="1" u="sng" dirty="0">
              <a:latin typeface="+mn-lt"/>
              <a:cs typeface="Arial" panose="020B0604020202020204" pitchFamily="34" charset="0"/>
            </a:rPr>
            <a:t>Protección de datos personales e identidad digital</a:t>
          </a:r>
          <a:r>
            <a:rPr lang="es-ES" sz="1400" dirty="0">
              <a:latin typeface="+mn-lt"/>
              <a:cs typeface="Arial" panose="020B0604020202020204" pitchFamily="34" charset="0"/>
            </a:rPr>
            <a:t>. Entender los términos habituales de uso de los programas y servicios digitales, proteger activamente los datos personales, respetar la privacidad de los demás y protegerse a sí mismo/a de amenazas, fraudes y ciberacoso. </a:t>
          </a:r>
        </a:p>
      </dgm:t>
    </dgm:pt>
    <dgm:pt modelId="{37F89DEF-800B-4DF8-8AA4-16A213741FE1}" type="parTrans" cxnId="{B618644F-0BF6-44DD-9D6B-0DF755658DE1}">
      <dgm:prSet/>
      <dgm:spPr/>
      <dgm:t>
        <a:bodyPr/>
        <a:lstStyle/>
        <a:p>
          <a:endParaRPr lang="es-ES"/>
        </a:p>
      </dgm:t>
    </dgm:pt>
    <dgm:pt modelId="{E169F807-A634-4804-8687-A0EA87AFFEA4}" type="sibTrans" cxnId="{B618644F-0BF6-44DD-9D6B-0DF755658DE1}">
      <dgm:prSet/>
      <dgm:spPr/>
      <dgm:t>
        <a:bodyPr/>
        <a:lstStyle/>
        <a:p>
          <a:endParaRPr lang="es-ES"/>
        </a:p>
      </dgm:t>
    </dgm:pt>
    <dgm:pt modelId="{EE7963C3-6E55-4F66-B55D-CDDB09FDF01F}">
      <dgm:prSet phldrT="[Texto]" custT="1"/>
      <dgm:spPr/>
      <dgm:t>
        <a:bodyPr/>
        <a:lstStyle/>
        <a:p>
          <a:pPr algn="just"/>
          <a:r>
            <a:rPr lang="es-ES" sz="1600" b="1" u="sng" dirty="0">
              <a:solidFill>
                <a:schemeClr val="tx1"/>
              </a:solidFill>
              <a:latin typeface="Arial" panose="020B0604020202020204" pitchFamily="34" charset="0"/>
              <a:cs typeface="Arial" panose="020B0604020202020204" pitchFamily="34" charset="0"/>
            </a:rPr>
            <a:t>Protección del entorno. </a:t>
          </a:r>
          <a:r>
            <a:rPr lang="es-ES" sz="1600" dirty="0">
              <a:latin typeface="Arial" panose="020B0604020202020204" pitchFamily="34" charset="0"/>
              <a:cs typeface="Arial" panose="020B0604020202020204" pitchFamily="34" charset="0"/>
            </a:rPr>
            <a:t>Tener en cuenta el impacto de las tecnologías sobre el medio ambiente. </a:t>
          </a:r>
        </a:p>
      </dgm:t>
    </dgm:pt>
    <dgm:pt modelId="{24F59FAA-D6B8-491E-BD39-F5E44D21E808}" type="parTrans" cxnId="{FD612C5F-1E3B-475C-A753-670083AB4495}">
      <dgm:prSet/>
      <dgm:spPr/>
      <dgm:t>
        <a:bodyPr/>
        <a:lstStyle/>
        <a:p>
          <a:endParaRPr lang="es-ES"/>
        </a:p>
      </dgm:t>
    </dgm:pt>
    <dgm:pt modelId="{C7BF4070-B023-4F65-9B54-A949D212E481}" type="sibTrans" cxnId="{FD612C5F-1E3B-475C-A753-670083AB4495}">
      <dgm:prSet/>
      <dgm:spPr/>
      <dgm:t>
        <a:bodyPr/>
        <a:lstStyle/>
        <a:p>
          <a:endParaRPr lang="es-ES"/>
        </a:p>
      </dgm:t>
    </dgm:pt>
    <dgm:pt modelId="{717821DA-06E2-4F0A-88B8-94229E706A4D}">
      <dgm:prSet phldrT="[Texto]" custT="1"/>
      <dgm:spPr/>
      <dgm:t>
        <a:bodyPr/>
        <a:lstStyle/>
        <a:p>
          <a:pPr algn="just"/>
          <a:r>
            <a:rPr lang="es-ES" sz="1800" b="1" u="sng" dirty="0"/>
            <a:t>Protección de la salud. Evitar riesgos para la salud</a:t>
          </a:r>
          <a:r>
            <a:rPr lang="es-ES" sz="1800" dirty="0"/>
            <a:t> relacionados con el uso de la tecnología en cuanto a amenazas para la integridad física y el bienestar psicológico</a:t>
          </a:r>
        </a:p>
      </dgm:t>
    </dgm:pt>
    <dgm:pt modelId="{E84CAA0F-4B05-48F0-99BF-0105EDF651F3}" type="parTrans" cxnId="{73B355F6-D154-43B8-BD6B-60B268A4499D}">
      <dgm:prSet/>
      <dgm:spPr/>
      <dgm:t>
        <a:bodyPr/>
        <a:lstStyle/>
        <a:p>
          <a:endParaRPr lang="es-ES"/>
        </a:p>
      </dgm:t>
    </dgm:pt>
    <dgm:pt modelId="{F49650E4-E17B-4900-B976-03E503994E70}" type="sibTrans" cxnId="{73B355F6-D154-43B8-BD6B-60B268A4499D}">
      <dgm:prSet/>
      <dgm:spPr/>
      <dgm:t>
        <a:bodyPr/>
        <a:lstStyle/>
        <a:p>
          <a:endParaRPr lang="es-ES"/>
        </a:p>
      </dgm:t>
    </dgm:pt>
    <dgm:pt modelId="{F3A40578-0C11-4B94-955B-0D3DC409ABCB}">
      <dgm:prSet phldrT="[Texto]" custT="1"/>
      <dgm:spPr/>
      <dgm:t>
        <a:bodyPr/>
        <a:lstStyle/>
        <a:p>
          <a:pPr algn="just"/>
          <a:r>
            <a:rPr lang="es-ES" sz="1800" b="1" u="sng" dirty="0">
              <a:solidFill>
                <a:schemeClr val="tx1"/>
              </a:solidFill>
            </a:rPr>
            <a:t>Protección de dispositivos. </a:t>
          </a:r>
          <a:r>
            <a:rPr lang="es-ES" sz="1800" dirty="0"/>
            <a:t>Proteger los dispositivos y los contenidos digitales propios, comprender los riesgos y amenazas en red y conocer medidas de protección y seguridad.    </a:t>
          </a:r>
        </a:p>
      </dgm:t>
    </dgm:pt>
    <dgm:pt modelId="{EE41C9DF-AC67-4392-B8F0-5E0C0A0EFAC2}" type="parTrans" cxnId="{053C9D4C-383B-4E9E-AE97-27ACBF1DBDAC}">
      <dgm:prSet/>
      <dgm:spPr/>
      <dgm:t>
        <a:bodyPr/>
        <a:lstStyle/>
        <a:p>
          <a:endParaRPr lang="es-ES"/>
        </a:p>
      </dgm:t>
    </dgm:pt>
    <dgm:pt modelId="{B1EF0E4B-B8D7-4776-9BE2-D7467DF2620C}" type="sibTrans" cxnId="{053C9D4C-383B-4E9E-AE97-27ACBF1DBDAC}">
      <dgm:prSet/>
      <dgm:spPr/>
      <dgm:t>
        <a:bodyPr/>
        <a:lstStyle/>
        <a:p>
          <a:endParaRPr lang="es-ES"/>
        </a:p>
      </dgm:t>
    </dgm:pt>
    <dgm:pt modelId="{78952080-9508-4A9A-9C7B-632B2C6A3B28}" type="pres">
      <dgm:prSet presAssocID="{78681802-7684-4A45-ACE5-5673BBBE140C}" presName="Name0" presStyleCnt="0">
        <dgm:presLayoutVars>
          <dgm:dir/>
          <dgm:resizeHandles val="exact"/>
        </dgm:presLayoutVars>
      </dgm:prSet>
      <dgm:spPr/>
    </dgm:pt>
    <dgm:pt modelId="{87B8F613-2EA9-4A78-9996-2714CCE2477D}" type="pres">
      <dgm:prSet presAssocID="{21884C2D-56BD-42B8-995C-456FC9CBFAA9}" presName="composite" presStyleCnt="0"/>
      <dgm:spPr/>
    </dgm:pt>
    <dgm:pt modelId="{3E98496E-EB2B-4833-91DB-95EFD440265F}" type="pres">
      <dgm:prSet presAssocID="{21884C2D-56BD-42B8-995C-456FC9CBFAA9}" presName="rect1" presStyleLbl="trAlignAcc1" presStyleIdx="0" presStyleCnt="4" custLinFactNeighborX="-1839" custLinFactNeighborY="-3562">
        <dgm:presLayoutVars>
          <dgm:bulletEnabled val="1"/>
        </dgm:presLayoutVars>
      </dgm:prSet>
      <dgm:spPr/>
    </dgm:pt>
    <dgm:pt modelId="{E7CDD38B-951F-4F79-89E3-1B36AC7BADC9}" type="pres">
      <dgm:prSet presAssocID="{21884C2D-56BD-42B8-995C-456FC9CBFAA9}" presName="rect2" presStyleLbl="fgImgPlace1" presStyleIdx="0" presStyleCnt="4"/>
      <dgm:spPr>
        <a:blipFill rotWithShape="1">
          <a:blip xmlns:r="http://schemas.openxmlformats.org/officeDocument/2006/relationships" r:embed="rId1"/>
          <a:stretch>
            <a:fillRect/>
          </a:stretch>
        </a:blipFill>
      </dgm:spPr>
    </dgm:pt>
    <dgm:pt modelId="{028CCDE7-5399-4318-B37F-5348872FE2A1}" type="pres">
      <dgm:prSet presAssocID="{E169F807-A634-4804-8687-A0EA87AFFEA4}" presName="sibTrans" presStyleCnt="0"/>
      <dgm:spPr/>
    </dgm:pt>
    <dgm:pt modelId="{D3424F70-7B08-44E9-A95B-0C85B112EB9B}" type="pres">
      <dgm:prSet presAssocID="{EE7963C3-6E55-4F66-B55D-CDDB09FDF01F}" presName="composite" presStyleCnt="0"/>
      <dgm:spPr/>
    </dgm:pt>
    <dgm:pt modelId="{78C2B14A-4181-4595-8688-B3F3A2F1E577}" type="pres">
      <dgm:prSet presAssocID="{EE7963C3-6E55-4F66-B55D-CDDB09FDF01F}" presName="rect1" presStyleLbl="trAlignAcc1" presStyleIdx="1" presStyleCnt="4">
        <dgm:presLayoutVars>
          <dgm:bulletEnabled val="1"/>
        </dgm:presLayoutVars>
      </dgm:prSet>
      <dgm:spPr/>
    </dgm:pt>
    <dgm:pt modelId="{6E4A3117-7B26-451C-A5C3-047B2B19F564}" type="pres">
      <dgm:prSet presAssocID="{EE7963C3-6E55-4F66-B55D-CDDB09FDF01F}" presName="rect2" presStyleLbl="fgImgPlace1" presStyleIdx="1" presStyleCnt="4"/>
      <dgm:spPr>
        <a:blipFill rotWithShape="1">
          <a:blip xmlns:r="http://schemas.openxmlformats.org/officeDocument/2006/relationships" r:embed="rId2"/>
          <a:stretch>
            <a:fillRect/>
          </a:stretch>
        </a:blipFill>
      </dgm:spPr>
    </dgm:pt>
    <dgm:pt modelId="{0898C0E9-D454-4A9A-9A6E-7F4F0F9E93EE}" type="pres">
      <dgm:prSet presAssocID="{C7BF4070-B023-4F65-9B54-A949D212E481}" presName="sibTrans" presStyleCnt="0"/>
      <dgm:spPr/>
    </dgm:pt>
    <dgm:pt modelId="{16A7D293-E51C-4C2D-8A2B-DC298D261082}" type="pres">
      <dgm:prSet presAssocID="{717821DA-06E2-4F0A-88B8-94229E706A4D}" presName="composite" presStyleCnt="0"/>
      <dgm:spPr/>
    </dgm:pt>
    <dgm:pt modelId="{346B8A33-92B4-4E8F-9277-3DE390B63967}" type="pres">
      <dgm:prSet presAssocID="{717821DA-06E2-4F0A-88B8-94229E706A4D}" presName="rect1" presStyleLbl="trAlignAcc1" presStyleIdx="2" presStyleCnt="4">
        <dgm:presLayoutVars>
          <dgm:bulletEnabled val="1"/>
        </dgm:presLayoutVars>
      </dgm:prSet>
      <dgm:spPr/>
    </dgm:pt>
    <dgm:pt modelId="{732715FA-7B16-4D61-B7F1-10AC38055C15}" type="pres">
      <dgm:prSet presAssocID="{717821DA-06E2-4F0A-88B8-94229E706A4D}" presName="rect2" presStyleLbl="fgImgPlace1" presStyleIdx="2" presStyleCnt="4"/>
      <dgm:spPr>
        <a:blipFill rotWithShape="1">
          <a:blip xmlns:r="http://schemas.openxmlformats.org/officeDocument/2006/relationships" r:embed="rId3"/>
          <a:stretch>
            <a:fillRect/>
          </a:stretch>
        </a:blipFill>
      </dgm:spPr>
    </dgm:pt>
    <dgm:pt modelId="{52907DED-D7F0-4437-ADDB-02DDE241F95B}" type="pres">
      <dgm:prSet presAssocID="{F49650E4-E17B-4900-B976-03E503994E70}" presName="sibTrans" presStyleCnt="0"/>
      <dgm:spPr/>
    </dgm:pt>
    <dgm:pt modelId="{27DFAC16-8362-4A8D-885E-C4AB2F657501}" type="pres">
      <dgm:prSet presAssocID="{F3A40578-0C11-4B94-955B-0D3DC409ABCB}" presName="composite" presStyleCnt="0"/>
      <dgm:spPr/>
    </dgm:pt>
    <dgm:pt modelId="{2E6958A3-4568-439C-85E8-077B9A993B15}" type="pres">
      <dgm:prSet presAssocID="{F3A40578-0C11-4B94-955B-0D3DC409ABCB}" presName="rect1" presStyleLbl="trAlignAcc1" presStyleIdx="3" presStyleCnt="4">
        <dgm:presLayoutVars>
          <dgm:bulletEnabled val="1"/>
        </dgm:presLayoutVars>
      </dgm:prSet>
      <dgm:spPr/>
    </dgm:pt>
    <dgm:pt modelId="{80A14301-9328-4514-A5A1-57E4DB90623B}" type="pres">
      <dgm:prSet presAssocID="{F3A40578-0C11-4B94-955B-0D3DC409ABCB}" presName="rect2" presStyleLbl="fgImgPlace1" presStyleIdx="3" presStyleCnt="4"/>
      <dgm:spPr>
        <a:blipFill rotWithShape="1">
          <a:blip xmlns:r="http://schemas.openxmlformats.org/officeDocument/2006/relationships" r:embed="rId4"/>
          <a:stretch>
            <a:fillRect/>
          </a:stretch>
        </a:blipFill>
      </dgm:spPr>
    </dgm:pt>
  </dgm:ptLst>
  <dgm:cxnLst>
    <dgm:cxn modelId="{FD612C5F-1E3B-475C-A753-670083AB4495}" srcId="{78681802-7684-4A45-ACE5-5673BBBE140C}" destId="{EE7963C3-6E55-4F66-B55D-CDDB09FDF01F}" srcOrd="1" destOrd="0" parTransId="{24F59FAA-D6B8-491E-BD39-F5E44D21E808}" sibTransId="{C7BF4070-B023-4F65-9B54-A949D212E481}"/>
    <dgm:cxn modelId="{053C9D4C-383B-4E9E-AE97-27ACBF1DBDAC}" srcId="{78681802-7684-4A45-ACE5-5673BBBE140C}" destId="{F3A40578-0C11-4B94-955B-0D3DC409ABCB}" srcOrd="3" destOrd="0" parTransId="{EE41C9DF-AC67-4392-B8F0-5E0C0A0EFAC2}" sibTransId="{B1EF0E4B-B8D7-4776-9BE2-D7467DF2620C}"/>
    <dgm:cxn modelId="{B618644F-0BF6-44DD-9D6B-0DF755658DE1}" srcId="{78681802-7684-4A45-ACE5-5673BBBE140C}" destId="{21884C2D-56BD-42B8-995C-456FC9CBFAA9}" srcOrd="0" destOrd="0" parTransId="{37F89DEF-800B-4DF8-8AA4-16A213741FE1}" sibTransId="{E169F807-A634-4804-8687-A0EA87AFFEA4}"/>
    <dgm:cxn modelId="{03702D89-AECF-4E11-83E1-A8026B69704B}" type="presOf" srcId="{717821DA-06E2-4F0A-88B8-94229E706A4D}" destId="{346B8A33-92B4-4E8F-9277-3DE390B63967}" srcOrd="0" destOrd="0" presId="urn:microsoft.com/office/officeart/2008/layout/PictureStrips"/>
    <dgm:cxn modelId="{190D8B95-B7C6-48C8-8901-50760F47C59B}" type="presOf" srcId="{21884C2D-56BD-42B8-995C-456FC9CBFAA9}" destId="{3E98496E-EB2B-4833-91DB-95EFD440265F}" srcOrd="0" destOrd="0" presId="urn:microsoft.com/office/officeart/2008/layout/PictureStrips"/>
    <dgm:cxn modelId="{2CB446CA-D535-4AF8-BF4B-91FA9F664225}" type="presOf" srcId="{F3A40578-0C11-4B94-955B-0D3DC409ABCB}" destId="{2E6958A3-4568-439C-85E8-077B9A993B15}" srcOrd="0" destOrd="0" presId="urn:microsoft.com/office/officeart/2008/layout/PictureStrips"/>
    <dgm:cxn modelId="{EB2A47DF-DC48-452A-96D6-A7AEE9427844}" type="presOf" srcId="{EE7963C3-6E55-4F66-B55D-CDDB09FDF01F}" destId="{78C2B14A-4181-4595-8688-B3F3A2F1E577}" srcOrd="0" destOrd="0" presId="urn:microsoft.com/office/officeart/2008/layout/PictureStrips"/>
    <dgm:cxn modelId="{08FA2CE6-9A26-4A34-84E4-603C6C9C3D68}" type="presOf" srcId="{78681802-7684-4A45-ACE5-5673BBBE140C}" destId="{78952080-9508-4A9A-9C7B-632B2C6A3B28}" srcOrd="0" destOrd="0" presId="urn:microsoft.com/office/officeart/2008/layout/PictureStrips"/>
    <dgm:cxn modelId="{73B355F6-D154-43B8-BD6B-60B268A4499D}" srcId="{78681802-7684-4A45-ACE5-5673BBBE140C}" destId="{717821DA-06E2-4F0A-88B8-94229E706A4D}" srcOrd="2" destOrd="0" parTransId="{E84CAA0F-4B05-48F0-99BF-0105EDF651F3}" sibTransId="{F49650E4-E17B-4900-B976-03E503994E70}"/>
    <dgm:cxn modelId="{18C9F228-65D1-48B6-B410-B513BBEE8B9E}" type="presParOf" srcId="{78952080-9508-4A9A-9C7B-632B2C6A3B28}" destId="{87B8F613-2EA9-4A78-9996-2714CCE2477D}" srcOrd="0" destOrd="0" presId="urn:microsoft.com/office/officeart/2008/layout/PictureStrips"/>
    <dgm:cxn modelId="{69005014-8C24-4D2F-8347-C895BF6D481B}" type="presParOf" srcId="{87B8F613-2EA9-4A78-9996-2714CCE2477D}" destId="{3E98496E-EB2B-4833-91DB-95EFD440265F}" srcOrd="0" destOrd="0" presId="urn:microsoft.com/office/officeart/2008/layout/PictureStrips"/>
    <dgm:cxn modelId="{DFA72C25-3AAE-4CEC-AA14-CE7D76B590B1}" type="presParOf" srcId="{87B8F613-2EA9-4A78-9996-2714CCE2477D}" destId="{E7CDD38B-951F-4F79-89E3-1B36AC7BADC9}" srcOrd="1" destOrd="0" presId="urn:microsoft.com/office/officeart/2008/layout/PictureStrips"/>
    <dgm:cxn modelId="{267E33A5-4596-4B1C-BB18-2F52E763EE04}" type="presParOf" srcId="{78952080-9508-4A9A-9C7B-632B2C6A3B28}" destId="{028CCDE7-5399-4318-B37F-5348872FE2A1}" srcOrd="1" destOrd="0" presId="urn:microsoft.com/office/officeart/2008/layout/PictureStrips"/>
    <dgm:cxn modelId="{13F7F5B5-363B-4460-A038-C2231BC1CC6D}" type="presParOf" srcId="{78952080-9508-4A9A-9C7B-632B2C6A3B28}" destId="{D3424F70-7B08-44E9-A95B-0C85B112EB9B}" srcOrd="2" destOrd="0" presId="urn:microsoft.com/office/officeart/2008/layout/PictureStrips"/>
    <dgm:cxn modelId="{2FA55716-3CFB-45B0-AAC8-B6D717B1CBDA}" type="presParOf" srcId="{D3424F70-7B08-44E9-A95B-0C85B112EB9B}" destId="{78C2B14A-4181-4595-8688-B3F3A2F1E577}" srcOrd="0" destOrd="0" presId="urn:microsoft.com/office/officeart/2008/layout/PictureStrips"/>
    <dgm:cxn modelId="{2108BD1B-E391-4E4E-94D3-6C4C5AACE018}" type="presParOf" srcId="{D3424F70-7B08-44E9-A95B-0C85B112EB9B}" destId="{6E4A3117-7B26-451C-A5C3-047B2B19F564}" srcOrd="1" destOrd="0" presId="urn:microsoft.com/office/officeart/2008/layout/PictureStrips"/>
    <dgm:cxn modelId="{2D647384-7317-466B-8BCA-CBC8E8C2C14B}" type="presParOf" srcId="{78952080-9508-4A9A-9C7B-632B2C6A3B28}" destId="{0898C0E9-D454-4A9A-9A6E-7F4F0F9E93EE}" srcOrd="3" destOrd="0" presId="urn:microsoft.com/office/officeart/2008/layout/PictureStrips"/>
    <dgm:cxn modelId="{4719AB2C-B203-4306-85CF-A4A2C10BF50C}" type="presParOf" srcId="{78952080-9508-4A9A-9C7B-632B2C6A3B28}" destId="{16A7D293-E51C-4C2D-8A2B-DC298D261082}" srcOrd="4" destOrd="0" presId="urn:microsoft.com/office/officeart/2008/layout/PictureStrips"/>
    <dgm:cxn modelId="{F331B886-264A-46BD-909F-2DC1FB91A79A}" type="presParOf" srcId="{16A7D293-E51C-4C2D-8A2B-DC298D261082}" destId="{346B8A33-92B4-4E8F-9277-3DE390B63967}" srcOrd="0" destOrd="0" presId="urn:microsoft.com/office/officeart/2008/layout/PictureStrips"/>
    <dgm:cxn modelId="{2DBEBE57-5E62-4805-A714-183C0FD0DE11}" type="presParOf" srcId="{16A7D293-E51C-4C2D-8A2B-DC298D261082}" destId="{732715FA-7B16-4D61-B7F1-10AC38055C15}" srcOrd="1" destOrd="0" presId="urn:microsoft.com/office/officeart/2008/layout/PictureStrips"/>
    <dgm:cxn modelId="{1D968B3A-CA36-4D59-BF83-8EB202AFEC9F}" type="presParOf" srcId="{78952080-9508-4A9A-9C7B-632B2C6A3B28}" destId="{52907DED-D7F0-4437-ADDB-02DDE241F95B}" srcOrd="5" destOrd="0" presId="urn:microsoft.com/office/officeart/2008/layout/PictureStrips"/>
    <dgm:cxn modelId="{62F5BE8B-FA56-421D-863E-B29C81CAB8A4}" type="presParOf" srcId="{78952080-9508-4A9A-9C7B-632B2C6A3B28}" destId="{27DFAC16-8362-4A8D-885E-C4AB2F657501}" srcOrd="6" destOrd="0" presId="urn:microsoft.com/office/officeart/2008/layout/PictureStrips"/>
    <dgm:cxn modelId="{DAFC0E59-6E1A-45FB-AD6E-445BA1AD9455}" type="presParOf" srcId="{27DFAC16-8362-4A8D-885E-C4AB2F657501}" destId="{2E6958A3-4568-439C-85E8-077B9A993B15}" srcOrd="0" destOrd="0" presId="urn:microsoft.com/office/officeart/2008/layout/PictureStrips"/>
    <dgm:cxn modelId="{8B339D94-2FF3-4110-ABA4-362E363DACD4}" type="presParOf" srcId="{27DFAC16-8362-4A8D-885E-C4AB2F657501}" destId="{80A14301-9328-4514-A5A1-57E4DB90623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D6337-588E-4180-896D-13B608F53691}">
      <dsp:nvSpPr>
        <dsp:cNvPr id="0" name=""/>
        <dsp:cNvSpPr/>
      </dsp:nvSpPr>
      <dsp:spPr>
        <a:xfrm>
          <a:off x="0" y="274966"/>
          <a:ext cx="10293928"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320617C-733E-4664-85BC-559B5D3E56D8}">
      <dsp:nvSpPr>
        <dsp:cNvPr id="0" name=""/>
        <dsp:cNvSpPr/>
      </dsp:nvSpPr>
      <dsp:spPr>
        <a:xfrm>
          <a:off x="514696" y="38806"/>
          <a:ext cx="7205749" cy="47232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2360" tIns="0" rIns="272360" bIns="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rPr>
            <a:t>Introducción</a:t>
          </a:r>
        </a:p>
      </dsp:txBody>
      <dsp:txXfrm>
        <a:off x="537753" y="61863"/>
        <a:ext cx="7159635" cy="426206"/>
      </dsp:txXfrm>
    </dsp:sp>
    <dsp:sp modelId="{95230AFE-1980-4312-8490-4AB8366D8FA2}">
      <dsp:nvSpPr>
        <dsp:cNvPr id="0" name=""/>
        <dsp:cNvSpPr/>
      </dsp:nvSpPr>
      <dsp:spPr>
        <a:xfrm>
          <a:off x="0" y="1000726"/>
          <a:ext cx="10293928"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7A33C4A-940A-42A6-AE02-2D7A1C1390FE}">
      <dsp:nvSpPr>
        <dsp:cNvPr id="0" name=""/>
        <dsp:cNvSpPr/>
      </dsp:nvSpPr>
      <dsp:spPr>
        <a:xfrm>
          <a:off x="514696" y="764566"/>
          <a:ext cx="7205749" cy="47232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2360" tIns="0" rIns="272360" bIns="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latin typeface="+mn-lt"/>
              <a:cs typeface="Arial" panose="020B0604020202020204" pitchFamily="34" charset="0"/>
            </a:rPr>
            <a:t>Concepto de Concepto de competencias digitales </a:t>
          </a:r>
        </a:p>
      </dsp:txBody>
      <dsp:txXfrm>
        <a:off x="537753" y="787623"/>
        <a:ext cx="7159635" cy="426206"/>
      </dsp:txXfrm>
    </dsp:sp>
    <dsp:sp modelId="{091BB7BC-AA34-4145-823F-5F9DA525A515}">
      <dsp:nvSpPr>
        <dsp:cNvPr id="0" name=""/>
        <dsp:cNvSpPr/>
      </dsp:nvSpPr>
      <dsp:spPr>
        <a:xfrm>
          <a:off x="0" y="1726486"/>
          <a:ext cx="10293928"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2DD820F-03E9-4B0C-A34D-3F74AF799D34}">
      <dsp:nvSpPr>
        <dsp:cNvPr id="0" name=""/>
        <dsp:cNvSpPr/>
      </dsp:nvSpPr>
      <dsp:spPr>
        <a:xfrm>
          <a:off x="514696" y="1490326"/>
          <a:ext cx="7205749" cy="472320"/>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2360" tIns="0" rIns="272360" bIns="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Arial" panose="020B0604020202020204" pitchFamily="34" charset="0"/>
            </a:rPr>
            <a:t>Factores necesarios en los cursos virtuales </a:t>
          </a:r>
        </a:p>
      </dsp:txBody>
      <dsp:txXfrm>
        <a:off x="537753" y="1513383"/>
        <a:ext cx="7159635" cy="426206"/>
      </dsp:txXfrm>
    </dsp:sp>
    <dsp:sp modelId="{0718DDE3-E241-46C4-AFEC-AF227358F136}">
      <dsp:nvSpPr>
        <dsp:cNvPr id="0" name=""/>
        <dsp:cNvSpPr/>
      </dsp:nvSpPr>
      <dsp:spPr>
        <a:xfrm>
          <a:off x="0" y="2452246"/>
          <a:ext cx="10293928"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67BA83D-7453-4876-ACFE-DFCC5E5AC85C}">
      <dsp:nvSpPr>
        <dsp:cNvPr id="0" name=""/>
        <dsp:cNvSpPr/>
      </dsp:nvSpPr>
      <dsp:spPr>
        <a:xfrm>
          <a:off x="514696" y="2216086"/>
          <a:ext cx="7205749" cy="47232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2360" tIns="0" rIns="272360" bIns="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latin typeface="+mn-lt"/>
              <a:cs typeface="Arial" panose="020B0604020202020204" pitchFamily="34" charset="0"/>
            </a:rPr>
            <a:t>Recursos tecnológicos</a:t>
          </a:r>
        </a:p>
      </dsp:txBody>
      <dsp:txXfrm>
        <a:off x="537753" y="2239143"/>
        <a:ext cx="7159635" cy="426206"/>
      </dsp:txXfrm>
    </dsp:sp>
    <dsp:sp modelId="{74890093-1B44-42DD-997D-070A8F243EEC}">
      <dsp:nvSpPr>
        <dsp:cNvPr id="0" name=""/>
        <dsp:cNvSpPr/>
      </dsp:nvSpPr>
      <dsp:spPr>
        <a:xfrm>
          <a:off x="0" y="3178006"/>
          <a:ext cx="10293928"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020FB71-8004-4DB0-A4E0-E969756AFBE6}">
      <dsp:nvSpPr>
        <dsp:cNvPr id="0" name=""/>
        <dsp:cNvSpPr/>
      </dsp:nvSpPr>
      <dsp:spPr>
        <a:xfrm>
          <a:off x="514696" y="2941846"/>
          <a:ext cx="7205749" cy="472320"/>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2360" tIns="0" rIns="272360" bIns="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schemeClr val="tx1"/>
              </a:solidFill>
              <a:latin typeface="+mn-lt"/>
              <a:cs typeface="Arial" panose="020B0604020202020204" pitchFamily="34" charset="0"/>
            </a:rPr>
            <a:t>Diseño del curso y las competencias digitales </a:t>
          </a:r>
        </a:p>
      </dsp:txBody>
      <dsp:txXfrm>
        <a:off x="537753" y="2964903"/>
        <a:ext cx="7159635" cy="426206"/>
      </dsp:txXfrm>
    </dsp:sp>
    <dsp:sp modelId="{108B821C-523D-470C-A256-2E2A4A15A7DC}">
      <dsp:nvSpPr>
        <dsp:cNvPr id="0" name=""/>
        <dsp:cNvSpPr/>
      </dsp:nvSpPr>
      <dsp:spPr>
        <a:xfrm>
          <a:off x="0" y="3903766"/>
          <a:ext cx="10293928"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4559DC6-1E35-428C-9293-3F2BB26CF19F}">
      <dsp:nvSpPr>
        <dsp:cNvPr id="0" name=""/>
        <dsp:cNvSpPr/>
      </dsp:nvSpPr>
      <dsp:spPr>
        <a:xfrm>
          <a:off x="514696" y="3667606"/>
          <a:ext cx="7205749" cy="47232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2360" tIns="0" rIns="272360" bIns="0" numCol="1" spcCol="1270" anchor="ctr" anchorCtr="0">
          <a:noAutofit/>
        </a:bodyPr>
        <a:lstStyle/>
        <a:p>
          <a:pPr marL="0" lvl="0" indent="0" algn="l"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Arial" panose="020B0604020202020204" pitchFamily="34" charset="0"/>
            </a:rPr>
            <a:t>Competencias digitales en el diseño del curso</a:t>
          </a:r>
        </a:p>
      </dsp:txBody>
      <dsp:txXfrm>
        <a:off x="537753" y="3690663"/>
        <a:ext cx="7159635" cy="426206"/>
      </dsp:txXfrm>
    </dsp:sp>
    <dsp:sp modelId="{F5035C0F-10F1-4570-AF6F-EC5F40D03AC8}">
      <dsp:nvSpPr>
        <dsp:cNvPr id="0" name=""/>
        <dsp:cNvSpPr/>
      </dsp:nvSpPr>
      <dsp:spPr>
        <a:xfrm>
          <a:off x="0" y="4629526"/>
          <a:ext cx="10293928"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34538F0-72E2-4889-A9BE-B7B662EAF499}">
      <dsp:nvSpPr>
        <dsp:cNvPr id="0" name=""/>
        <dsp:cNvSpPr/>
      </dsp:nvSpPr>
      <dsp:spPr>
        <a:xfrm>
          <a:off x="514696" y="4393366"/>
          <a:ext cx="7205749" cy="47232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2360" tIns="0" rIns="272360" bIns="0" numCol="1" spcCol="1270" anchor="ctr" anchorCtr="0">
          <a:noAutofit/>
        </a:bodyPr>
        <a:lstStyle/>
        <a:p>
          <a:pPr marL="0" lvl="0" indent="0" algn="l" defTabSz="711200">
            <a:lnSpc>
              <a:spcPct val="90000"/>
            </a:lnSpc>
            <a:spcBef>
              <a:spcPct val="0"/>
            </a:spcBef>
            <a:spcAft>
              <a:spcPct val="35000"/>
            </a:spcAft>
            <a:buNone/>
          </a:pPr>
          <a:r>
            <a:rPr lang="es-ES" sz="1600" kern="1200" dirty="0"/>
            <a:t> </a:t>
          </a:r>
        </a:p>
        <a:p>
          <a:pPr marL="0" lvl="0" indent="0" algn="l" defTabSz="711200">
            <a:lnSpc>
              <a:spcPct val="90000"/>
            </a:lnSpc>
            <a:spcBef>
              <a:spcPct val="0"/>
            </a:spcBef>
            <a:spcAft>
              <a:spcPct val="35000"/>
            </a:spcAft>
            <a:buNone/>
          </a:pPr>
          <a:r>
            <a:rPr lang="es-ES" sz="1600" kern="1200" dirty="0"/>
            <a:t> </a:t>
          </a:r>
          <a:r>
            <a:rPr lang="es-ES" sz="1600" b="1" kern="1200" dirty="0">
              <a:solidFill>
                <a:schemeClr val="tx1"/>
              </a:solidFill>
              <a:latin typeface="+mn-lt"/>
              <a:cs typeface="Arial" panose="020B0604020202020204" pitchFamily="34" charset="0"/>
            </a:rPr>
            <a:t>Metodologías didácticas y las competencias digitales </a:t>
          </a:r>
        </a:p>
      </dsp:txBody>
      <dsp:txXfrm>
        <a:off x="537753" y="4416423"/>
        <a:ext cx="7159635"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89ABA-1209-48B8-AE7C-022327C76C55}">
      <dsp:nvSpPr>
        <dsp:cNvPr id="0" name=""/>
        <dsp:cNvSpPr/>
      </dsp:nvSpPr>
      <dsp:spPr>
        <a:xfrm>
          <a:off x="2704503" y="3115679"/>
          <a:ext cx="113919" cy="113919"/>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56410FD-4809-4BFB-889C-B7D57DC06676}">
      <dsp:nvSpPr>
        <dsp:cNvPr id="0" name=""/>
        <dsp:cNvSpPr/>
      </dsp:nvSpPr>
      <dsp:spPr>
        <a:xfrm>
          <a:off x="2489765" y="3219052"/>
          <a:ext cx="113919" cy="113919"/>
        </a:xfrm>
        <a:prstGeom prst="ellipse">
          <a:avLst/>
        </a:prstGeom>
        <a:solidFill>
          <a:schemeClr val="accent4">
            <a:hueOff val="890990"/>
            <a:satOff val="-3707"/>
            <a:lumOff val="87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2189A64-2EFA-472F-8127-E05675F089C3}">
      <dsp:nvSpPr>
        <dsp:cNvPr id="0" name=""/>
        <dsp:cNvSpPr/>
      </dsp:nvSpPr>
      <dsp:spPr>
        <a:xfrm>
          <a:off x="2264774" y="3300705"/>
          <a:ext cx="113919" cy="113919"/>
        </a:xfrm>
        <a:prstGeom prst="ellipse">
          <a:avLst/>
        </a:prstGeom>
        <a:solidFill>
          <a:schemeClr val="accent4">
            <a:hueOff val="1781980"/>
            <a:satOff val="-7414"/>
            <a:lumOff val="174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D6A343B-A1AF-4EDE-8F51-D6376713E73D}">
      <dsp:nvSpPr>
        <dsp:cNvPr id="0" name=""/>
        <dsp:cNvSpPr/>
      </dsp:nvSpPr>
      <dsp:spPr>
        <a:xfrm>
          <a:off x="3735474" y="1919046"/>
          <a:ext cx="113919" cy="113919"/>
        </a:xfrm>
        <a:prstGeom prst="ellipse">
          <a:avLst/>
        </a:prstGeom>
        <a:solidFill>
          <a:schemeClr val="accent4">
            <a:hueOff val="2672970"/>
            <a:satOff val="-11121"/>
            <a:lumOff val="262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39FA88-A3D2-4704-A0B8-8A6A1C503625}">
      <dsp:nvSpPr>
        <dsp:cNvPr id="0" name=""/>
        <dsp:cNvSpPr/>
      </dsp:nvSpPr>
      <dsp:spPr>
        <a:xfrm>
          <a:off x="3648895" y="2129412"/>
          <a:ext cx="113919" cy="113919"/>
        </a:xfrm>
        <a:prstGeom prst="ellipse">
          <a:avLst/>
        </a:prstGeom>
        <a:solidFill>
          <a:schemeClr val="accent4">
            <a:hueOff val="3563960"/>
            <a:satOff val="-14828"/>
            <a:lumOff val="349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40C66C0-631D-4288-ADF6-573A0DF65C1D}">
      <dsp:nvSpPr>
        <dsp:cNvPr id="0" name=""/>
        <dsp:cNvSpPr/>
      </dsp:nvSpPr>
      <dsp:spPr>
        <a:xfrm>
          <a:off x="3587379" y="335468"/>
          <a:ext cx="113919" cy="113919"/>
        </a:xfrm>
        <a:prstGeom prst="ellipse">
          <a:avLst/>
        </a:prstGeom>
        <a:solidFill>
          <a:schemeClr val="accent4">
            <a:hueOff val="4454951"/>
            <a:satOff val="-18535"/>
            <a:lumOff val="43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C27CDA5-1827-470E-9FE9-E50A33D97978}">
      <dsp:nvSpPr>
        <dsp:cNvPr id="0" name=""/>
        <dsp:cNvSpPr/>
      </dsp:nvSpPr>
      <dsp:spPr>
        <a:xfrm>
          <a:off x="3745727" y="234911"/>
          <a:ext cx="113919" cy="113919"/>
        </a:xfrm>
        <a:prstGeom prst="ellipse">
          <a:avLst/>
        </a:prstGeom>
        <a:solidFill>
          <a:schemeClr val="accent4">
            <a:hueOff val="5345940"/>
            <a:satOff val="-22242"/>
            <a:lumOff val="52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771B546-470D-47F6-A04E-6BDCD801FA3C}">
      <dsp:nvSpPr>
        <dsp:cNvPr id="0" name=""/>
        <dsp:cNvSpPr/>
      </dsp:nvSpPr>
      <dsp:spPr>
        <a:xfrm>
          <a:off x="3904075" y="134354"/>
          <a:ext cx="113919" cy="113919"/>
        </a:xfrm>
        <a:prstGeom prst="ellipse">
          <a:avLst/>
        </a:prstGeom>
        <a:solidFill>
          <a:schemeClr val="accent4">
            <a:hueOff val="6236930"/>
            <a:satOff val="-25949"/>
            <a:lumOff val="61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0C9D269-C7E4-4590-BD96-C99F1DA2913C}">
      <dsp:nvSpPr>
        <dsp:cNvPr id="0" name=""/>
        <dsp:cNvSpPr/>
      </dsp:nvSpPr>
      <dsp:spPr>
        <a:xfrm>
          <a:off x="4062423" y="234911"/>
          <a:ext cx="113919" cy="113919"/>
        </a:xfrm>
        <a:prstGeom prst="ellipse">
          <a:avLst/>
        </a:prstGeom>
        <a:solidFill>
          <a:schemeClr val="accent4">
            <a:hueOff val="7127921"/>
            <a:satOff val="-29656"/>
            <a:lumOff val="69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506722E-29F8-4596-A1AB-B28E67373EA2}">
      <dsp:nvSpPr>
        <dsp:cNvPr id="0" name=""/>
        <dsp:cNvSpPr/>
      </dsp:nvSpPr>
      <dsp:spPr>
        <a:xfrm>
          <a:off x="4220771" y="335468"/>
          <a:ext cx="113919" cy="113919"/>
        </a:xfrm>
        <a:prstGeom prst="ellipse">
          <a:avLst/>
        </a:prstGeom>
        <a:solidFill>
          <a:schemeClr val="accent4">
            <a:hueOff val="8018910"/>
            <a:satOff val="-33363"/>
            <a:lumOff val="78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D7BC537-3B27-4E9F-9436-9FE293CFAF9C}">
      <dsp:nvSpPr>
        <dsp:cNvPr id="0" name=""/>
        <dsp:cNvSpPr/>
      </dsp:nvSpPr>
      <dsp:spPr>
        <a:xfrm>
          <a:off x="3904075" y="346329"/>
          <a:ext cx="113919" cy="113919"/>
        </a:xfrm>
        <a:prstGeom prst="ellipse">
          <a:avLst/>
        </a:prstGeom>
        <a:solidFill>
          <a:schemeClr val="accent4">
            <a:hueOff val="8909901"/>
            <a:satOff val="-37070"/>
            <a:lumOff val="87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1AFF4B7-1217-45BB-8FA0-A3041E431EB3}">
      <dsp:nvSpPr>
        <dsp:cNvPr id="0" name=""/>
        <dsp:cNvSpPr/>
      </dsp:nvSpPr>
      <dsp:spPr>
        <a:xfrm>
          <a:off x="3904075" y="558706"/>
          <a:ext cx="113919" cy="113919"/>
        </a:xfrm>
        <a:prstGeom prst="ellipse">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685E731-0133-4ABE-99DF-2223416EA86B}">
      <dsp:nvSpPr>
        <dsp:cNvPr id="0" name=""/>
        <dsp:cNvSpPr/>
      </dsp:nvSpPr>
      <dsp:spPr>
        <a:xfrm>
          <a:off x="1709417" y="3543092"/>
          <a:ext cx="2457242" cy="658852"/>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116"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cap="none" spc="0" dirty="0">
              <a:ln w="0"/>
              <a:solidFill>
                <a:schemeClr val="tx1"/>
              </a:solidFill>
              <a:effectLst>
                <a:outerShdw blurRad="38100" dist="19050" dir="2700000" algn="tl" rotWithShape="0">
                  <a:schemeClr val="dk1">
                    <a:alpha val="40000"/>
                  </a:schemeClr>
                </a:outerShdw>
              </a:effectLst>
              <a:latin typeface="+mn-lt"/>
              <a:cs typeface="Arial" panose="020B0604020202020204" pitchFamily="34" charset="0"/>
            </a:rPr>
            <a:t>Planificación</a:t>
          </a:r>
          <a:r>
            <a:rPr lang="es-ES" sz="1600" kern="1200" dirty="0">
              <a:latin typeface="+mn-lt"/>
            </a:rPr>
            <a:t> </a:t>
          </a:r>
          <a:endParaRPr lang="es-NI" sz="1600" kern="1200" dirty="0">
            <a:latin typeface="+mn-lt"/>
          </a:endParaRPr>
        </a:p>
      </dsp:txBody>
      <dsp:txXfrm>
        <a:off x="1741580" y="3575255"/>
        <a:ext cx="2392916" cy="594526"/>
      </dsp:txXfrm>
    </dsp:sp>
    <dsp:sp modelId="{38187A04-80B5-42DE-B14E-2B12F5A07364}">
      <dsp:nvSpPr>
        <dsp:cNvPr id="0" name=""/>
        <dsp:cNvSpPr/>
      </dsp:nvSpPr>
      <dsp:spPr>
        <a:xfrm>
          <a:off x="1028178" y="2897112"/>
          <a:ext cx="1139194" cy="1139114"/>
        </a:xfrm>
        <a:prstGeom prst="ellipse">
          <a:avLst/>
        </a:prstGeom>
        <a:blipFill rotWithShape="1">
          <a:blip xmlns:r="http://schemas.openxmlformats.org/officeDocument/2006/relationships" r:embed="rId1"/>
          <a:srcRect/>
          <a:stretch>
            <a:fillRect l="-1000" r="-1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A8C6873-4795-4A16-8F94-09E27B92A4FA}">
      <dsp:nvSpPr>
        <dsp:cNvPr id="0" name=""/>
        <dsp:cNvSpPr/>
      </dsp:nvSpPr>
      <dsp:spPr>
        <a:xfrm>
          <a:off x="3290049" y="2687550"/>
          <a:ext cx="2457242" cy="658852"/>
        </a:xfrm>
        <a:prstGeom prst="roundRect">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116"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latin typeface="+mn-lt"/>
              <a:cs typeface="Arial" panose="020B0604020202020204" pitchFamily="34" charset="0"/>
            </a:rPr>
            <a:t>Organización </a:t>
          </a:r>
          <a:endParaRPr lang="es-NI" sz="2000" b="1" kern="1200" dirty="0">
            <a:solidFill>
              <a:schemeClr val="tx1"/>
            </a:solidFill>
            <a:latin typeface="+mn-lt"/>
            <a:cs typeface="Arial" panose="020B0604020202020204" pitchFamily="34" charset="0"/>
          </a:endParaRPr>
        </a:p>
      </dsp:txBody>
      <dsp:txXfrm>
        <a:off x="3322212" y="2719713"/>
        <a:ext cx="2392916" cy="594526"/>
      </dsp:txXfrm>
    </dsp:sp>
    <dsp:sp modelId="{54A9E6DB-0837-40F2-B737-721F2D867C47}">
      <dsp:nvSpPr>
        <dsp:cNvPr id="0" name=""/>
        <dsp:cNvSpPr/>
      </dsp:nvSpPr>
      <dsp:spPr>
        <a:xfrm>
          <a:off x="2608811" y="2041569"/>
          <a:ext cx="1139194" cy="1139114"/>
        </a:xfrm>
        <a:prstGeom prst="ellipse">
          <a:avLst/>
        </a:prstGeom>
        <a:blipFill rotWithShape="1">
          <a:blip xmlns:r="http://schemas.openxmlformats.org/officeDocument/2006/relationships" r:embed="rId2"/>
          <a:srcRect/>
          <a:stretch>
            <a:fillRect l="-39000" r="-3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1A808CD-3AA5-4BFD-88EC-8B0C08932A31}">
      <dsp:nvSpPr>
        <dsp:cNvPr id="0" name=""/>
        <dsp:cNvSpPr/>
      </dsp:nvSpPr>
      <dsp:spPr>
        <a:xfrm>
          <a:off x="4015716" y="1389957"/>
          <a:ext cx="2457242" cy="658852"/>
        </a:xfrm>
        <a:prstGeom prst="round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0116"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latin typeface="+mn-lt"/>
              <a:cs typeface="Arial" panose="020B0604020202020204" pitchFamily="34" charset="0"/>
            </a:rPr>
            <a:t>Recursos y actividades </a:t>
          </a:r>
          <a:endParaRPr lang="es-NI" sz="2000" b="1" kern="1200" dirty="0">
            <a:solidFill>
              <a:schemeClr val="tx1"/>
            </a:solidFill>
            <a:latin typeface="+mn-lt"/>
            <a:cs typeface="Arial" panose="020B0604020202020204" pitchFamily="34" charset="0"/>
          </a:endParaRPr>
        </a:p>
      </dsp:txBody>
      <dsp:txXfrm>
        <a:off x="4047879" y="1422120"/>
        <a:ext cx="2392916" cy="594526"/>
      </dsp:txXfrm>
    </dsp:sp>
    <dsp:sp modelId="{6525837E-BC86-479E-BD3F-37DF15299F4D}">
      <dsp:nvSpPr>
        <dsp:cNvPr id="0" name=""/>
        <dsp:cNvSpPr/>
      </dsp:nvSpPr>
      <dsp:spPr>
        <a:xfrm>
          <a:off x="3334478" y="743977"/>
          <a:ext cx="1139194" cy="1139114"/>
        </a:xfrm>
        <a:prstGeom prst="ellipse">
          <a:avLst/>
        </a:prstGeom>
        <a:blipFill rotWithShape="1">
          <a:blip xmlns:r="http://schemas.openxmlformats.org/officeDocument/2006/relationships" r:embed="rId3"/>
          <a:srcRect/>
          <a:stretch>
            <a:fillRect l="-39000" r="-3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DF9AF-6FF0-4BAF-84C0-59BC3F2B69BC}">
      <dsp:nvSpPr>
        <dsp:cNvPr id="0" name=""/>
        <dsp:cNvSpPr/>
      </dsp:nvSpPr>
      <dsp:spPr>
        <a:xfrm>
          <a:off x="1840651" y="503014"/>
          <a:ext cx="387643" cy="91440"/>
        </a:xfrm>
        <a:custGeom>
          <a:avLst/>
          <a:gdLst/>
          <a:ahLst/>
          <a:cxnLst/>
          <a:rect l="0" t="0" r="0" b="0"/>
          <a:pathLst>
            <a:path>
              <a:moveTo>
                <a:pt x="0" y="45720"/>
              </a:moveTo>
              <a:lnTo>
                <a:pt x="387643" y="45720"/>
              </a:lnTo>
            </a:path>
          </a:pathLst>
        </a:custGeom>
        <a:noFill/>
        <a:ln w="6350" cap="flat" cmpd="sng" algn="ctr">
          <a:solidFill>
            <a:schemeClr val="accent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2024017" y="546641"/>
        <a:ext cx="20912" cy="4186"/>
      </dsp:txXfrm>
    </dsp:sp>
    <dsp:sp modelId="{59FDCD71-C710-4041-8D7C-E2366F29DADA}">
      <dsp:nvSpPr>
        <dsp:cNvPr id="0" name=""/>
        <dsp:cNvSpPr/>
      </dsp:nvSpPr>
      <dsp:spPr>
        <a:xfrm>
          <a:off x="24001" y="3199"/>
          <a:ext cx="1818449" cy="1091069"/>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mn-lt"/>
              <a:cs typeface="Arial" panose="020B0604020202020204" pitchFamily="34" charset="0"/>
            </a:rPr>
            <a:t>Teléfono celular</a:t>
          </a:r>
          <a:endParaRPr lang="es-NI" sz="1800" b="1" kern="1200" dirty="0">
            <a:solidFill>
              <a:schemeClr val="tx1"/>
            </a:solidFill>
            <a:latin typeface="+mn-lt"/>
            <a:cs typeface="Arial" panose="020B0604020202020204" pitchFamily="34" charset="0"/>
          </a:endParaRPr>
        </a:p>
      </dsp:txBody>
      <dsp:txXfrm>
        <a:off x="24001" y="3199"/>
        <a:ext cx="1818449" cy="1091069"/>
      </dsp:txXfrm>
    </dsp:sp>
    <dsp:sp modelId="{D36CE5C1-A5AB-4C29-A9BD-2A22F503FEA5}">
      <dsp:nvSpPr>
        <dsp:cNvPr id="0" name=""/>
        <dsp:cNvSpPr/>
      </dsp:nvSpPr>
      <dsp:spPr>
        <a:xfrm>
          <a:off x="4077344" y="503014"/>
          <a:ext cx="387643" cy="91440"/>
        </a:xfrm>
        <a:custGeom>
          <a:avLst/>
          <a:gdLst/>
          <a:ahLst/>
          <a:cxnLst/>
          <a:rect l="0" t="0" r="0" b="0"/>
          <a:pathLst>
            <a:path>
              <a:moveTo>
                <a:pt x="0" y="45720"/>
              </a:moveTo>
              <a:lnTo>
                <a:pt x="387643" y="45720"/>
              </a:lnTo>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4260710" y="546641"/>
        <a:ext cx="20912" cy="4186"/>
      </dsp:txXfrm>
    </dsp:sp>
    <dsp:sp modelId="{0F83C3E7-A707-4B90-8119-77D677F23AAD}">
      <dsp:nvSpPr>
        <dsp:cNvPr id="0" name=""/>
        <dsp:cNvSpPr/>
      </dsp:nvSpPr>
      <dsp:spPr>
        <a:xfrm>
          <a:off x="2260695" y="3199"/>
          <a:ext cx="1818449" cy="109106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err="1">
              <a:solidFill>
                <a:prstClr val="black"/>
              </a:solidFill>
              <a:latin typeface="Calibri" panose="020F0502020204030204"/>
              <a:ea typeface="+mn-ea"/>
              <a:cs typeface="Arial" panose="020B0604020202020204" pitchFamily="34" charset="0"/>
            </a:rPr>
            <a:t>Tablets</a:t>
          </a:r>
          <a:endParaRPr lang="es-NI" sz="1800" b="1" kern="1200" dirty="0">
            <a:solidFill>
              <a:prstClr val="black"/>
            </a:solidFill>
            <a:latin typeface="Calibri" panose="020F0502020204030204"/>
            <a:ea typeface="+mn-ea"/>
            <a:cs typeface="Arial" panose="020B0604020202020204" pitchFamily="34" charset="0"/>
          </a:endParaRPr>
        </a:p>
      </dsp:txBody>
      <dsp:txXfrm>
        <a:off x="2260695" y="3199"/>
        <a:ext cx="1818449" cy="1091069"/>
      </dsp:txXfrm>
    </dsp:sp>
    <dsp:sp modelId="{F93B19F2-E3EB-4B41-8BB2-6EBD11BD777C}">
      <dsp:nvSpPr>
        <dsp:cNvPr id="0" name=""/>
        <dsp:cNvSpPr/>
      </dsp:nvSpPr>
      <dsp:spPr>
        <a:xfrm>
          <a:off x="933226" y="1092469"/>
          <a:ext cx="4473386" cy="387643"/>
        </a:xfrm>
        <a:custGeom>
          <a:avLst/>
          <a:gdLst/>
          <a:ahLst/>
          <a:cxnLst/>
          <a:rect l="0" t="0" r="0" b="0"/>
          <a:pathLst>
            <a:path>
              <a:moveTo>
                <a:pt x="4473386" y="0"/>
              </a:moveTo>
              <a:lnTo>
                <a:pt x="4473386" y="210921"/>
              </a:lnTo>
              <a:lnTo>
                <a:pt x="0" y="210921"/>
              </a:lnTo>
              <a:lnTo>
                <a:pt x="0" y="387643"/>
              </a:lnTo>
            </a:path>
          </a:pathLst>
        </a:custGeom>
        <a:noFill/>
        <a:ln w="6350" cap="flat" cmpd="sng" algn="ctr">
          <a:solidFill>
            <a:schemeClr val="accent4">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3057597" y="1284198"/>
        <a:ext cx="224644" cy="4186"/>
      </dsp:txXfrm>
    </dsp:sp>
    <dsp:sp modelId="{BC47432F-9C23-4B98-8538-F3FBB45AC991}">
      <dsp:nvSpPr>
        <dsp:cNvPr id="0" name=""/>
        <dsp:cNvSpPr/>
      </dsp:nvSpPr>
      <dsp:spPr>
        <a:xfrm>
          <a:off x="4497388" y="3199"/>
          <a:ext cx="1818449" cy="1091069"/>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prstClr val="black"/>
              </a:solidFill>
              <a:latin typeface="Calibri" panose="020F0502020204030204"/>
              <a:ea typeface="+mn-ea"/>
              <a:cs typeface="Arial" panose="020B0604020202020204" pitchFamily="34" charset="0"/>
            </a:rPr>
            <a:t>Computadoras</a:t>
          </a:r>
          <a:endParaRPr lang="es-NI" sz="1800" b="1" kern="1200" dirty="0">
            <a:solidFill>
              <a:prstClr val="black"/>
            </a:solidFill>
            <a:latin typeface="Calibri" panose="020F0502020204030204"/>
            <a:ea typeface="+mn-ea"/>
            <a:cs typeface="Arial" panose="020B0604020202020204" pitchFamily="34" charset="0"/>
          </a:endParaRPr>
        </a:p>
      </dsp:txBody>
      <dsp:txXfrm>
        <a:off x="4497388" y="3199"/>
        <a:ext cx="1818449" cy="1091069"/>
      </dsp:txXfrm>
    </dsp:sp>
    <dsp:sp modelId="{D239CB04-72A1-4D83-ADF7-4D3A3DBC3D31}">
      <dsp:nvSpPr>
        <dsp:cNvPr id="0" name=""/>
        <dsp:cNvSpPr/>
      </dsp:nvSpPr>
      <dsp:spPr>
        <a:xfrm>
          <a:off x="1840651" y="2012328"/>
          <a:ext cx="387643" cy="91440"/>
        </a:xfrm>
        <a:custGeom>
          <a:avLst/>
          <a:gdLst/>
          <a:ahLst/>
          <a:cxnLst/>
          <a:rect l="0" t="0" r="0" b="0"/>
          <a:pathLst>
            <a:path>
              <a:moveTo>
                <a:pt x="0" y="45720"/>
              </a:moveTo>
              <a:lnTo>
                <a:pt x="387643" y="45720"/>
              </a:lnTo>
            </a:path>
          </a:pathLst>
        </a:custGeom>
        <a:noFill/>
        <a:ln w="6350" cap="flat" cmpd="sng" algn="ctr">
          <a:solidFill>
            <a:schemeClr val="accent5">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2024017" y="2055955"/>
        <a:ext cx="20912" cy="4186"/>
      </dsp:txXfrm>
    </dsp:sp>
    <dsp:sp modelId="{798A3646-3065-421F-8DDF-68BA6260A761}">
      <dsp:nvSpPr>
        <dsp:cNvPr id="0" name=""/>
        <dsp:cNvSpPr/>
      </dsp:nvSpPr>
      <dsp:spPr>
        <a:xfrm>
          <a:off x="24001" y="1512513"/>
          <a:ext cx="1818449" cy="109106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tx1"/>
              </a:solidFill>
              <a:latin typeface="+mn-lt"/>
              <a:cs typeface="Arial" panose="020B0604020202020204" pitchFamily="34" charset="0"/>
            </a:rPr>
            <a:t>ipod</a:t>
          </a:r>
          <a:endParaRPr lang="es-NI" sz="2400" b="1" kern="1200" dirty="0">
            <a:solidFill>
              <a:schemeClr val="tx1"/>
            </a:solidFill>
            <a:latin typeface="+mn-lt"/>
            <a:cs typeface="Arial" panose="020B0604020202020204" pitchFamily="34" charset="0"/>
          </a:endParaRPr>
        </a:p>
      </dsp:txBody>
      <dsp:txXfrm>
        <a:off x="24001" y="1512513"/>
        <a:ext cx="1818449" cy="1091069"/>
      </dsp:txXfrm>
    </dsp:sp>
    <dsp:sp modelId="{4DFF4513-5B6E-49C0-B158-FFD0C33FD2DE}">
      <dsp:nvSpPr>
        <dsp:cNvPr id="0" name=""/>
        <dsp:cNvSpPr/>
      </dsp:nvSpPr>
      <dsp:spPr>
        <a:xfrm>
          <a:off x="4077344" y="2012328"/>
          <a:ext cx="387643" cy="91440"/>
        </a:xfrm>
        <a:custGeom>
          <a:avLst/>
          <a:gdLst/>
          <a:ahLst/>
          <a:cxnLst/>
          <a:rect l="0" t="0" r="0" b="0"/>
          <a:pathLst>
            <a:path>
              <a:moveTo>
                <a:pt x="0" y="45720"/>
              </a:moveTo>
              <a:lnTo>
                <a:pt x="387643" y="45720"/>
              </a:lnTo>
            </a:path>
          </a:pathLst>
        </a:custGeom>
        <a:noFill/>
        <a:ln w="6350" cap="flat" cmpd="sng" algn="ctr">
          <a:solidFill>
            <a:schemeClr val="accent6">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4260710" y="2055955"/>
        <a:ext cx="20912" cy="4186"/>
      </dsp:txXfrm>
    </dsp:sp>
    <dsp:sp modelId="{56FE86F7-8831-4B4B-980E-8C8923AB442B}">
      <dsp:nvSpPr>
        <dsp:cNvPr id="0" name=""/>
        <dsp:cNvSpPr/>
      </dsp:nvSpPr>
      <dsp:spPr>
        <a:xfrm>
          <a:off x="2260695" y="1512513"/>
          <a:ext cx="1818449" cy="1091069"/>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Calibri" panose="020F0502020204030204" pitchFamily="34" charset="0"/>
              <a:cs typeface="Arial" panose="020B0604020202020204" pitchFamily="34" charset="0"/>
            </a:rPr>
            <a:t>Acceder a internet</a:t>
          </a:r>
          <a:endParaRPr lang="es-NI" sz="1800" b="1" kern="1200" dirty="0">
            <a:solidFill>
              <a:schemeClr val="tx1"/>
            </a:solidFill>
            <a:latin typeface="Calibri" panose="020F0502020204030204" pitchFamily="34" charset="0"/>
            <a:cs typeface="Arial" panose="020B0604020202020204" pitchFamily="34" charset="0"/>
          </a:endParaRPr>
        </a:p>
      </dsp:txBody>
      <dsp:txXfrm>
        <a:off x="2260695" y="1512513"/>
        <a:ext cx="1818449" cy="1091069"/>
      </dsp:txXfrm>
    </dsp:sp>
    <dsp:sp modelId="{CAC2FE8F-0CA8-40BD-BA50-8060DE96BFCB}">
      <dsp:nvSpPr>
        <dsp:cNvPr id="0" name=""/>
        <dsp:cNvSpPr/>
      </dsp:nvSpPr>
      <dsp:spPr>
        <a:xfrm>
          <a:off x="933226" y="2601783"/>
          <a:ext cx="4473386" cy="387643"/>
        </a:xfrm>
        <a:custGeom>
          <a:avLst/>
          <a:gdLst/>
          <a:ahLst/>
          <a:cxnLst/>
          <a:rect l="0" t="0" r="0" b="0"/>
          <a:pathLst>
            <a:path>
              <a:moveTo>
                <a:pt x="4473386" y="0"/>
              </a:moveTo>
              <a:lnTo>
                <a:pt x="4473386" y="210921"/>
              </a:lnTo>
              <a:lnTo>
                <a:pt x="0" y="210921"/>
              </a:lnTo>
              <a:lnTo>
                <a:pt x="0" y="387643"/>
              </a:lnTo>
            </a:path>
          </a:pathLst>
        </a:custGeom>
        <a:noFill/>
        <a:ln w="6350" cap="flat" cmpd="sng" algn="ctr">
          <a:solidFill>
            <a:schemeClr val="accent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3057597" y="2793511"/>
        <a:ext cx="224644" cy="4186"/>
      </dsp:txXfrm>
    </dsp:sp>
    <dsp:sp modelId="{BEBD3B00-4EED-4E55-BA45-357F903CA287}">
      <dsp:nvSpPr>
        <dsp:cNvPr id="0" name=""/>
        <dsp:cNvSpPr/>
      </dsp:nvSpPr>
      <dsp:spPr>
        <a:xfrm>
          <a:off x="4497388" y="1512513"/>
          <a:ext cx="1818449" cy="1091069"/>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prstClr val="black"/>
              </a:solidFill>
              <a:latin typeface="Calibri" panose="020F0502020204030204"/>
              <a:ea typeface="+mn-ea"/>
              <a:cs typeface="Arial" panose="020B0604020202020204" pitchFamily="34" charset="0"/>
            </a:rPr>
            <a:t>Conocer aplicaciones</a:t>
          </a:r>
          <a:endParaRPr lang="es-NI" sz="1800" b="1" kern="1200" dirty="0">
            <a:solidFill>
              <a:prstClr val="black"/>
            </a:solidFill>
            <a:latin typeface="Calibri" panose="020F0502020204030204"/>
            <a:ea typeface="+mn-ea"/>
            <a:cs typeface="Arial" panose="020B0604020202020204" pitchFamily="34" charset="0"/>
          </a:endParaRPr>
        </a:p>
      </dsp:txBody>
      <dsp:txXfrm>
        <a:off x="4497388" y="1512513"/>
        <a:ext cx="1818449" cy="1091069"/>
      </dsp:txXfrm>
    </dsp:sp>
    <dsp:sp modelId="{1CB66FB9-FAF5-4759-8A85-072D78101A3E}">
      <dsp:nvSpPr>
        <dsp:cNvPr id="0" name=""/>
        <dsp:cNvSpPr/>
      </dsp:nvSpPr>
      <dsp:spPr>
        <a:xfrm>
          <a:off x="1840651" y="3521641"/>
          <a:ext cx="387643" cy="91440"/>
        </a:xfrm>
        <a:custGeom>
          <a:avLst/>
          <a:gdLst/>
          <a:ahLst/>
          <a:cxnLst/>
          <a:rect l="0" t="0" r="0" b="0"/>
          <a:pathLst>
            <a:path>
              <a:moveTo>
                <a:pt x="0" y="45720"/>
              </a:moveTo>
              <a:lnTo>
                <a:pt x="387643" y="45720"/>
              </a:lnTo>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2024017" y="3565268"/>
        <a:ext cx="20912" cy="4186"/>
      </dsp:txXfrm>
    </dsp:sp>
    <dsp:sp modelId="{EABC694E-C205-45A8-801D-FAB350108982}">
      <dsp:nvSpPr>
        <dsp:cNvPr id="0" name=""/>
        <dsp:cNvSpPr/>
      </dsp:nvSpPr>
      <dsp:spPr>
        <a:xfrm>
          <a:off x="24001" y="3021826"/>
          <a:ext cx="1818449" cy="109106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latin typeface="Calibri" panose="020F0502020204030204" pitchFamily="34" charset="0"/>
              <a:cs typeface="Arial" panose="020B0604020202020204" pitchFamily="34" charset="0"/>
            </a:rPr>
            <a:t>Uso correcto </a:t>
          </a:r>
          <a:r>
            <a:rPr lang="es-ES" sz="2000" b="1" kern="1200" dirty="0">
              <a:solidFill>
                <a:schemeClr val="tx1"/>
              </a:solidFill>
              <a:latin typeface="Calibri" panose="020F0502020204030204" pitchFamily="34" charset="0"/>
              <a:cs typeface="Arial" panose="020B0604020202020204" pitchFamily="34" charset="0"/>
            </a:rPr>
            <a:t>de :</a:t>
          </a:r>
          <a:endParaRPr lang="es-NI" sz="2000" b="1" kern="1200" dirty="0">
            <a:solidFill>
              <a:schemeClr val="tx1"/>
            </a:solidFill>
            <a:latin typeface="Calibri" panose="020F0502020204030204" pitchFamily="34" charset="0"/>
            <a:cs typeface="Arial" panose="020B0604020202020204" pitchFamily="34" charset="0"/>
          </a:endParaRPr>
        </a:p>
      </dsp:txBody>
      <dsp:txXfrm>
        <a:off x="24001" y="3021826"/>
        <a:ext cx="1818449" cy="1091069"/>
      </dsp:txXfrm>
    </dsp:sp>
    <dsp:sp modelId="{59C8F661-A69D-470E-A0A8-2B09C44CE115}">
      <dsp:nvSpPr>
        <dsp:cNvPr id="0" name=""/>
        <dsp:cNvSpPr/>
      </dsp:nvSpPr>
      <dsp:spPr>
        <a:xfrm>
          <a:off x="4077344" y="3521641"/>
          <a:ext cx="387643" cy="91440"/>
        </a:xfrm>
        <a:custGeom>
          <a:avLst/>
          <a:gdLst/>
          <a:ahLst/>
          <a:cxnLst/>
          <a:rect l="0" t="0" r="0" b="0"/>
          <a:pathLst>
            <a:path>
              <a:moveTo>
                <a:pt x="0" y="45720"/>
              </a:moveTo>
              <a:lnTo>
                <a:pt x="387643" y="45720"/>
              </a:lnTo>
            </a:path>
          </a:pathLst>
        </a:custGeom>
        <a:noFill/>
        <a:ln w="6350" cap="flat" cmpd="sng" algn="ctr">
          <a:solidFill>
            <a:schemeClr val="accent4">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4260710" y="3565268"/>
        <a:ext cx="20912" cy="4186"/>
      </dsp:txXfrm>
    </dsp:sp>
    <dsp:sp modelId="{18AD869C-CA45-4BE0-A296-E4763610A257}">
      <dsp:nvSpPr>
        <dsp:cNvPr id="0" name=""/>
        <dsp:cNvSpPr/>
      </dsp:nvSpPr>
      <dsp:spPr>
        <a:xfrm>
          <a:off x="2260695" y="3021826"/>
          <a:ext cx="1818449" cy="1091069"/>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latin typeface="Calibri" panose="020F0502020204030204" pitchFamily="34" charset="0"/>
              <a:cs typeface="Arial" panose="020B0604020202020204" pitchFamily="34" charset="0"/>
            </a:rPr>
            <a:t>Redes sociales</a:t>
          </a:r>
          <a:endParaRPr lang="es-NI" sz="2000" b="1" kern="1200" dirty="0">
            <a:solidFill>
              <a:schemeClr val="tx1"/>
            </a:solidFill>
            <a:latin typeface="Calibri" panose="020F0502020204030204" pitchFamily="34" charset="0"/>
            <a:cs typeface="Arial" panose="020B0604020202020204" pitchFamily="34" charset="0"/>
          </a:endParaRPr>
        </a:p>
      </dsp:txBody>
      <dsp:txXfrm>
        <a:off x="2260695" y="3021826"/>
        <a:ext cx="1818449" cy="1091069"/>
      </dsp:txXfrm>
    </dsp:sp>
    <dsp:sp modelId="{66E700D1-65D9-4C5B-AF5B-EF18E6193FC5}">
      <dsp:nvSpPr>
        <dsp:cNvPr id="0" name=""/>
        <dsp:cNvSpPr/>
      </dsp:nvSpPr>
      <dsp:spPr>
        <a:xfrm>
          <a:off x="933226" y="4111096"/>
          <a:ext cx="4473386" cy="387643"/>
        </a:xfrm>
        <a:custGeom>
          <a:avLst/>
          <a:gdLst/>
          <a:ahLst/>
          <a:cxnLst/>
          <a:rect l="0" t="0" r="0" b="0"/>
          <a:pathLst>
            <a:path>
              <a:moveTo>
                <a:pt x="4473386" y="0"/>
              </a:moveTo>
              <a:lnTo>
                <a:pt x="4473386" y="210921"/>
              </a:lnTo>
              <a:lnTo>
                <a:pt x="0" y="210921"/>
              </a:lnTo>
              <a:lnTo>
                <a:pt x="0" y="387643"/>
              </a:lnTo>
            </a:path>
          </a:pathLst>
        </a:custGeom>
        <a:noFill/>
        <a:ln w="6350" cap="flat" cmpd="sng" algn="ctr">
          <a:solidFill>
            <a:schemeClr val="accent5">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3057597" y="4302825"/>
        <a:ext cx="224644" cy="4186"/>
      </dsp:txXfrm>
    </dsp:sp>
    <dsp:sp modelId="{3D3BBF33-2025-439A-8E64-67565C146311}">
      <dsp:nvSpPr>
        <dsp:cNvPr id="0" name=""/>
        <dsp:cNvSpPr/>
      </dsp:nvSpPr>
      <dsp:spPr>
        <a:xfrm>
          <a:off x="4497388" y="3021826"/>
          <a:ext cx="1818449" cy="109106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latin typeface="Calibri" panose="020F0502020204030204" pitchFamily="34" charset="0"/>
              <a:cs typeface="Arial" panose="020B0604020202020204" pitchFamily="34" charset="0"/>
            </a:rPr>
            <a:t>WhatsApp, Facebook, Instagram, </a:t>
          </a:r>
          <a:r>
            <a:rPr lang="es-ES" sz="1500" b="1" kern="1200" dirty="0" err="1">
              <a:solidFill>
                <a:schemeClr val="tx1"/>
              </a:solidFill>
              <a:latin typeface="Calibri" panose="020F0502020204030204" pitchFamily="34" charset="0"/>
              <a:cs typeface="Arial" panose="020B0604020202020204" pitchFamily="34" charset="0"/>
            </a:rPr>
            <a:t>tiktok</a:t>
          </a:r>
          <a:r>
            <a:rPr lang="es-ES" sz="1500" b="1" kern="1200" dirty="0">
              <a:solidFill>
                <a:schemeClr val="tx1"/>
              </a:solidFill>
              <a:latin typeface="Calibri" panose="020F0502020204030204" pitchFamily="34" charset="0"/>
              <a:cs typeface="Arial" panose="020B0604020202020204" pitchFamily="34" charset="0"/>
            </a:rPr>
            <a:t>, entre otros</a:t>
          </a:r>
          <a:endParaRPr lang="es-NI" sz="1500" b="1" kern="1200" dirty="0">
            <a:solidFill>
              <a:schemeClr val="tx1"/>
            </a:solidFill>
            <a:latin typeface="Calibri" panose="020F0502020204030204" pitchFamily="34" charset="0"/>
            <a:cs typeface="Arial" panose="020B0604020202020204" pitchFamily="34" charset="0"/>
          </a:endParaRPr>
        </a:p>
      </dsp:txBody>
      <dsp:txXfrm>
        <a:off x="4497388" y="3021826"/>
        <a:ext cx="1818449" cy="1091069"/>
      </dsp:txXfrm>
    </dsp:sp>
    <dsp:sp modelId="{F336B689-8B50-483E-881B-DF74EBCC8DF6}">
      <dsp:nvSpPr>
        <dsp:cNvPr id="0" name=""/>
        <dsp:cNvSpPr/>
      </dsp:nvSpPr>
      <dsp:spPr>
        <a:xfrm>
          <a:off x="1840651" y="5030955"/>
          <a:ext cx="387643" cy="91440"/>
        </a:xfrm>
        <a:custGeom>
          <a:avLst/>
          <a:gdLst/>
          <a:ahLst/>
          <a:cxnLst/>
          <a:rect l="0" t="0" r="0" b="0"/>
          <a:pathLst>
            <a:path>
              <a:moveTo>
                <a:pt x="0" y="45720"/>
              </a:moveTo>
              <a:lnTo>
                <a:pt x="387643" y="45720"/>
              </a:lnTo>
            </a:path>
          </a:pathLst>
        </a:custGeom>
        <a:noFill/>
        <a:ln w="6350" cap="flat" cmpd="sng" algn="ctr">
          <a:solidFill>
            <a:schemeClr val="accent6">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NI" sz="500" kern="1200"/>
        </a:p>
      </dsp:txBody>
      <dsp:txXfrm>
        <a:off x="2024017" y="5074581"/>
        <a:ext cx="20912" cy="4186"/>
      </dsp:txXfrm>
    </dsp:sp>
    <dsp:sp modelId="{FFDC1D11-5FFD-4617-BE1C-07D9CF23C308}">
      <dsp:nvSpPr>
        <dsp:cNvPr id="0" name=""/>
        <dsp:cNvSpPr/>
      </dsp:nvSpPr>
      <dsp:spPr>
        <a:xfrm>
          <a:off x="24001" y="4531140"/>
          <a:ext cx="1818449" cy="1091069"/>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latin typeface="+mn-lt"/>
              <a:cs typeface="Arial" panose="020B0604020202020204" pitchFamily="34" charset="0"/>
            </a:rPr>
            <a:t>Programas computacionales</a:t>
          </a:r>
          <a:r>
            <a:rPr lang="es-ES" sz="1500" kern="1200" dirty="0">
              <a:latin typeface="+mn-lt"/>
            </a:rPr>
            <a:t>.</a:t>
          </a:r>
          <a:endParaRPr lang="es-NI" sz="1500" kern="1200" dirty="0">
            <a:latin typeface="+mn-lt"/>
          </a:endParaRPr>
        </a:p>
      </dsp:txBody>
      <dsp:txXfrm>
        <a:off x="24001" y="4531140"/>
        <a:ext cx="1818449" cy="1091069"/>
      </dsp:txXfrm>
    </dsp:sp>
    <dsp:sp modelId="{1D1FB329-6197-4701-92EC-CC5E8D85940F}">
      <dsp:nvSpPr>
        <dsp:cNvPr id="0" name=""/>
        <dsp:cNvSpPr/>
      </dsp:nvSpPr>
      <dsp:spPr>
        <a:xfrm>
          <a:off x="2260695" y="4531140"/>
          <a:ext cx="1818449" cy="1091069"/>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Sofware</a:t>
          </a:r>
          <a:r>
            <a:rPr lang="es-E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educativos</a:t>
          </a:r>
          <a:r>
            <a:rPr lang="es-ES" sz="2000" b="1" kern="1200" dirty="0">
              <a:solidFill>
                <a:schemeClr val="tx1"/>
              </a:solidFill>
              <a:latin typeface="Calibri" panose="020F0502020204030204" pitchFamily="34" charset="0"/>
              <a:cs typeface="Arial" panose="020B0604020202020204" pitchFamily="34" charset="0"/>
            </a:rPr>
            <a:t>.</a:t>
          </a:r>
          <a:endParaRPr lang="es-NI" sz="2000" b="1" kern="1200" dirty="0">
            <a:solidFill>
              <a:schemeClr val="tx1"/>
            </a:solidFill>
            <a:latin typeface="Calibri" panose="020F0502020204030204" pitchFamily="34" charset="0"/>
            <a:cs typeface="Arial" panose="020B0604020202020204" pitchFamily="34" charset="0"/>
          </a:endParaRPr>
        </a:p>
      </dsp:txBody>
      <dsp:txXfrm>
        <a:off x="2260695" y="4531140"/>
        <a:ext cx="1818449" cy="10910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DA3A2-DB65-4043-9972-6D4D80B708AA}">
      <dsp:nvSpPr>
        <dsp:cNvPr id="0" name=""/>
        <dsp:cNvSpPr/>
      </dsp:nvSpPr>
      <dsp:spPr>
        <a:xfrm>
          <a:off x="3459" y="643756"/>
          <a:ext cx="2744364" cy="16466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kern="1200" dirty="0">
              <a:solidFill>
                <a:schemeClr val="tx1"/>
              </a:solidFill>
              <a:latin typeface="Calibri" panose="020F0502020204030204" pitchFamily="34" charset="0"/>
              <a:cs typeface="Arial" panose="020B0604020202020204" pitchFamily="34" charset="0"/>
            </a:rPr>
            <a:t>Recursos de los estudiantes</a:t>
          </a:r>
          <a:endParaRPr lang="es-NI" sz="3300" kern="1200" dirty="0">
            <a:solidFill>
              <a:schemeClr val="tx1"/>
            </a:solidFill>
            <a:latin typeface="Calibri" panose="020F0502020204030204" pitchFamily="34" charset="0"/>
            <a:cs typeface="Arial" panose="020B0604020202020204" pitchFamily="34" charset="0"/>
          </a:endParaRPr>
        </a:p>
      </dsp:txBody>
      <dsp:txXfrm>
        <a:off x="3459" y="643756"/>
        <a:ext cx="2744364" cy="1646618"/>
      </dsp:txXfrm>
    </dsp:sp>
    <dsp:sp modelId="{F88731DB-0F71-4922-B4D1-08A6E70259B1}">
      <dsp:nvSpPr>
        <dsp:cNvPr id="0" name=""/>
        <dsp:cNvSpPr/>
      </dsp:nvSpPr>
      <dsp:spPr>
        <a:xfrm>
          <a:off x="3022260" y="643756"/>
          <a:ext cx="2744364" cy="16466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1" kern="1200" dirty="0">
              <a:solidFill>
                <a:schemeClr val="tx1"/>
              </a:solidFill>
              <a:latin typeface="Calibri" panose="020F0502020204030204" pitchFamily="34" charset="0"/>
            </a:rPr>
            <a:t>Recursos de los docentes</a:t>
          </a:r>
          <a:endParaRPr lang="es-NI" sz="3300" b="1" kern="1200" dirty="0">
            <a:solidFill>
              <a:schemeClr val="tx1"/>
            </a:solidFill>
            <a:latin typeface="Calibri" panose="020F0502020204030204" pitchFamily="34" charset="0"/>
          </a:endParaRPr>
        </a:p>
      </dsp:txBody>
      <dsp:txXfrm>
        <a:off x="3022260" y="643756"/>
        <a:ext cx="2744364" cy="1646618"/>
      </dsp:txXfrm>
    </dsp:sp>
    <dsp:sp modelId="{33EBC785-FE64-4468-8EB6-70EF0831A716}">
      <dsp:nvSpPr>
        <dsp:cNvPr id="0" name=""/>
        <dsp:cNvSpPr/>
      </dsp:nvSpPr>
      <dsp:spPr>
        <a:xfrm>
          <a:off x="6041061" y="643756"/>
          <a:ext cx="2744364" cy="16466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1" kern="1200" dirty="0">
              <a:solidFill>
                <a:schemeClr val="tx1"/>
              </a:solidFill>
              <a:latin typeface="Calibri" panose="020F0502020204030204" pitchFamily="34" charset="0"/>
            </a:rPr>
            <a:t>Calidad de las plataformas educativas </a:t>
          </a:r>
          <a:endParaRPr lang="es-NI" sz="3300" b="1" kern="1200" dirty="0">
            <a:solidFill>
              <a:schemeClr val="tx1"/>
            </a:solidFill>
            <a:latin typeface="Calibri" panose="020F0502020204030204" pitchFamily="34" charset="0"/>
          </a:endParaRPr>
        </a:p>
      </dsp:txBody>
      <dsp:txXfrm>
        <a:off x="6041061" y="643756"/>
        <a:ext cx="2744364" cy="1646618"/>
      </dsp:txXfrm>
    </dsp:sp>
    <dsp:sp modelId="{D83B5D26-DC2F-4016-AB38-7AE7B6EC5FF3}">
      <dsp:nvSpPr>
        <dsp:cNvPr id="0" name=""/>
        <dsp:cNvSpPr/>
      </dsp:nvSpPr>
      <dsp:spPr>
        <a:xfrm>
          <a:off x="9059862" y="643756"/>
          <a:ext cx="2744364" cy="16466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1" kern="1200" dirty="0">
              <a:solidFill>
                <a:schemeClr val="tx1"/>
              </a:solidFill>
              <a:latin typeface="Calibri" panose="020F0502020204030204" pitchFamily="34" charset="0"/>
            </a:rPr>
            <a:t>Diseño del curso virtual.</a:t>
          </a:r>
          <a:endParaRPr lang="es-NI" sz="3300" b="1" kern="1200" dirty="0">
            <a:solidFill>
              <a:schemeClr val="tx1"/>
            </a:solidFill>
            <a:latin typeface="Calibri" panose="020F0502020204030204" pitchFamily="34" charset="0"/>
          </a:endParaRPr>
        </a:p>
      </dsp:txBody>
      <dsp:txXfrm>
        <a:off x="9059862" y="643756"/>
        <a:ext cx="2744364" cy="1646618"/>
      </dsp:txXfrm>
    </dsp:sp>
    <dsp:sp modelId="{019827EE-26AE-4BF2-815A-E8B9BA5F72DC}">
      <dsp:nvSpPr>
        <dsp:cNvPr id="0" name=""/>
        <dsp:cNvSpPr/>
      </dsp:nvSpPr>
      <dsp:spPr>
        <a:xfrm>
          <a:off x="1512859" y="2564812"/>
          <a:ext cx="2744364" cy="16466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1" kern="1200" dirty="0">
              <a:solidFill>
                <a:schemeClr val="tx1"/>
              </a:solidFill>
              <a:latin typeface="Calibri" panose="020F0502020204030204" pitchFamily="34" charset="0"/>
            </a:rPr>
            <a:t>Materiales sugeridos en el curso </a:t>
          </a:r>
          <a:endParaRPr lang="es-NI" sz="3300" b="1" kern="1200" dirty="0">
            <a:solidFill>
              <a:schemeClr val="tx1"/>
            </a:solidFill>
            <a:latin typeface="Calibri" panose="020F0502020204030204" pitchFamily="34" charset="0"/>
          </a:endParaRPr>
        </a:p>
      </dsp:txBody>
      <dsp:txXfrm>
        <a:off x="1512859" y="2564812"/>
        <a:ext cx="2744364" cy="1646618"/>
      </dsp:txXfrm>
    </dsp:sp>
    <dsp:sp modelId="{5FD21E3B-3354-4BF4-994C-FB2BC0270807}">
      <dsp:nvSpPr>
        <dsp:cNvPr id="0" name=""/>
        <dsp:cNvSpPr/>
      </dsp:nvSpPr>
      <dsp:spPr>
        <a:xfrm>
          <a:off x="4531661" y="2564812"/>
          <a:ext cx="2744364" cy="16466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1" kern="1200" dirty="0">
              <a:solidFill>
                <a:schemeClr val="tx1"/>
              </a:solidFill>
              <a:latin typeface="Calibri" panose="020F0502020204030204" pitchFamily="34" charset="0"/>
            </a:rPr>
            <a:t>Competencias digitales del docente</a:t>
          </a:r>
          <a:endParaRPr lang="es-NI" sz="3300" b="1" kern="1200" dirty="0">
            <a:solidFill>
              <a:schemeClr val="tx1"/>
            </a:solidFill>
            <a:latin typeface="Calibri" panose="020F0502020204030204" pitchFamily="34" charset="0"/>
          </a:endParaRPr>
        </a:p>
      </dsp:txBody>
      <dsp:txXfrm>
        <a:off x="4531661" y="2564812"/>
        <a:ext cx="2744364" cy="1646618"/>
      </dsp:txXfrm>
    </dsp:sp>
    <dsp:sp modelId="{60FECF63-AB86-4A64-9D67-F675C7C3ED54}">
      <dsp:nvSpPr>
        <dsp:cNvPr id="0" name=""/>
        <dsp:cNvSpPr/>
      </dsp:nvSpPr>
      <dsp:spPr>
        <a:xfrm>
          <a:off x="7550462" y="2564812"/>
          <a:ext cx="2744364" cy="16466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1" kern="1200" dirty="0">
              <a:solidFill>
                <a:schemeClr val="tx1"/>
              </a:solidFill>
              <a:latin typeface="Calibri" panose="020F0502020204030204" pitchFamily="34" charset="0"/>
            </a:rPr>
            <a:t>Competencias digitales de los alumnos.</a:t>
          </a:r>
          <a:endParaRPr lang="es-NI" sz="3300" b="1" kern="1200" dirty="0">
            <a:solidFill>
              <a:schemeClr val="tx1"/>
            </a:solidFill>
            <a:latin typeface="Calibri" panose="020F0502020204030204" pitchFamily="34" charset="0"/>
          </a:endParaRPr>
        </a:p>
      </dsp:txBody>
      <dsp:txXfrm>
        <a:off x="7550462" y="2564812"/>
        <a:ext cx="2744364" cy="16466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C5758-035E-454F-9D8D-B47963BC32B5}">
      <dsp:nvSpPr>
        <dsp:cNvPr id="0" name=""/>
        <dsp:cNvSpPr/>
      </dsp:nvSpPr>
      <dsp:spPr>
        <a:xfrm>
          <a:off x="4" y="522464"/>
          <a:ext cx="1904523" cy="1904523"/>
        </a:xfrm>
        <a:prstGeom prst="roundRect">
          <a:avLst>
            <a:gd name="adj" fmla="val 10000"/>
          </a:avLst>
        </a:prstGeom>
        <a:blipFill rotWithShape="1">
          <a:blip xmlns:r="http://schemas.openxmlformats.org/officeDocument/2006/relationships" r:embed="rId1"/>
          <a:srcRect/>
          <a:stretch>
            <a:fillRect l="-61000" r="-61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C8E49F8-9EEF-4619-8CAC-AF4A278AF172}">
      <dsp:nvSpPr>
        <dsp:cNvPr id="0" name=""/>
        <dsp:cNvSpPr/>
      </dsp:nvSpPr>
      <dsp:spPr>
        <a:xfrm>
          <a:off x="314081" y="2328428"/>
          <a:ext cx="1904523" cy="1904523"/>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Teléfono celular, laptop, CPU de escritorio, iPod, Tablet.</a:t>
          </a:r>
          <a:endParaRPr lang="es-NI" sz="1500" b="1" kern="1200" dirty="0">
            <a:solidFill>
              <a:schemeClr val="tx1"/>
            </a:solidFill>
          </a:endParaRPr>
        </a:p>
      </dsp:txBody>
      <dsp:txXfrm>
        <a:off x="369863" y="2384210"/>
        <a:ext cx="1792959" cy="1792959"/>
      </dsp:txXfrm>
    </dsp:sp>
    <dsp:sp modelId="{7BB9BB21-CA3B-46CA-B1A8-695F65FEDEB3}">
      <dsp:nvSpPr>
        <dsp:cNvPr id="0" name=""/>
        <dsp:cNvSpPr/>
      </dsp:nvSpPr>
      <dsp:spPr>
        <a:xfrm rot="21554519">
          <a:off x="2272779" y="1226003"/>
          <a:ext cx="368298" cy="457630"/>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NI" sz="1200" kern="1200"/>
        </a:p>
      </dsp:txBody>
      <dsp:txXfrm>
        <a:off x="2272784" y="1318260"/>
        <a:ext cx="257809" cy="274578"/>
      </dsp:txXfrm>
    </dsp:sp>
    <dsp:sp modelId="{09885D8F-104A-4694-93A0-8F6D53A52755}">
      <dsp:nvSpPr>
        <dsp:cNvPr id="0" name=""/>
        <dsp:cNvSpPr/>
      </dsp:nvSpPr>
      <dsp:spPr>
        <a:xfrm>
          <a:off x="2956718" y="483345"/>
          <a:ext cx="1904523" cy="1904523"/>
        </a:xfrm>
        <a:prstGeom prst="roundRect">
          <a:avLst>
            <a:gd name="adj" fmla="val 10000"/>
          </a:avLst>
        </a:prstGeom>
        <a:blipFill rotWithShape="1">
          <a:blip xmlns:r="http://schemas.openxmlformats.org/officeDocument/2006/relationships" r:embed="rId2"/>
          <a:srcRect/>
          <a:stretch>
            <a:fillRect l="-16000" r="-16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5A8718-70A6-4FB1-BCE4-002DCC0C63EF}">
      <dsp:nvSpPr>
        <dsp:cNvPr id="0" name=""/>
        <dsp:cNvSpPr/>
      </dsp:nvSpPr>
      <dsp:spPr>
        <a:xfrm>
          <a:off x="3266757" y="2328428"/>
          <a:ext cx="1904523" cy="1904523"/>
        </a:xfrm>
        <a:prstGeom prst="roundRect">
          <a:avLst>
            <a:gd name="adj" fmla="val 10000"/>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Internet, correos electrónicos, paginas web, </a:t>
          </a:r>
          <a:r>
            <a:rPr lang="es-ES" sz="1500" b="1" kern="1200" dirty="0" err="1">
              <a:solidFill>
                <a:schemeClr val="tx1"/>
              </a:solidFill>
            </a:rPr>
            <a:t>sofware</a:t>
          </a:r>
          <a:r>
            <a:rPr lang="es-ES" sz="1500" b="1" kern="1200" dirty="0">
              <a:solidFill>
                <a:schemeClr val="tx1"/>
              </a:solidFill>
            </a:rPr>
            <a:t> educativos, </a:t>
          </a:r>
          <a:r>
            <a:rPr lang="es-ES" sz="1500" b="1" kern="1200" dirty="0" err="1">
              <a:solidFill>
                <a:schemeClr val="tx1"/>
              </a:solidFill>
            </a:rPr>
            <a:t>genially</a:t>
          </a:r>
          <a:r>
            <a:rPr lang="es-ES" sz="1500" b="1" kern="1200" dirty="0">
              <a:solidFill>
                <a:schemeClr val="tx1"/>
              </a:solidFill>
            </a:rPr>
            <a:t>, </a:t>
          </a:r>
          <a:r>
            <a:rPr lang="es-ES" sz="1500" b="1" kern="1200" dirty="0" err="1">
              <a:solidFill>
                <a:schemeClr val="tx1"/>
              </a:solidFill>
            </a:rPr>
            <a:t>canvas</a:t>
          </a:r>
          <a:r>
            <a:rPr lang="es-ES" sz="1500" b="1" kern="1200" dirty="0">
              <a:solidFill>
                <a:schemeClr val="tx1"/>
              </a:solidFill>
            </a:rPr>
            <a:t>, </a:t>
          </a:r>
          <a:r>
            <a:rPr lang="es-ES" sz="1500" b="1" kern="1200" dirty="0" err="1">
              <a:solidFill>
                <a:schemeClr val="tx1"/>
              </a:solidFill>
            </a:rPr>
            <a:t>cmaptool</a:t>
          </a:r>
          <a:r>
            <a:rPr lang="es-ES" sz="1500" b="1" kern="1200" dirty="0">
              <a:solidFill>
                <a:schemeClr val="tx1"/>
              </a:solidFill>
            </a:rPr>
            <a:t>, </a:t>
          </a:r>
          <a:r>
            <a:rPr lang="es-ES" sz="1500" b="1" kern="1200" dirty="0" err="1">
              <a:solidFill>
                <a:schemeClr val="tx1"/>
              </a:solidFill>
            </a:rPr>
            <a:t>powton</a:t>
          </a:r>
          <a:r>
            <a:rPr lang="es-ES" sz="1500" b="1" kern="1200" dirty="0">
              <a:solidFill>
                <a:schemeClr val="tx1"/>
              </a:solidFill>
            </a:rPr>
            <a:t>  , multimedia, diapositivas</a:t>
          </a:r>
          <a:r>
            <a:rPr lang="es-ES" sz="1500" kern="1200" dirty="0"/>
            <a:t>.</a:t>
          </a:r>
          <a:endParaRPr lang="es-NI" sz="1500" kern="1200" dirty="0"/>
        </a:p>
      </dsp:txBody>
      <dsp:txXfrm>
        <a:off x="3322539" y="2384210"/>
        <a:ext cx="1792959" cy="1792959"/>
      </dsp:txXfrm>
    </dsp:sp>
    <dsp:sp modelId="{8FE700E6-B0A6-4718-B789-E7F1AF598CBD}">
      <dsp:nvSpPr>
        <dsp:cNvPr id="0" name=""/>
        <dsp:cNvSpPr/>
      </dsp:nvSpPr>
      <dsp:spPr>
        <a:xfrm rot="46164">
          <a:off x="5214161" y="1226689"/>
          <a:ext cx="352966" cy="457630"/>
        </a:xfrm>
        <a:prstGeom prst="rightArrow">
          <a:avLst>
            <a:gd name="adj1" fmla="val 60000"/>
            <a:gd name="adj2" fmla="val 5000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NI" sz="1200" kern="1200"/>
        </a:p>
      </dsp:txBody>
      <dsp:txXfrm>
        <a:off x="5214166" y="1317504"/>
        <a:ext cx="247076" cy="274578"/>
      </dsp:txXfrm>
    </dsp:sp>
    <dsp:sp modelId="{E0EEE4D3-6727-452F-B076-9CC20828A3BA}">
      <dsp:nvSpPr>
        <dsp:cNvPr id="0" name=""/>
        <dsp:cNvSpPr/>
      </dsp:nvSpPr>
      <dsp:spPr>
        <a:xfrm>
          <a:off x="5869628" y="522464"/>
          <a:ext cx="1904523" cy="1904523"/>
        </a:xfrm>
        <a:prstGeom prst="roundRect">
          <a:avLst>
            <a:gd name="adj" fmla="val 10000"/>
          </a:avLst>
        </a:prstGeom>
        <a:blipFill rotWithShape="1">
          <a:blip xmlns:r="http://schemas.openxmlformats.org/officeDocument/2006/relationships" r:embed="rId3"/>
          <a:srcRect/>
          <a:stretch>
            <a:fillRect l="-9000" r="-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107E8F1-E2ED-4D5D-BF83-DFBEBE7468D7}">
      <dsp:nvSpPr>
        <dsp:cNvPr id="0" name=""/>
        <dsp:cNvSpPr/>
      </dsp:nvSpPr>
      <dsp:spPr>
        <a:xfrm>
          <a:off x="6219433" y="2328428"/>
          <a:ext cx="1904523" cy="1904523"/>
        </a:xfrm>
        <a:prstGeom prst="roundRect">
          <a:avLst>
            <a:gd name="adj" fmla="val 1000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chemeClr val="tx1"/>
              </a:solidFill>
            </a:rPr>
            <a:t>videos en YouTube, uso de redes sociales, blogs, Espacios virtuales de aprendizaje</a:t>
          </a:r>
          <a:r>
            <a:rPr lang="es-ES" sz="1500" kern="1200" dirty="0"/>
            <a:t>, </a:t>
          </a:r>
          <a:endParaRPr lang="es-NI" sz="1500" kern="1200" dirty="0"/>
        </a:p>
      </dsp:txBody>
      <dsp:txXfrm>
        <a:off x="6275215" y="2384210"/>
        <a:ext cx="1792959" cy="17929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5250E-9A17-47AA-8C20-92EB8025E4C9}">
      <dsp:nvSpPr>
        <dsp:cNvPr id="0" name=""/>
        <dsp:cNvSpPr/>
      </dsp:nvSpPr>
      <dsp:spPr>
        <a:xfrm>
          <a:off x="146" y="0"/>
          <a:ext cx="1947914" cy="46846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t>Crear y gestionar aulas virtuales </a:t>
          </a:r>
          <a:endParaRPr lang="es-NI" sz="1800" b="1" kern="1200" dirty="0"/>
        </a:p>
      </dsp:txBody>
      <dsp:txXfrm>
        <a:off x="146" y="1873857"/>
        <a:ext cx="1947914" cy="1873857"/>
      </dsp:txXfrm>
    </dsp:sp>
    <dsp:sp modelId="{71FC1C3C-514F-4323-9987-2354B50173A4}">
      <dsp:nvSpPr>
        <dsp:cNvPr id="0" name=""/>
        <dsp:cNvSpPr/>
      </dsp:nvSpPr>
      <dsp:spPr>
        <a:xfrm>
          <a:off x="269442" y="281078"/>
          <a:ext cx="1559986" cy="1559986"/>
        </a:xfrm>
        <a:prstGeom prst="ellipse">
          <a:avLst/>
        </a:prstGeom>
        <a:blipFill rotWithShape="1">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D93A29-89F3-4A26-87BF-DB0931C3D478}">
      <dsp:nvSpPr>
        <dsp:cNvPr id="0" name=""/>
        <dsp:cNvSpPr/>
      </dsp:nvSpPr>
      <dsp:spPr>
        <a:xfrm>
          <a:off x="2006498" y="0"/>
          <a:ext cx="1947914" cy="46846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t>Utilizar diferentes dispositivos electrónicos </a:t>
          </a:r>
          <a:endParaRPr lang="es-NI" sz="1600" b="1" kern="1200" dirty="0"/>
        </a:p>
      </dsp:txBody>
      <dsp:txXfrm>
        <a:off x="2006498" y="1873857"/>
        <a:ext cx="1947914" cy="1873857"/>
      </dsp:txXfrm>
    </dsp:sp>
    <dsp:sp modelId="{A0288556-C84D-4DDD-B4D5-292A15E8108C}">
      <dsp:nvSpPr>
        <dsp:cNvPr id="0" name=""/>
        <dsp:cNvSpPr/>
      </dsp:nvSpPr>
      <dsp:spPr>
        <a:xfrm>
          <a:off x="2200462" y="281078"/>
          <a:ext cx="1559986" cy="1559986"/>
        </a:xfrm>
        <a:prstGeom prst="ellipse">
          <a:avLst/>
        </a:prstGeom>
        <a:blipFill rotWithShape="1">
          <a:blip xmlns:r="http://schemas.openxmlformats.org/officeDocument/2006/relationships" r:embed="rId2"/>
          <a:srcRect/>
          <a:stretch>
            <a:fillRect l="-28000" r="-2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3D9E6C-1F13-4FE9-9D61-85036B62B020}">
      <dsp:nvSpPr>
        <dsp:cNvPr id="0" name=""/>
        <dsp:cNvSpPr/>
      </dsp:nvSpPr>
      <dsp:spPr>
        <a:xfrm>
          <a:off x="4012849" y="0"/>
          <a:ext cx="1947914" cy="46846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t>Navegar en la web y buscar recursos didácticos confiables</a:t>
          </a:r>
          <a:endParaRPr lang="es-NI" sz="1600" b="1" kern="1200" dirty="0"/>
        </a:p>
      </dsp:txBody>
      <dsp:txXfrm>
        <a:off x="4012849" y="1873857"/>
        <a:ext cx="1947914" cy="1873857"/>
      </dsp:txXfrm>
    </dsp:sp>
    <dsp:sp modelId="{9A931F51-FF78-4AFA-84EA-650955B96CE5}">
      <dsp:nvSpPr>
        <dsp:cNvPr id="0" name=""/>
        <dsp:cNvSpPr/>
      </dsp:nvSpPr>
      <dsp:spPr>
        <a:xfrm>
          <a:off x="4206814" y="281078"/>
          <a:ext cx="1559986" cy="1559986"/>
        </a:xfrm>
        <a:prstGeom prst="ellipse">
          <a:avLst/>
        </a:prstGeom>
        <a:blipFill rotWithShape="1">
          <a:blip xmlns:r="http://schemas.openxmlformats.org/officeDocument/2006/relationships" r:embed="rId3"/>
          <a:srcRect/>
          <a:stretch>
            <a:fillRect l="-29000" r="-2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CAFFEF-D924-433C-AB53-08E68415A7D3}">
      <dsp:nvSpPr>
        <dsp:cNvPr id="0" name=""/>
        <dsp:cNvSpPr/>
      </dsp:nvSpPr>
      <dsp:spPr>
        <a:xfrm>
          <a:off x="5970425" y="0"/>
          <a:ext cx="1947914" cy="46846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t>Crear lecciones multimedia y administrar  recursos tecnológico o digitales  educativos </a:t>
          </a:r>
          <a:endParaRPr lang="es-NI" sz="1600" b="1" kern="1200" dirty="0"/>
        </a:p>
      </dsp:txBody>
      <dsp:txXfrm>
        <a:off x="5970425" y="1873857"/>
        <a:ext cx="1947914" cy="1873857"/>
      </dsp:txXfrm>
    </dsp:sp>
    <dsp:sp modelId="{E0469561-C18F-4471-9806-D8D76B6D445B}">
      <dsp:nvSpPr>
        <dsp:cNvPr id="0" name=""/>
        <dsp:cNvSpPr/>
      </dsp:nvSpPr>
      <dsp:spPr>
        <a:xfrm>
          <a:off x="6213165" y="281078"/>
          <a:ext cx="1559986" cy="1559986"/>
        </a:xfrm>
        <a:prstGeom prst="ellipse">
          <a:avLst/>
        </a:prstGeom>
        <a:blipFill rotWithShape="1">
          <a:blip xmlns:r="http://schemas.openxmlformats.org/officeDocument/2006/relationships" r:embed="rId4"/>
          <a:srcRect/>
          <a:stretch>
            <a:fillRect l="-41000" r="-41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B969C3-3B4E-4C27-89FC-1C603B20E220}">
      <dsp:nvSpPr>
        <dsp:cNvPr id="0" name=""/>
        <dsp:cNvSpPr/>
      </dsp:nvSpPr>
      <dsp:spPr>
        <a:xfrm>
          <a:off x="8025553" y="0"/>
          <a:ext cx="1947914" cy="46846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t>Seguridad: Gestionar y controlar la identidad digital</a:t>
          </a:r>
          <a:endParaRPr lang="es-NI" sz="1600" b="1" kern="1200" dirty="0"/>
        </a:p>
      </dsp:txBody>
      <dsp:txXfrm>
        <a:off x="8025553" y="1873857"/>
        <a:ext cx="1947914" cy="1873857"/>
      </dsp:txXfrm>
    </dsp:sp>
    <dsp:sp modelId="{B8FE4DFB-4D04-4B21-AB22-15BF9F3FB2D5}">
      <dsp:nvSpPr>
        <dsp:cNvPr id="0" name=""/>
        <dsp:cNvSpPr/>
      </dsp:nvSpPr>
      <dsp:spPr>
        <a:xfrm>
          <a:off x="8219517" y="281078"/>
          <a:ext cx="1559986" cy="1559986"/>
        </a:xfrm>
        <a:prstGeom prst="ellipse">
          <a:avLst/>
        </a:prstGeom>
        <a:blipFill rotWithShape="1">
          <a:blip xmlns:r="http://schemas.openxmlformats.org/officeDocument/2006/relationships" r:embed="rId5"/>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56D600-A3F3-40DB-A43A-9BC8AE4CB853}">
      <dsp:nvSpPr>
        <dsp:cNvPr id="0" name=""/>
        <dsp:cNvSpPr/>
      </dsp:nvSpPr>
      <dsp:spPr>
        <a:xfrm>
          <a:off x="10032051" y="0"/>
          <a:ext cx="1947914" cy="468464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l" defTabSz="711200">
            <a:lnSpc>
              <a:spcPct val="90000"/>
            </a:lnSpc>
            <a:spcBef>
              <a:spcPct val="0"/>
            </a:spcBef>
            <a:spcAft>
              <a:spcPct val="35000"/>
            </a:spcAft>
            <a:buNone/>
          </a:pPr>
          <a:endParaRPr lang="es-NI" sz="1600" kern="1200" dirty="0"/>
        </a:p>
        <a:p>
          <a:pPr marL="171450" lvl="1" indent="-171450" algn="l" defTabSz="711200">
            <a:lnSpc>
              <a:spcPct val="90000"/>
            </a:lnSpc>
            <a:spcBef>
              <a:spcPct val="0"/>
            </a:spcBef>
            <a:spcAft>
              <a:spcPct val="15000"/>
            </a:spcAft>
            <a:buChar char="•"/>
          </a:pPr>
          <a:r>
            <a:rPr lang="es-ES" sz="1600" b="1" kern="1200" dirty="0">
              <a:solidFill>
                <a:schemeClr val="tx1"/>
              </a:solidFill>
            </a:rPr>
            <a:t>Respetar los derechos de autor y licencias.</a:t>
          </a:r>
          <a:endParaRPr lang="es-NI" sz="1600" b="1" kern="1200" dirty="0">
            <a:solidFill>
              <a:schemeClr val="tx1"/>
            </a:solidFill>
          </a:endParaRPr>
        </a:p>
      </dsp:txBody>
      <dsp:txXfrm>
        <a:off x="10032051" y="1873857"/>
        <a:ext cx="1947914" cy="1873857"/>
      </dsp:txXfrm>
    </dsp:sp>
    <dsp:sp modelId="{B5A87764-816A-4D4F-B756-E0BC72267983}">
      <dsp:nvSpPr>
        <dsp:cNvPr id="0" name=""/>
        <dsp:cNvSpPr/>
      </dsp:nvSpPr>
      <dsp:spPr>
        <a:xfrm>
          <a:off x="10225869" y="281078"/>
          <a:ext cx="1559986" cy="1559986"/>
        </a:xfrm>
        <a:prstGeom prst="ellipse">
          <a:avLst/>
        </a:prstGeom>
        <a:blipFill rotWithShape="1">
          <a:blip xmlns:r="http://schemas.openxmlformats.org/officeDocument/2006/relationships" r:embed="rId6"/>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547D02-A822-435D-81E8-E5F6196EAE41}">
      <dsp:nvSpPr>
        <dsp:cNvPr id="0" name=""/>
        <dsp:cNvSpPr/>
      </dsp:nvSpPr>
      <dsp:spPr>
        <a:xfrm>
          <a:off x="479198" y="3747714"/>
          <a:ext cx="11021568" cy="702696"/>
        </a:xfrm>
        <a:prstGeom prst="leftRightArrow">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58C4D-8966-40F3-8160-05CE3CCA93C2}">
      <dsp:nvSpPr>
        <dsp:cNvPr id="0" name=""/>
        <dsp:cNvSpPr/>
      </dsp:nvSpPr>
      <dsp:spPr>
        <a:xfrm>
          <a:off x="1729" y="0"/>
          <a:ext cx="2691279" cy="5230124"/>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s-NI" sz="2000" b="0" u="none" kern="1200" cap="none" spc="0" noProof="0" dirty="0">
              <a:ln w="0"/>
              <a:solidFill>
                <a:schemeClr val="tx1"/>
              </a:solidFill>
              <a:effectLst>
                <a:outerShdw blurRad="38100" dist="19050" dir="2700000" algn="tl" rotWithShape="0">
                  <a:schemeClr val="dk1">
                    <a:alpha val="40000"/>
                  </a:schemeClr>
                </a:outerShdw>
              </a:effectLst>
              <a:uFillTx/>
              <a:latin typeface="Calibri" panose="020F0502020204030204" pitchFamily="34" charset="0"/>
            </a:rPr>
            <a:t>Aprendizaje individual</a:t>
          </a:r>
          <a:r>
            <a:rPr lang="es-NI" sz="2000" b="0" u="none" kern="1200" cap="none" spc="0" noProof="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marL="228600" lvl="1" indent="-228600" algn="l" defTabSz="889000">
            <a:lnSpc>
              <a:spcPct val="90000"/>
            </a:lnSpc>
            <a:spcBef>
              <a:spcPct val="0"/>
            </a:spcBef>
            <a:spcAft>
              <a:spcPct val="15000"/>
            </a:spcAft>
            <a:buChar char="•"/>
          </a:pPr>
          <a:r>
            <a:rPr lang="es-NI" sz="2000" kern="1200" noProof="0" dirty="0">
              <a:solidFill>
                <a:schemeClr val="tx1"/>
              </a:solidFill>
              <a:latin typeface="Calibri" panose="020F0502020204030204" pitchFamily="34" charset="0"/>
              <a:cs typeface="Arial" panose="020B0604020202020204" pitchFamily="34" charset="0"/>
            </a:rPr>
            <a:t>Creación de: Gráficos  o mapas mentales.(</a:t>
          </a:r>
          <a:r>
            <a:rPr lang="es-NI" sz="2000" kern="1200" noProof="0" dirty="0" err="1">
              <a:solidFill>
                <a:schemeClr val="tx1"/>
              </a:solidFill>
              <a:latin typeface="Calibri" panose="020F0502020204030204" pitchFamily="34" charset="0"/>
              <a:cs typeface="Arial" panose="020B0604020202020204" pitchFamily="34" charset="0"/>
            </a:rPr>
            <a:t>cmaptool</a:t>
          </a:r>
          <a:r>
            <a:rPr lang="es-NI" sz="2000" kern="1200" noProof="0" dirty="0">
              <a:solidFill>
                <a:schemeClr val="tx1"/>
              </a:solidFill>
              <a:latin typeface="Calibri" panose="020F0502020204030204" pitchFamily="34" charset="0"/>
              <a:cs typeface="Arial" panose="020B0604020202020204" pitchFamily="34" charset="0"/>
            </a:rPr>
            <a:t>)</a:t>
          </a:r>
        </a:p>
      </dsp:txBody>
      <dsp:txXfrm>
        <a:off x="1729" y="2092049"/>
        <a:ext cx="2691279" cy="2092049"/>
      </dsp:txXfrm>
    </dsp:sp>
    <dsp:sp modelId="{208B9B0B-B3BE-4717-95D2-93C7F37E95BD}">
      <dsp:nvSpPr>
        <dsp:cNvPr id="0" name=""/>
        <dsp:cNvSpPr/>
      </dsp:nvSpPr>
      <dsp:spPr>
        <a:xfrm>
          <a:off x="476553" y="313807"/>
          <a:ext cx="1741631" cy="1741631"/>
        </a:xfrm>
        <a:prstGeom prst="ellipse">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94AB75A-6F78-4F27-BBF7-0ED9308665A0}">
      <dsp:nvSpPr>
        <dsp:cNvPr id="0" name=""/>
        <dsp:cNvSpPr/>
      </dsp:nvSpPr>
      <dsp:spPr>
        <a:xfrm>
          <a:off x="2773747" y="0"/>
          <a:ext cx="2691279" cy="5230124"/>
        </a:xfrm>
        <a:prstGeom prst="roundRect">
          <a:avLst>
            <a:gd name="adj" fmla="val 10000"/>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s-NI" sz="2000" b="0" u="none" kern="1200" cap="none" spc="0" noProof="0" dirty="0">
              <a:ln w="0"/>
              <a:solidFill>
                <a:schemeClr val="tx1"/>
              </a:solidFill>
              <a:effectLst>
                <a:outerShdw blurRad="38100" dist="19050" dir="2700000" algn="tl" rotWithShape="0">
                  <a:schemeClr val="dk1">
                    <a:alpha val="40000"/>
                  </a:schemeClr>
                </a:outerShdw>
              </a:effectLst>
              <a:uFillTx/>
            </a:rPr>
            <a:t>Aprendizaje colaborativo</a:t>
          </a:r>
          <a:endParaRPr lang="es-NI" sz="2000" b="0" u="none" kern="1200" cap="none" spc="0" noProof="0" dirty="0">
            <a:ln w="0"/>
            <a:solidFill>
              <a:schemeClr val="tx1"/>
            </a:solidFill>
            <a:effectLst>
              <a:outerShdw blurRad="38100" dist="19050" dir="2700000" algn="tl" rotWithShape="0">
                <a:schemeClr val="dk1">
                  <a:alpha val="40000"/>
                </a:schemeClr>
              </a:outerShdw>
            </a:effectLst>
          </a:endParaRPr>
        </a:p>
        <a:p>
          <a:pPr marL="228600" lvl="1" indent="-228600" algn="l" defTabSz="889000">
            <a:lnSpc>
              <a:spcPct val="90000"/>
            </a:lnSpc>
            <a:spcBef>
              <a:spcPct val="0"/>
            </a:spcBef>
            <a:spcAft>
              <a:spcPct val="15000"/>
            </a:spcAft>
            <a:buChar char="•"/>
          </a:pPr>
          <a:r>
            <a:rPr lang="es-NI" sz="2000" kern="1200" noProof="0" dirty="0">
              <a:solidFill>
                <a:schemeClr val="tx1"/>
              </a:solidFill>
              <a:latin typeface="+mj-lt"/>
            </a:rPr>
            <a:t>Trabajos en parejas.</a:t>
          </a:r>
          <a:endParaRPr lang="es-NI" sz="2000" kern="1200" noProof="0" dirty="0">
            <a:solidFill>
              <a:schemeClr val="tx1"/>
            </a:solidFill>
          </a:endParaRPr>
        </a:p>
        <a:p>
          <a:pPr marL="228600" lvl="1" indent="-228600" algn="l" defTabSz="889000">
            <a:lnSpc>
              <a:spcPct val="90000"/>
            </a:lnSpc>
            <a:spcBef>
              <a:spcPct val="0"/>
            </a:spcBef>
            <a:spcAft>
              <a:spcPct val="15000"/>
            </a:spcAft>
            <a:buChar char="•"/>
          </a:pPr>
          <a:r>
            <a:rPr lang="es-NI" sz="2000" kern="1200" noProof="0" dirty="0">
              <a:solidFill>
                <a:schemeClr val="tx1"/>
              </a:solidFill>
              <a:latin typeface="+mj-lt"/>
            </a:rPr>
            <a:t> Exposiciones, elaborando laminas en </a:t>
          </a:r>
          <a:r>
            <a:rPr lang="es-NI" sz="2000" kern="1200" noProof="0" dirty="0" err="1">
              <a:solidFill>
                <a:schemeClr val="tx1"/>
              </a:solidFill>
              <a:latin typeface="+mj-lt"/>
            </a:rPr>
            <a:t>genially</a:t>
          </a:r>
          <a:r>
            <a:rPr lang="es-NI" sz="2000" kern="1200" noProof="0" dirty="0">
              <a:solidFill>
                <a:schemeClr val="tx1"/>
              </a:solidFill>
              <a:latin typeface="+mj-lt"/>
            </a:rPr>
            <a:t>, o </a:t>
          </a:r>
          <a:r>
            <a:rPr lang="es-NI" sz="2000" kern="1200" noProof="0" dirty="0" err="1">
              <a:solidFill>
                <a:schemeClr val="tx1"/>
              </a:solidFill>
              <a:latin typeface="+mj-lt"/>
            </a:rPr>
            <a:t>canva</a:t>
          </a:r>
          <a:r>
            <a:rPr lang="es-NI" sz="2000" kern="1200" noProof="0" dirty="0">
              <a:solidFill>
                <a:schemeClr val="tx1"/>
              </a:solidFill>
              <a:latin typeface="+mj-lt"/>
            </a:rPr>
            <a:t> </a:t>
          </a:r>
          <a:endParaRPr lang="es-NI" sz="2000" kern="1200" noProof="0" dirty="0">
            <a:solidFill>
              <a:schemeClr val="tx1"/>
            </a:solidFill>
          </a:endParaRPr>
        </a:p>
      </dsp:txBody>
      <dsp:txXfrm>
        <a:off x="2773747" y="2092049"/>
        <a:ext cx="2691279" cy="2092049"/>
      </dsp:txXfrm>
    </dsp:sp>
    <dsp:sp modelId="{3DEB2198-F5D5-4CE7-AAB6-0E6E49C5F394}">
      <dsp:nvSpPr>
        <dsp:cNvPr id="0" name=""/>
        <dsp:cNvSpPr/>
      </dsp:nvSpPr>
      <dsp:spPr>
        <a:xfrm>
          <a:off x="3248571" y="313807"/>
          <a:ext cx="1741631" cy="1741631"/>
        </a:xfrm>
        <a:prstGeom prst="ellipse">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46731FB-30B5-4378-A3FD-E7345BBD6BD7}">
      <dsp:nvSpPr>
        <dsp:cNvPr id="0" name=""/>
        <dsp:cNvSpPr/>
      </dsp:nvSpPr>
      <dsp:spPr>
        <a:xfrm>
          <a:off x="5545765" y="0"/>
          <a:ext cx="2691279" cy="5230124"/>
        </a:xfrm>
        <a:prstGeom prst="roundRect">
          <a:avLst>
            <a:gd name="adj" fmla="val 10000"/>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NI" sz="2000" b="0" u="none" kern="1200" cap="none" spc="0" noProof="0" dirty="0">
              <a:ln w="0"/>
              <a:solidFill>
                <a:schemeClr val="tx1"/>
              </a:solidFill>
              <a:effectLst>
                <a:outerShdw blurRad="38100" dist="19050" dir="2700000" algn="tl" rotWithShape="0">
                  <a:schemeClr val="dk1">
                    <a:alpha val="40000"/>
                  </a:schemeClr>
                </a:outerShdw>
              </a:effectLst>
              <a:uFillTx/>
            </a:rPr>
            <a:t>Estrategia centrada en la creatividad</a:t>
          </a:r>
        </a:p>
        <a:p>
          <a:pPr marL="0" lvl="0" indent="0" algn="ctr" defTabSz="889000">
            <a:lnSpc>
              <a:spcPct val="90000"/>
            </a:lnSpc>
            <a:spcBef>
              <a:spcPct val="0"/>
            </a:spcBef>
            <a:spcAft>
              <a:spcPct val="35000"/>
            </a:spcAft>
            <a:buNone/>
          </a:pPr>
          <a:r>
            <a:rPr lang="es-NI" sz="2000" b="0" u="none" kern="1200" cap="none" spc="0" noProof="0" dirty="0">
              <a:ln w="0"/>
              <a:solidFill>
                <a:schemeClr val="tx1"/>
              </a:solidFill>
              <a:effectLst>
                <a:outerShdw blurRad="38100" dist="19050" dir="2700000" algn="tl" rotWithShape="0">
                  <a:schemeClr val="dk1">
                    <a:alpha val="40000"/>
                  </a:schemeClr>
                </a:outerShdw>
              </a:effectLst>
              <a:uFillTx/>
            </a:rPr>
            <a:t>Solicitar la elaboración  de una infografía en </a:t>
          </a:r>
          <a:r>
            <a:rPr lang="es-NI" sz="2000" b="0" u="none" kern="1200" cap="none" spc="0" noProof="0" dirty="0">
              <a:ln w="0"/>
              <a:solidFill>
                <a:schemeClr val="tx1"/>
              </a:solidFill>
              <a:effectLst>
                <a:outerShdw blurRad="38100" dist="19050" dir="2700000" algn="tl" rotWithShape="0">
                  <a:schemeClr val="dk1">
                    <a:alpha val="40000"/>
                  </a:schemeClr>
                </a:outerShdw>
              </a:effectLst>
              <a:uFillTx/>
              <a:hlinkClick xmlns:r="http://schemas.openxmlformats.org/officeDocument/2006/relationships" r:id="rId3"/>
            </a:rPr>
            <a:t>www.venngage.co</a:t>
          </a:r>
          <a:endParaRPr lang="es-NI" sz="2000" b="0" u="none" kern="1200" cap="none" spc="0" noProof="0" dirty="0">
            <a:ln w="0"/>
            <a:solidFill>
              <a:schemeClr val="tx1"/>
            </a:solidFill>
            <a:effectLst>
              <a:outerShdw blurRad="38100" dist="19050" dir="2700000" algn="tl" rotWithShape="0">
                <a:schemeClr val="dk1">
                  <a:alpha val="40000"/>
                </a:schemeClr>
              </a:outerShdw>
            </a:effectLst>
            <a:uFillTx/>
          </a:endParaRPr>
        </a:p>
        <a:p>
          <a:pPr marL="0" lvl="0" indent="0" algn="ctr" defTabSz="889000">
            <a:lnSpc>
              <a:spcPct val="90000"/>
            </a:lnSpc>
            <a:spcBef>
              <a:spcPct val="0"/>
            </a:spcBef>
            <a:spcAft>
              <a:spcPct val="35000"/>
            </a:spcAft>
            <a:buNone/>
          </a:pPr>
          <a:r>
            <a:rPr lang="es-NI" sz="2000" b="0" u="none" kern="1200" cap="none" spc="0" noProof="0" dirty="0">
              <a:ln w="0"/>
              <a:solidFill>
                <a:schemeClr val="tx1"/>
              </a:solidFill>
              <a:effectLst>
                <a:outerShdw blurRad="38100" dist="19050" dir="2700000" algn="tl" rotWithShape="0">
                  <a:schemeClr val="dk1">
                    <a:alpha val="40000"/>
                  </a:schemeClr>
                </a:outerShdw>
              </a:effectLst>
              <a:uFillTx/>
            </a:rPr>
            <a:t>Video </a:t>
          </a:r>
          <a:r>
            <a:rPr lang="es-NI" sz="2000" b="0" u="none" kern="1200" cap="none" spc="0" noProof="0" dirty="0" err="1">
              <a:ln w="0"/>
              <a:solidFill>
                <a:schemeClr val="tx1"/>
              </a:solidFill>
              <a:effectLst>
                <a:outerShdw blurRad="38100" dist="19050" dir="2700000" algn="tl" rotWithShape="0">
                  <a:schemeClr val="dk1">
                    <a:alpha val="40000"/>
                  </a:schemeClr>
                </a:outerShdw>
              </a:effectLst>
              <a:uFillTx/>
            </a:rPr>
            <a:t>tiktok</a:t>
          </a:r>
          <a:r>
            <a:rPr lang="es-NI" sz="2000" b="0" u="none" kern="1200" cap="none" spc="0" noProof="0" dirty="0">
              <a:ln w="0"/>
              <a:solidFill>
                <a:schemeClr val="tx1"/>
              </a:solidFill>
              <a:effectLst>
                <a:outerShdw blurRad="38100" dist="19050" dir="2700000" algn="tl" rotWithShape="0">
                  <a:schemeClr val="dk1">
                    <a:alpha val="40000"/>
                  </a:schemeClr>
                </a:outerShdw>
              </a:effectLst>
              <a:uFillTx/>
            </a:rPr>
            <a:t>.</a:t>
          </a:r>
          <a:endParaRPr lang="es-NI" sz="2000" b="0" u="none" kern="1200" cap="none" spc="0" noProof="0" dirty="0">
            <a:ln w="0"/>
            <a:solidFill>
              <a:schemeClr val="tx1"/>
            </a:solidFill>
            <a:effectLst>
              <a:outerShdw blurRad="38100" dist="19050" dir="2700000" algn="tl" rotWithShape="0">
                <a:schemeClr val="dk1">
                  <a:alpha val="40000"/>
                </a:schemeClr>
              </a:outerShdw>
            </a:effectLst>
          </a:endParaRPr>
        </a:p>
      </dsp:txBody>
      <dsp:txXfrm>
        <a:off x="5545765" y="2092049"/>
        <a:ext cx="2691279" cy="2092049"/>
      </dsp:txXfrm>
    </dsp:sp>
    <dsp:sp modelId="{F42683EA-BD50-4AB7-893A-9B0179AD9610}">
      <dsp:nvSpPr>
        <dsp:cNvPr id="0" name=""/>
        <dsp:cNvSpPr/>
      </dsp:nvSpPr>
      <dsp:spPr>
        <a:xfrm>
          <a:off x="6020589" y="313807"/>
          <a:ext cx="1741631" cy="1741631"/>
        </a:xfrm>
        <a:prstGeom prst="ellipse">
          <a:avLst/>
        </a:prstGeom>
        <a:blipFill rotWithShape="1">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C54DDDC-A7B3-4FB7-9BDE-818A38311E88}">
      <dsp:nvSpPr>
        <dsp:cNvPr id="0" name=""/>
        <dsp:cNvSpPr/>
      </dsp:nvSpPr>
      <dsp:spPr>
        <a:xfrm>
          <a:off x="329550" y="4247959"/>
          <a:ext cx="7579673" cy="784518"/>
        </a:xfrm>
        <a:prstGeom prst="leftRightArrow">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63379-6A32-4A2C-8240-B47C20404F16}">
      <dsp:nvSpPr>
        <dsp:cNvPr id="0" name=""/>
        <dsp:cNvSpPr/>
      </dsp:nvSpPr>
      <dsp:spPr>
        <a:xfrm>
          <a:off x="1398" y="298915"/>
          <a:ext cx="2219125" cy="1528977"/>
        </a:xfrm>
        <a:prstGeom prst="roundRect">
          <a:avLst/>
        </a:prstGeom>
        <a:blipFill rotWithShape="1">
          <a:blip xmlns:r="http://schemas.openxmlformats.org/officeDocument/2006/relationships" r:embed="rId1"/>
          <a:srcRect/>
          <a:stretch>
            <a:fillRect l="-10000" r="-10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972373E-486A-417B-9575-F122759313E4}">
      <dsp:nvSpPr>
        <dsp:cNvPr id="0" name=""/>
        <dsp:cNvSpPr/>
      </dsp:nvSpPr>
      <dsp:spPr>
        <a:xfrm>
          <a:off x="1398" y="1827892"/>
          <a:ext cx="2219125" cy="82329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S" sz="1600" b="0" kern="1200" cap="none" spc="0" dirty="0">
              <a:ln w="0"/>
              <a:effectLst>
                <a:outerShdw blurRad="38100" dist="19050" dir="2700000" algn="tl" rotWithShape="0">
                  <a:schemeClr val="dk1">
                    <a:alpha val="40000"/>
                  </a:schemeClr>
                </a:outerShdw>
              </a:effectLst>
            </a:rPr>
            <a:t>Foros de dudas y consultas en plataforma </a:t>
          </a:r>
        </a:p>
      </dsp:txBody>
      <dsp:txXfrm>
        <a:off x="1398" y="1827892"/>
        <a:ext cx="2219125" cy="823295"/>
      </dsp:txXfrm>
    </dsp:sp>
    <dsp:sp modelId="{5F6F8242-3D33-4791-9434-AAA0F37E35EA}">
      <dsp:nvSpPr>
        <dsp:cNvPr id="0" name=""/>
        <dsp:cNvSpPr/>
      </dsp:nvSpPr>
      <dsp:spPr>
        <a:xfrm>
          <a:off x="2442529" y="298915"/>
          <a:ext cx="2219125" cy="1528977"/>
        </a:xfrm>
        <a:prstGeom prst="roundRect">
          <a:avLst/>
        </a:prstGeom>
        <a:blipFill rotWithShape="1">
          <a:blip xmlns:r="http://schemas.openxmlformats.org/officeDocument/2006/relationships" r:embed="rId2"/>
          <a:srcRect/>
          <a:stretch>
            <a:fillRect l="-2000" r="-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2384D9A-F903-4C94-A3D2-730D2CC59223}">
      <dsp:nvSpPr>
        <dsp:cNvPr id="0" name=""/>
        <dsp:cNvSpPr/>
      </dsp:nvSpPr>
      <dsp:spPr>
        <a:xfrm>
          <a:off x="2442529" y="1827892"/>
          <a:ext cx="2219125" cy="82329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S" sz="1600" b="0" kern="1200" cap="none" spc="0">
              <a:ln w="0"/>
              <a:effectLst>
                <a:outerShdw blurRad="38100" dist="19050" dir="2700000" algn="tl" rotWithShape="0">
                  <a:schemeClr val="dk1">
                    <a:alpha val="40000"/>
                  </a:schemeClr>
                </a:outerShdw>
              </a:effectLst>
            </a:rPr>
            <a:t>Mensajería en plataforma</a:t>
          </a:r>
          <a:endParaRPr lang="es-ES" sz="1600" b="0" kern="1200" cap="none" spc="0" dirty="0">
            <a:ln w="0"/>
            <a:effectLst>
              <a:outerShdw blurRad="38100" dist="19050" dir="2700000" algn="tl" rotWithShape="0">
                <a:schemeClr val="dk1">
                  <a:alpha val="40000"/>
                </a:schemeClr>
              </a:outerShdw>
            </a:effectLst>
          </a:endParaRPr>
        </a:p>
      </dsp:txBody>
      <dsp:txXfrm>
        <a:off x="2442529" y="1827892"/>
        <a:ext cx="2219125" cy="823295"/>
      </dsp:txXfrm>
    </dsp:sp>
    <dsp:sp modelId="{6496F6BD-5B90-48D7-9B58-39954AF36A4C}">
      <dsp:nvSpPr>
        <dsp:cNvPr id="0" name=""/>
        <dsp:cNvSpPr/>
      </dsp:nvSpPr>
      <dsp:spPr>
        <a:xfrm>
          <a:off x="4883660" y="298915"/>
          <a:ext cx="2219125" cy="1528977"/>
        </a:xfrm>
        <a:prstGeom prst="roundRect">
          <a:avLst/>
        </a:prstGeom>
        <a:blipFill rotWithShape="1">
          <a:blip xmlns:r="http://schemas.openxmlformats.org/officeDocument/2006/relationships" r:embed="rId3"/>
          <a:srcRect/>
          <a:stretch>
            <a:fillRect l="-12000" r="-1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A7A286D-FBE8-4E03-A5E2-894A520D3B0E}">
      <dsp:nvSpPr>
        <dsp:cNvPr id="0" name=""/>
        <dsp:cNvSpPr/>
      </dsp:nvSpPr>
      <dsp:spPr>
        <a:xfrm>
          <a:off x="4883660" y="1827892"/>
          <a:ext cx="2219125" cy="82329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S" sz="1600" b="0" kern="1200" cap="none" spc="0">
              <a:ln w="0"/>
              <a:effectLst>
                <a:outerShdw blurRad="38100" dist="19050" dir="2700000" algn="tl" rotWithShape="0">
                  <a:schemeClr val="dk1">
                    <a:alpha val="40000"/>
                  </a:schemeClr>
                </a:outerShdw>
              </a:effectLst>
            </a:rPr>
            <a:t>Correos electrónicos </a:t>
          </a:r>
          <a:endParaRPr lang="es-ES" sz="1600" b="0" kern="1200" cap="none" spc="0" dirty="0">
            <a:ln w="0"/>
            <a:effectLst>
              <a:outerShdw blurRad="38100" dist="19050" dir="2700000" algn="tl" rotWithShape="0">
                <a:schemeClr val="dk1">
                  <a:alpha val="40000"/>
                </a:schemeClr>
              </a:outerShdw>
            </a:effectLst>
          </a:endParaRPr>
        </a:p>
      </dsp:txBody>
      <dsp:txXfrm>
        <a:off x="4883660" y="1827892"/>
        <a:ext cx="2219125" cy="823295"/>
      </dsp:txXfrm>
    </dsp:sp>
    <dsp:sp modelId="{60D2A40F-27FA-4AED-8A46-CC824723BE71}">
      <dsp:nvSpPr>
        <dsp:cNvPr id="0" name=""/>
        <dsp:cNvSpPr/>
      </dsp:nvSpPr>
      <dsp:spPr>
        <a:xfrm>
          <a:off x="1221964" y="2873100"/>
          <a:ext cx="2219125" cy="1528977"/>
        </a:xfrm>
        <a:prstGeom prst="roundRect">
          <a:avLst/>
        </a:prstGeom>
        <a:blipFill rotWithShape="1">
          <a:blip xmlns:r="http://schemas.openxmlformats.org/officeDocument/2006/relationships" r:embed="rId4"/>
          <a:srcRect/>
          <a:stretch>
            <a:fillRect l="-12000" r="-1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A3C86E2-111D-46E2-A4D0-AC2437FE3285}">
      <dsp:nvSpPr>
        <dsp:cNvPr id="0" name=""/>
        <dsp:cNvSpPr/>
      </dsp:nvSpPr>
      <dsp:spPr>
        <a:xfrm>
          <a:off x="1221964" y="4402077"/>
          <a:ext cx="2219125" cy="82329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0" kern="1200" cap="none" spc="0" dirty="0">
              <a:ln w="0"/>
              <a:effectLst>
                <a:outerShdw blurRad="38100" dist="19050" dir="2700000" algn="tl" rotWithShape="0">
                  <a:schemeClr val="dk1">
                    <a:alpha val="40000"/>
                  </a:schemeClr>
                </a:outerShdw>
              </a:effectLst>
            </a:rPr>
            <a:t>Grupos de red social de </a:t>
          </a:r>
          <a:r>
            <a:rPr lang="en-US" sz="1600" b="0" kern="1200" cap="none" spc="0" dirty="0" err="1">
              <a:ln w="0"/>
              <a:effectLst>
                <a:outerShdw blurRad="38100" dist="19050" dir="2700000" algn="tl" rotWithShape="0">
                  <a:schemeClr val="dk1">
                    <a:alpha val="40000"/>
                  </a:schemeClr>
                </a:outerShdw>
              </a:effectLst>
            </a:rPr>
            <a:t>preferencia</a:t>
          </a:r>
          <a:endParaRPr lang="es-ES" sz="1600" b="0" kern="1200" cap="none" spc="0" dirty="0">
            <a:ln w="0"/>
            <a:effectLst>
              <a:outerShdw blurRad="38100" dist="19050" dir="2700000" algn="tl" rotWithShape="0">
                <a:schemeClr val="dk1">
                  <a:alpha val="40000"/>
                </a:schemeClr>
              </a:outerShdw>
            </a:effectLst>
          </a:endParaRPr>
        </a:p>
      </dsp:txBody>
      <dsp:txXfrm>
        <a:off x="1221964" y="4402077"/>
        <a:ext cx="2219125" cy="823295"/>
      </dsp:txXfrm>
    </dsp:sp>
    <dsp:sp modelId="{70F6AAE4-26DE-4AD3-B287-B72FA7BA2FC1}">
      <dsp:nvSpPr>
        <dsp:cNvPr id="0" name=""/>
        <dsp:cNvSpPr/>
      </dsp:nvSpPr>
      <dsp:spPr>
        <a:xfrm>
          <a:off x="3663094" y="2873100"/>
          <a:ext cx="2219125" cy="1528977"/>
        </a:xfrm>
        <a:prstGeom prst="roundRect">
          <a:avLst/>
        </a:prstGeom>
        <a:blipFill rotWithShape="1">
          <a:blip xmlns:r="http://schemas.openxmlformats.org/officeDocument/2006/relationships" r:embed="rId5"/>
          <a:srcRect/>
          <a:stretch>
            <a:fillRect l="-2000" r="-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0A094ED-E780-43F3-834F-160C5A2852C1}">
      <dsp:nvSpPr>
        <dsp:cNvPr id="0" name=""/>
        <dsp:cNvSpPr/>
      </dsp:nvSpPr>
      <dsp:spPr>
        <a:xfrm>
          <a:off x="3663094" y="4402077"/>
          <a:ext cx="2219125" cy="82329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S" sz="1600" b="0" kern="1200" cap="none" spc="0">
              <a:ln w="0"/>
              <a:effectLst>
                <a:outerShdw blurRad="38100" dist="19050" dir="2700000" algn="tl" rotWithShape="0">
                  <a:schemeClr val="dk1">
                    <a:alpha val="40000"/>
                  </a:schemeClr>
                </a:outerShdw>
              </a:effectLst>
            </a:rPr>
            <a:t>Llamadas telefónicas</a:t>
          </a:r>
          <a:endParaRPr lang="es-ES" sz="1600" b="0" kern="1200" cap="none" spc="0" dirty="0">
            <a:ln w="0"/>
            <a:effectLst>
              <a:outerShdw blurRad="38100" dist="19050" dir="2700000" algn="tl" rotWithShape="0">
                <a:schemeClr val="dk1">
                  <a:alpha val="40000"/>
                </a:schemeClr>
              </a:outerShdw>
            </a:effectLst>
          </a:endParaRPr>
        </a:p>
      </dsp:txBody>
      <dsp:txXfrm>
        <a:off x="3663094" y="4402077"/>
        <a:ext cx="2219125" cy="8232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8496E-EB2B-4833-91DB-95EFD440265F}">
      <dsp:nvSpPr>
        <dsp:cNvPr id="0" name=""/>
        <dsp:cNvSpPr/>
      </dsp:nvSpPr>
      <dsp:spPr>
        <a:xfrm>
          <a:off x="123001" y="1266694"/>
          <a:ext cx="5134784" cy="16046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6863" tIns="53340" rIns="53340" bIns="53340" numCol="1" spcCol="1270" anchor="ctr" anchorCtr="0">
          <a:noAutofit/>
        </a:bodyPr>
        <a:lstStyle/>
        <a:p>
          <a:pPr marL="0" lvl="0" indent="0" algn="just" defTabSz="622300">
            <a:lnSpc>
              <a:spcPct val="90000"/>
            </a:lnSpc>
            <a:spcBef>
              <a:spcPct val="0"/>
            </a:spcBef>
            <a:spcAft>
              <a:spcPct val="35000"/>
            </a:spcAft>
            <a:buNone/>
          </a:pPr>
          <a:r>
            <a:rPr lang="es-ES" sz="1400" b="1" u="sng" kern="1200" dirty="0">
              <a:latin typeface="+mn-lt"/>
              <a:cs typeface="Arial" panose="020B0604020202020204" pitchFamily="34" charset="0"/>
            </a:rPr>
            <a:t>Protección de datos personales e identidad digital</a:t>
          </a:r>
          <a:r>
            <a:rPr lang="es-ES" sz="1400" kern="1200" dirty="0">
              <a:latin typeface="+mn-lt"/>
              <a:cs typeface="Arial" panose="020B0604020202020204" pitchFamily="34" charset="0"/>
            </a:rPr>
            <a:t>. Entender los términos habituales de uso de los programas y servicios digitales, proteger activamente los datos personales, respetar la privacidad de los demás y protegerse a sí mismo/a de amenazas, fraudes y ciberacoso. </a:t>
          </a:r>
        </a:p>
      </dsp:txBody>
      <dsp:txXfrm>
        <a:off x="123001" y="1266694"/>
        <a:ext cx="5134784" cy="1604620"/>
      </dsp:txXfrm>
    </dsp:sp>
    <dsp:sp modelId="{E7CDD38B-951F-4F79-89E3-1B36AC7BADC9}">
      <dsp:nvSpPr>
        <dsp:cNvPr id="0" name=""/>
        <dsp:cNvSpPr/>
      </dsp:nvSpPr>
      <dsp:spPr>
        <a:xfrm>
          <a:off x="3480" y="1092072"/>
          <a:ext cx="1123234" cy="168485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2B14A-4181-4595-8688-B3F3A2F1E577}">
      <dsp:nvSpPr>
        <dsp:cNvPr id="0" name=""/>
        <dsp:cNvSpPr/>
      </dsp:nvSpPr>
      <dsp:spPr>
        <a:xfrm>
          <a:off x="5859934" y="1323850"/>
          <a:ext cx="5134784" cy="16046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6863"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b="1" u="sng" kern="1200" dirty="0">
              <a:solidFill>
                <a:schemeClr val="tx1"/>
              </a:solidFill>
              <a:latin typeface="Arial" panose="020B0604020202020204" pitchFamily="34" charset="0"/>
              <a:cs typeface="Arial" panose="020B0604020202020204" pitchFamily="34" charset="0"/>
            </a:rPr>
            <a:t>Protección del entorno. </a:t>
          </a:r>
          <a:r>
            <a:rPr lang="es-ES" sz="1600" kern="1200" dirty="0">
              <a:latin typeface="Arial" panose="020B0604020202020204" pitchFamily="34" charset="0"/>
              <a:cs typeface="Arial" panose="020B0604020202020204" pitchFamily="34" charset="0"/>
            </a:rPr>
            <a:t>Tener en cuenta el impacto de las tecnologías sobre el medio ambiente. </a:t>
          </a:r>
        </a:p>
      </dsp:txBody>
      <dsp:txXfrm>
        <a:off x="5859934" y="1323850"/>
        <a:ext cx="5134784" cy="1604620"/>
      </dsp:txXfrm>
    </dsp:sp>
    <dsp:sp modelId="{6E4A3117-7B26-451C-A5C3-047B2B19F564}">
      <dsp:nvSpPr>
        <dsp:cNvPr id="0" name=""/>
        <dsp:cNvSpPr/>
      </dsp:nvSpPr>
      <dsp:spPr>
        <a:xfrm>
          <a:off x="5645985" y="1092072"/>
          <a:ext cx="1123234" cy="1684851"/>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6B8A33-92B4-4E8F-9277-3DE390B63967}">
      <dsp:nvSpPr>
        <dsp:cNvPr id="0" name=""/>
        <dsp:cNvSpPr/>
      </dsp:nvSpPr>
      <dsp:spPr>
        <a:xfrm>
          <a:off x="217430" y="3343889"/>
          <a:ext cx="5134784" cy="16046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6863"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b="1" u="sng" kern="1200" dirty="0"/>
            <a:t>Protección de la salud. Evitar riesgos para la salud</a:t>
          </a:r>
          <a:r>
            <a:rPr lang="es-ES" sz="1800" kern="1200" dirty="0"/>
            <a:t> relacionados con el uso de la tecnología en cuanto a amenazas para la integridad física y el bienestar psicológico</a:t>
          </a:r>
        </a:p>
      </dsp:txBody>
      <dsp:txXfrm>
        <a:off x="217430" y="3343889"/>
        <a:ext cx="5134784" cy="1604620"/>
      </dsp:txXfrm>
    </dsp:sp>
    <dsp:sp modelId="{732715FA-7B16-4D61-B7F1-10AC38055C15}">
      <dsp:nvSpPr>
        <dsp:cNvPr id="0" name=""/>
        <dsp:cNvSpPr/>
      </dsp:nvSpPr>
      <dsp:spPr>
        <a:xfrm>
          <a:off x="3480" y="3112110"/>
          <a:ext cx="1123234" cy="1684851"/>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6958A3-4568-439C-85E8-077B9A993B15}">
      <dsp:nvSpPr>
        <dsp:cNvPr id="0" name=""/>
        <dsp:cNvSpPr/>
      </dsp:nvSpPr>
      <dsp:spPr>
        <a:xfrm>
          <a:off x="5859934" y="3343889"/>
          <a:ext cx="5134784" cy="16046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6863"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b="1" u="sng" kern="1200" dirty="0">
              <a:solidFill>
                <a:schemeClr val="tx1"/>
              </a:solidFill>
            </a:rPr>
            <a:t>Protección de dispositivos. </a:t>
          </a:r>
          <a:r>
            <a:rPr lang="es-ES" sz="1800" kern="1200" dirty="0"/>
            <a:t>Proteger los dispositivos y los contenidos digitales propios, comprender los riesgos y amenazas en red y conocer medidas de protección y seguridad.    </a:t>
          </a:r>
        </a:p>
      </dsp:txBody>
      <dsp:txXfrm>
        <a:off x="5859934" y="3343889"/>
        <a:ext cx="5134784" cy="1604620"/>
      </dsp:txXfrm>
    </dsp:sp>
    <dsp:sp modelId="{80A14301-9328-4514-A5A1-57E4DB90623B}">
      <dsp:nvSpPr>
        <dsp:cNvPr id="0" name=""/>
        <dsp:cNvSpPr/>
      </dsp:nvSpPr>
      <dsp:spPr>
        <a:xfrm>
          <a:off x="5645985" y="3112110"/>
          <a:ext cx="1123234" cy="1684851"/>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NI"/>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B2E25-5D7A-436E-80F7-2EBD44D4C728}" type="datetimeFigureOut">
              <a:rPr lang="es-NI" smtClean="0"/>
              <a:t>22/9/2023</a:t>
            </a:fld>
            <a:endParaRPr lang="es-NI"/>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NI"/>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NI"/>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D85E-3C17-4432-B483-A4DFEA3BAB9D}" type="slidenum">
              <a:rPr lang="es-NI" smtClean="0"/>
              <a:t>‹Nº›</a:t>
            </a:fld>
            <a:endParaRPr lang="es-NI"/>
          </a:p>
        </p:txBody>
      </p:sp>
    </p:spTree>
    <p:extLst>
      <p:ext uri="{BB962C8B-B14F-4D97-AF65-F5344CB8AC3E}">
        <p14:creationId xmlns:p14="http://schemas.microsoft.com/office/powerpoint/2010/main" val="1054751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10"/>
          </p:nvPr>
        </p:nvSpPr>
        <p:spPr/>
        <p:txBody>
          <a:bodyPr/>
          <a:lstStyle/>
          <a:p>
            <a:fld id="{BA1DD85E-3C17-4432-B483-A4DFEA3BAB9D}" type="slidenum">
              <a:rPr lang="es-NI" smtClean="0"/>
              <a:t>8</a:t>
            </a:fld>
            <a:endParaRPr lang="es-NI"/>
          </a:p>
        </p:txBody>
      </p:sp>
    </p:spTree>
    <p:extLst>
      <p:ext uri="{BB962C8B-B14F-4D97-AF65-F5344CB8AC3E}">
        <p14:creationId xmlns:p14="http://schemas.microsoft.com/office/powerpoint/2010/main" val="222843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DF93C-9634-CE2D-7986-2B04A54B77F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NI"/>
          </a:p>
        </p:txBody>
      </p:sp>
      <p:sp>
        <p:nvSpPr>
          <p:cNvPr id="3" name="Subtítulo 2">
            <a:extLst>
              <a:ext uri="{FF2B5EF4-FFF2-40B4-BE49-F238E27FC236}">
                <a16:creationId xmlns:a16="http://schemas.microsoft.com/office/drawing/2014/main" id="{E99DF57B-6E0E-0ADF-DE50-46353224D3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NI"/>
          </a:p>
        </p:txBody>
      </p:sp>
      <p:sp>
        <p:nvSpPr>
          <p:cNvPr id="4" name="Marcador de fecha 3">
            <a:extLst>
              <a:ext uri="{FF2B5EF4-FFF2-40B4-BE49-F238E27FC236}">
                <a16:creationId xmlns:a16="http://schemas.microsoft.com/office/drawing/2014/main" id="{ADC4BD15-8DAB-91F1-1380-E8141870C98F}"/>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5" name="Marcador de pie de página 4">
            <a:extLst>
              <a:ext uri="{FF2B5EF4-FFF2-40B4-BE49-F238E27FC236}">
                <a16:creationId xmlns:a16="http://schemas.microsoft.com/office/drawing/2014/main" id="{B6090852-68D9-CA53-2F4A-01CCA4924E72}"/>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EB1A2C6C-E6E9-6FF7-889D-4710F66AB59B}"/>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530135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4530E-E0E4-0FF0-8E8A-4FC38F3DF7BB}"/>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texto vertical 2">
            <a:extLst>
              <a:ext uri="{FF2B5EF4-FFF2-40B4-BE49-F238E27FC236}">
                <a16:creationId xmlns:a16="http://schemas.microsoft.com/office/drawing/2014/main" id="{5D873B3B-63AC-86E7-8A63-4E7E8ABCB68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A0AB9886-32CC-22DD-E117-A5E133C0AB30}"/>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5" name="Marcador de pie de página 4">
            <a:extLst>
              <a:ext uri="{FF2B5EF4-FFF2-40B4-BE49-F238E27FC236}">
                <a16:creationId xmlns:a16="http://schemas.microsoft.com/office/drawing/2014/main" id="{614FF439-E884-4F17-025F-F2719E22429B}"/>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EECA06D6-08A1-5CE6-7845-A853DFE15106}"/>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298621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7DA179-E67F-B770-B8AD-B15C5BD0A33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NI"/>
          </a:p>
        </p:txBody>
      </p:sp>
      <p:sp>
        <p:nvSpPr>
          <p:cNvPr id="3" name="Marcador de texto vertical 2">
            <a:extLst>
              <a:ext uri="{FF2B5EF4-FFF2-40B4-BE49-F238E27FC236}">
                <a16:creationId xmlns:a16="http://schemas.microsoft.com/office/drawing/2014/main" id="{E667FDD9-8B79-CC4E-C8ED-DDEF72F7ED1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CCC91944-DC98-160E-4859-F75E95066910}"/>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5" name="Marcador de pie de página 4">
            <a:extLst>
              <a:ext uri="{FF2B5EF4-FFF2-40B4-BE49-F238E27FC236}">
                <a16:creationId xmlns:a16="http://schemas.microsoft.com/office/drawing/2014/main" id="{4707F5C8-A850-7FCE-7327-2E54CE2600D5}"/>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26314240-1A31-1EE0-C48A-A02A90F3CEBF}"/>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214626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FBB5B7-9591-2610-DE0A-3699A885487A}"/>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77F3FAD3-836F-9A21-C326-D54BCF8B325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0EEEDA05-D6EE-EE40-2813-48BE666D3174}"/>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5" name="Marcador de pie de página 4">
            <a:extLst>
              <a:ext uri="{FF2B5EF4-FFF2-40B4-BE49-F238E27FC236}">
                <a16:creationId xmlns:a16="http://schemas.microsoft.com/office/drawing/2014/main" id="{1A0671CB-9E0E-35B6-9775-B7C4F373D20F}"/>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E0670BFB-7249-61EF-F40C-E87FC9218BA4}"/>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415207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8441FD-1D22-8837-DEA8-9CD608865C7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838B2A16-8D44-DE8A-6EDA-1F2FBDBAE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1A0571-1DE9-099A-4CE3-975F4BAC4E0B}"/>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5" name="Marcador de pie de página 4">
            <a:extLst>
              <a:ext uri="{FF2B5EF4-FFF2-40B4-BE49-F238E27FC236}">
                <a16:creationId xmlns:a16="http://schemas.microsoft.com/office/drawing/2014/main" id="{05BF1152-D0E4-4932-26EB-3C96E6C63F6B}"/>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D97812A6-9903-05B7-5CD2-67256E4768D1}"/>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1710346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B7691-A84D-07CB-6F90-800856EB28FF}"/>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C6E7FA58-BC55-838E-4AE6-AE198CF5592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contenido 3">
            <a:extLst>
              <a:ext uri="{FF2B5EF4-FFF2-40B4-BE49-F238E27FC236}">
                <a16:creationId xmlns:a16="http://schemas.microsoft.com/office/drawing/2014/main" id="{C000F6AC-9AF1-9223-0C59-AE093CAA3B5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fecha 4">
            <a:extLst>
              <a:ext uri="{FF2B5EF4-FFF2-40B4-BE49-F238E27FC236}">
                <a16:creationId xmlns:a16="http://schemas.microsoft.com/office/drawing/2014/main" id="{28492E63-2EB3-D827-9715-2A7CEE9518EA}"/>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6" name="Marcador de pie de página 5">
            <a:extLst>
              <a:ext uri="{FF2B5EF4-FFF2-40B4-BE49-F238E27FC236}">
                <a16:creationId xmlns:a16="http://schemas.microsoft.com/office/drawing/2014/main" id="{234019AC-ABEC-81CE-1BAD-B3D88A3DA4E3}"/>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845A55C3-C6F9-96FE-904A-9F10DDB71329}"/>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279594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B0D0DA-FCC1-1CEC-A684-4B17F281A96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0B2BDDFE-2F2D-F844-EFE9-AD2E01929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980056-DA3D-4689-1980-DA4A051ECA5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texto 4">
            <a:extLst>
              <a:ext uri="{FF2B5EF4-FFF2-40B4-BE49-F238E27FC236}">
                <a16:creationId xmlns:a16="http://schemas.microsoft.com/office/drawing/2014/main" id="{505AD022-77FB-31F2-26CA-2D6E0AD781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F3E551E-DB0D-154C-C0F6-0C24073925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7" name="Marcador de fecha 6">
            <a:extLst>
              <a:ext uri="{FF2B5EF4-FFF2-40B4-BE49-F238E27FC236}">
                <a16:creationId xmlns:a16="http://schemas.microsoft.com/office/drawing/2014/main" id="{BD14FC9A-5F81-D566-72FB-233E3B380019}"/>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8" name="Marcador de pie de página 7">
            <a:extLst>
              <a:ext uri="{FF2B5EF4-FFF2-40B4-BE49-F238E27FC236}">
                <a16:creationId xmlns:a16="http://schemas.microsoft.com/office/drawing/2014/main" id="{54CCF691-F3DD-805F-C50D-A0C7FF7FBEBD}"/>
              </a:ext>
            </a:extLst>
          </p:cNvPr>
          <p:cNvSpPr>
            <a:spLocks noGrp="1"/>
          </p:cNvSpPr>
          <p:nvPr>
            <p:ph type="ftr" sz="quarter" idx="11"/>
          </p:nvPr>
        </p:nvSpPr>
        <p:spPr/>
        <p:txBody>
          <a:bodyPr/>
          <a:lstStyle/>
          <a:p>
            <a:endParaRPr lang="es-NI"/>
          </a:p>
        </p:txBody>
      </p:sp>
      <p:sp>
        <p:nvSpPr>
          <p:cNvPr id="9" name="Marcador de número de diapositiva 8">
            <a:extLst>
              <a:ext uri="{FF2B5EF4-FFF2-40B4-BE49-F238E27FC236}">
                <a16:creationId xmlns:a16="http://schemas.microsoft.com/office/drawing/2014/main" id="{6EF360E4-B628-B7A2-044C-A57690A36626}"/>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561369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3DDBC3-D5A1-8C47-9628-16E2176B50F0}"/>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fecha 2">
            <a:extLst>
              <a:ext uri="{FF2B5EF4-FFF2-40B4-BE49-F238E27FC236}">
                <a16:creationId xmlns:a16="http://schemas.microsoft.com/office/drawing/2014/main" id="{1266D389-40F0-36D1-DFC3-259E5AB52C79}"/>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4" name="Marcador de pie de página 3">
            <a:extLst>
              <a:ext uri="{FF2B5EF4-FFF2-40B4-BE49-F238E27FC236}">
                <a16:creationId xmlns:a16="http://schemas.microsoft.com/office/drawing/2014/main" id="{EEA54E48-6F80-5121-DAF1-0FE8C54DA3F1}"/>
              </a:ext>
            </a:extLst>
          </p:cNvPr>
          <p:cNvSpPr>
            <a:spLocks noGrp="1"/>
          </p:cNvSpPr>
          <p:nvPr>
            <p:ph type="ftr" sz="quarter" idx="11"/>
          </p:nvPr>
        </p:nvSpPr>
        <p:spPr/>
        <p:txBody>
          <a:bodyPr/>
          <a:lstStyle/>
          <a:p>
            <a:endParaRPr lang="es-NI"/>
          </a:p>
        </p:txBody>
      </p:sp>
      <p:sp>
        <p:nvSpPr>
          <p:cNvPr id="5" name="Marcador de número de diapositiva 4">
            <a:extLst>
              <a:ext uri="{FF2B5EF4-FFF2-40B4-BE49-F238E27FC236}">
                <a16:creationId xmlns:a16="http://schemas.microsoft.com/office/drawing/2014/main" id="{E8504488-F3D7-0610-30F4-5DEFB80DAD8A}"/>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194850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804CD3E-8B65-5248-86A0-E7D5D90F56E5}"/>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3" name="Marcador de pie de página 2">
            <a:extLst>
              <a:ext uri="{FF2B5EF4-FFF2-40B4-BE49-F238E27FC236}">
                <a16:creationId xmlns:a16="http://schemas.microsoft.com/office/drawing/2014/main" id="{F0D85507-ACBE-508D-71C2-473F0F6A4F57}"/>
              </a:ext>
            </a:extLst>
          </p:cNvPr>
          <p:cNvSpPr>
            <a:spLocks noGrp="1"/>
          </p:cNvSpPr>
          <p:nvPr>
            <p:ph type="ftr" sz="quarter" idx="11"/>
          </p:nvPr>
        </p:nvSpPr>
        <p:spPr/>
        <p:txBody>
          <a:bodyPr/>
          <a:lstStyle/>
          <a:p>
            <a:endParaRPr lang="es-NI"/>
          </a:p>
        </p:txBody>
      </p:sp>
      <p:sp>
        <p:nvSpPr>
          <p:cNvPr id="4" name="Marcador de número de diapositiva 3">
            <a:extLst>
              <a:ext uri="{FF2B5EF4-FFF2-40B4-BE49-F238E27FC236}">
                <a16:creationId xmlns:a16="http://schemas.microsoft.com/office/drawing/2014/main" id="{75E004A5-9C54-3C64-E7E2-A14A73C746C2}"/>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136252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DB6E0B-E3D3-A934-B805-A99020E6A2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070A997F-4860-B959-7BBC-8907082445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texto 3">
            <a:extLst>
              <a:ext uri="{FF2B5EF4-FFF2-40B4-BE49-F238E27FC236}">
                <a16:creationId xmlns:a16="http://schemas.microsoft.com/office/drawing/2014/main" id="{378B81E1-9D36-A86B-63D2-9FFDD727C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EC6775E-9727-D2C8-4EFD-9A4236D5EF5F}"/>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6" name="Marcador de pie de página 5">
            <a:extLst>
              <a:ext uri="{FF2B5EF4-FFF2-40B4-BE49-F238E27FC236}">
                <a16:creationId xmlns:a16="http://schemas.microsoft.com/office/drawing/2014/main" id="{7862201A-7DF5-FCCF-3956-236DE97C2D3E}"/>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8C4A5058-5D4C-40E0-35C7-FA7A6C51390F}"/>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384184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269F4-F5C8-5B3F-7E3A-12C51E7ADC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posición de imagen 2">
            <a:extLst>
              <a:ext uri="{FF2B5EF4-FFF2-40B4-BE49-F238E27FC236}">
                <a16:creationId xmlns:a16="http://schemas.microsoft.com/office/drawing/2014/main" id="{6634DE66-0514-137B-2C2D-474F54B233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Marcador de texto 3">
            <a:extLst>
              <a:ext uri="{FF2B5EF4-FFF2-40B4-BE49-F238E27FC236}">
                <a16:creationId xmlns:a16="http://schemas.microsoft.com/office/drawing/2014/main" id="{AC46E420-EEAC-4402-81B3-F9F83753D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B12101-E122-9658-465A-2EF15E364B33}"/>
              </a:ext>
            </a:extLst>
          </p:cNvPr>
          <p:cNvSpPr>
            <a:spLocks noGrp="1"/>
          </p:cNvSpPr>
          <p:nvPr>
            <p:ph type="dt" sz="half" idx="10"/>
          </p:nvPr>
        </p:nvSpPr>
        <p:spPr/>
        <p:txBody>
          <a:bodyPr/>
          <a:lstStyle/>
          <a:p>
            <a:fld id="{419B709C-E74B-47A9-8AF4-7E4E564B53FA}" type="datetimeFigureOut">
              <a:rPr lang="es-NI" smtClean="0"/>
              <a:t>22/9/2023</a:t>
            </a:fld>
            <a:endParaRPr lang="es-NI"/>
          </a:p>
        </p:txBody>
      </p:sp>
      <p:sp>
        <p:nvSpPr>
          <p:cNvPr id="6" name="Marcador de pie de página 5">
            <a:extLst>
              <a:ext uri="{FF2B5EF4-FFF2-40B4-BE49-F238E27FC236}">
                <a16:creationId xmlns:a16="http://schemas.microsoft.com/office/drawing/2014/main" id="{E321093A-F387-E7C4-1B6B-80FA651D6D98}"/>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E7EE28D5-B1D7-8B7A-112E-CC0206DA3A80}"/>
              </a:ext>
            </a:extLst>
          </p:cNvPr>
          <p:cNvSpPr>
            <a:spLocks noGrp="1"/>
          </p:cNvSpPr>
          <p:nvPr>
            <p:ph type="sldNum" sz="quarter" idx="12"/>
          </p:nvPr>
        </p:nvSpPr>
        <p:spPr/>
        <p:txBody>
          <a:bodyPr/>
          <a:lstStyle/>
          <a:p>
            <a:fld id="{97148F36-128D-4A94-BE40-ACD8F3111A28}" type="slidenum">
              <a:rPr lang="es-NI" smtClean="0"/>
              <a:t>‹Nº›</a:t>
            </a:fld>
            <a:endParaRPr lang="es-NI"/>
          </a:p>
        </p:txBody>
      </p:sp>
    </p:spTree>
    <p:extLst>
      <p:ext uri="{BB962C8B-B14F-4D97-AF65-F5344CB8AC3E}">
        <p14:creationId xmlns:p14="http://schemas.microsoft.com/office/powerpoint/2010/main" val="194634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067EDC5-DB64-0F4B-3627-580F575E75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AC407F72-A20A-87F8-15F1-8BBD075D10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F4CEFD90-8347-FA93-1DDD-DA344C9D8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B709C-E74B-47A9-8AF4-7E4E564B53FA}" type="datetimeFigureOut">
              <a:rPr lang="es-NI" smtClean="0"/>
              <a:t>22/9/2023</a:t>
            </a:fld>
            <a:endParaRPr lang="es-NI"/>
          </a:p>
        </p:txBody>
      </p:sp>
      <p:sp>
        <p:nvSpPr>
          <p:cNvPr id="5" name="Marcador de pie de página 4">
            <a:extLst>
              <a:ext uri="{FF2B5EF4-FFF2-40B4-BE49-F238E27FC236}">
                <a16:creationId xmlns:a16="http://schemas.microsoft.com/office/drawing/2014/main" id="{CE46703A-E83B-4C29-8546-AEB0AF99DB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Marcador de número de diapositiva 5">
            <a:extLst>
              <a:ext uri="{FF2B5EF4-FFF2-40B4-BE49-F238E27FC236}">
                <a16:creationId xmlns:a16="http://schemas.microsoft.com/office/drawing/2014/main" id="{433A2CF1-4FC8-3956-AE11-6EF421776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48F36-128D-4A94-BE40-ACD8F3111A28}" type="slidenum">
              <a:rPr lang="es-NI" smtClean="0"/>
              <a:t>‹Nº›</a:t>
            </a:fld>
            <a:endParaRPr lang="es-NI"/>
          </a:p>
        </p:txBody>
      </p:sp>
    </p:spTree>
    <p:extLst>
      <p:ext uri="{BB962C8B-B14F-4D97-AF65-F5344CB8AC3E}">
        <p14:creationId xmlns:p14="http://schemas.microsoft.com/office/powerpoint/2010/main" val="51293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BE373-6481-FBA5-4A97-9B4FF654DB9E}"/>
              </a:ext>
            </a:extLst>
          </p:cNvPr>
          <p:cNvSpPr>
            <a:spLocks noGrp="1"/>
          </p:cNvSpPr>
          <p:nvPr>
            <p:ph type="ctrTitle"/>
          </p:nvPr>
        </p:nvSpPr>
        <p:spPr>
          <a:xfrm>
            <a:off x="1524000" y="2740815"/>
            <a:ext cx="9144000" cy="969963"/>
          </a:xfrm>
          <a:noFill/>
          <a:effectLst>
            <a:outerShdw blurRad="50800" dist="38100" dir="2700000" algn="tl" rotWithShape="0">
              <a:schemeClr val="accent1">
                <a:lumMod val="50000"/>
                <a:alpha val="33000"/>
              </a:schemeClr>
            </a:outerShdw>
            <a:reflection blurRad="6350" stA="52000" endA="300" endPos="35000" dir="5400000" sy="-100000" algn="bl" rotWithShape="0"/>
          </a:effectLst>
        </p:spPr>
        <p:txBody>
          <a:bodyPr>
            <a:normAutofit fontScale="90000"/>
          </a:bodyPr>
          <a:lstStyle/>
          <a:p>
            <a:r>
              <a:rPr lang="es-ES" sz="4400" dirty="0">
                <a:solidFill>
                  <a:srgbClr val="186AAD"/>
                </a:solidFill>
                <a:latin typeface="Franklin Gothic Heavy" panose="020B0903020102020204" pitchFamily="34" charset="0"/>
              </a:rPr>
              <a:t>“Competencias digitales en curso virtuales”</a:t>
            </a:r>
            <a:endParaRPr lang="es-NI" sz="4400" dirty="0">
              <a:solidFill>
                <a:srgbClr val="186AAD"/>
              </a:solidFill>
              <a:latin typeface="Franklin Gothic Heavy" panose="020B0903020102020204" pitchFamily="34" charset="0"/>
            </a:endParaRPr>
          </a:p>
        </p:txBody>
      </p:sp>
      <p:sp>
        <p:nvSpPr>
          <p:cNvPr id="3" name="Subtítulo 2">
            <a:extLst>
              <a:ext uri="{FF2B5EF4-FFF2-40B4-BE49-F238E27FC236}">
                <a16:creationId xmlns:a16="http://schemas.microsoft.com/office/drawing/2014/main" id="{325A9CC9-9E60-183D-8608-08AA4E9B0CF7}"/>
              </a:ext>
            </a:extLst>
          </p:cNvPr>
          <p:cNvSpPr>
            <a:spLocks noGrp="1"/>
          </p:cNvSpPr>
          <p:nvPr>
            <p:ph type="subTitle" idx="1"/>
          </p:nvPr>
        </p:nvSpPr>
        <p:spPr>
          <a:xfrm>
            <a:off x="1524000" y="4450450"/>
            <a:ext cx="9144000" cy="1488531"/>
          </a:xfrm>
          <a:ln>
            <a:solidFill>
              <a:srgbClr val="002060"/>
            </a:solidFill>
          </a:ln>
        </p:spPr>
        <p:txBody>
          <a:bodyPr anchor="ctr">
            <a:normAutofit fontScale="92500" lnSpcReduction="20000"/>
          </a:bodyPr>
          <a:lstStyle/>
          <a:p>
            <a:r>
              <a:rPr lang="es-ES" dirty="0" err="1">
                <a:solidFill>
                  <a:srgbClr val="186AAD"/>
                </a:solidFill>
                <a:latin typeface="Roboto" panose="02000000000000000000" pitchFamily="2" charset="0"/>
                <a:ea typeface="Roboto" panose="02000000000000000000" pitchFamily="2" charset="0"/>
              </a:rPr>
              <a:t>MSc</a:t>
            </a:r>
            <a:r>
              <a:rPr lang="es-ES" dirty="0">
                <a:solidFill>
                  <a:srgbClr val="186AAD"/>
                </a:solidFill>
                <a:latin typeface="Roboto" panose="02000000000000000000" pitchFamily="2" charset="0"/>
                <a:ea typeface="Roboto" panose="02000000000000000000" pitchFamily="2" charset="0"/>
              </a:rPr>
              <a:t>. Yamileth Díaz Hernández</a:t>
            </a:r>
          </a:p>
          <a:p>
            <a:r>
              <a:rPr lang="es-ES" dirty="0">
                <a:solidFill>
                  <a:srgbClr val="186AAD"/>
                </a:solidFill>
                <a:latin typeface="Roboto" panose="02000000000000000000" pitchFamily="2" charset="0"/>
                <a:ea typeface="Roboto" panose="02000000000000000000" pitchFamily="2" charset="0"/>
              </a:rPr>
              <a:t>Master en educación virtual y a distancia.</a:t>
            </a:r>
          </a:p>
          <a:p>
            <a:r>
              <a:rPr lang="es-ES" dirty="0">
                <a:solidFill>
                  <a:srgbClr val="186AAD"/>
                </a:solidFill>
                <a:latin typeface="Roboto" panose="02000000000000000000" pitchFamily="2" charset="0"/>
                <a:ea typeface="Roboto" panose="02000000000000000000" pitchFamily="2" charset="0"/>
              </a:rPr>
              <a:t>Docente titular, facultad de ciencias y sistemas.</a:t>
            </a:r>
          </a:p>
          <a:p>
            <a:r>
              <a:rPr lang="es-ES" dirty="0">
                <a:solidFill>
                  <a:srgbClr val="186AAD"/>
                </a:solidFill>
                <a:latin typeface="Roboto" panose="02000000000000000000" pitchFamily="2" charset="0"/>
                <a:ea typeface="Roboto" panose="02000000000000000000" pitchFamily="2" charset="0"/>
              </a:rPr>
              <a:t>Universidad Nacional de Ingeniería.</a:t>
            </a:r>
            <a:endParaRPr lang="es-NI" dirty="0">
              <a:solidFill>
                <a:srgbClr val="186AAD"/>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13591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46382" y="374859"/>
            <a:ext cx="12099234" cy="1020233"/>
          </a:xfrm>
        </p:spPr>
        <p:txBody>
          <a:bodyPr>
            <a:normAutofit fontScale="90000"/>
          </a:bodyPr>
          <a:lstStyle/>
          <a:p>
            <a:br>
              <a:rPr lang="es-ES" sz="2800" b="1" dirty="0">
                <a:solidFill>
                  <a:srgbClr val="4472C4">
                    <a:lumMod val="75000"/>
                  </a:srgbClr>
                </a:solidFill>
                <a:latin typeface="Lucida Bright" panose="02040602050505020304" pitchFamily="18" charset="0"/>
              </a:rPr>
            </a:br>
            <a:r>
              <a:rPr lang="es-ES" sz="2800" b="1" dirty="0">
                <a:solidFill>
                  <a:srgbClr val="4472C4">
                    <a:lumMod val="75000"/>
                  </a:srgbClr>
                </a:solidFill>
                <a:latin typeface="Lucida Bright" panose="02040602050505020304" pitchFamily="18" charset="0"/>
              </a:rPr>
              <a:t>B. La comunicación en los cursos virtuales</a:t>
            </a:r>
            <a:r>
              <a:rPr lang="es-ES" b="1" dirty="0">
                <a:solidFill>
                  <a:srgbClr val="002060"/>
                </a:solidFill>
                <a:latin typeface="Bahnschrift" panose="020B0502040204020203" pitchFamily="34" charset="0"/>
                <a:ea typeface="Roboto" panose="02000000000000000000" pitchFamily="2" charset="0"/>
              </a:rPr>
              <a:t> </a:t>
            </a:r>
            <a:endParaRPr lang="es-NI" b="1" dirty="0">
              <a:solidFill>
                <a:srgbClr val="002060"/>
              </a:solidFill>
              <a:latin typeface="Bahnschrift" panose="020B0502040204020203" pitchFamily="34" charset="0"/>
              <a:ea typeface="Roboto" panose="02000000000000000000" pitchFamily="2" charset="0"/>
            </a:endParaRPr>
          </a:p>
        </p:txBody>
      </p:sp>
      <p:pic>
        <p:nvPicPr>
          <p:cNvPr id="4" name="Imagen 3">
            <a:extLst>
              <a:ext uri="{FF2B5EF4-FFF2-40B4-BE49-F238E27FC236}">
                <a16:creationId xmlns:a16="http://schemas.microsoft.com/office/drawing/2014/main" id="{F5613FF0-FD13-382D-6DEB-D89E54F62BC0}"/>
              </a:ext>
            </a:extLst>
          </p:cNvPr>
          <p:cNvPicPr>
            <a:picLocks noChangeAspect="1"/>
          </p:cNvPicPr>
          <p:nvPr/>
        </p:nvPicPr>
        <p:blipFill>
          <a:blip r:embed="rId3"/>
          <a:stretch>
            <a:fillRect/>
          </a:stretch>
        </p:blipFill>
        <p:spPr>
          <a:xfrm>
            <a:off x="592569" y="1501485"/>
            <a:ext cx="4788278" cy="2700635"/>
          </a:xfrm>
          <a:prstGeom prst="rect">
            <a:avLst/>
          </a:prstGeom>
        </p:spPr>
      </p:pic>
      <p:sp>
        <p:nvSpPr>
          <p:cNvPr id="6" name="CuadroTexto 5">
            <a:extLst>
              <a:ext uri="{FF2B5EF4-FFF2-40B4-BE49-F238E27FC236}">
                <a16:creationId xmlns:a16="http://schemas.microsoft.com/office/drawing/2014/main" id="{2FA8495D-ACC6-FE79-6589-145A481C43F1}"/>
              </a:ext>
            </a:extLst>
          </p:cNvPr>
          <p:cNvSpPr txBox="1"/>
          <p:nvPr/>
        </p:nvSpPr>
        <p:spPr>
          <a:xfrm>
            <a:off x="6003235" y="1501485"/>
            <a:ext cx="6096000" cy="4739439"/>
          </a:xfrm>
          <a:prstGeom prst="rect">
            <a:avLst/>
          </a:prstGeom>
          <a:noFill/>
        </p:spPr>
        <p:txBody>
          <a:bodyPr wrap="square">
            <a:spAutoFit/>
          </a:bodyPr>
          <a:lstStyle/>
          <a:p>
            <a:pPr marL="64770" marR="48895" indent="449580" algn="just" fontAlgn="auto">
              <a:lnSpc>
                <a:spcPct val="115000"/>
              </a:lnSpc>
              <a:spcBef>
                <a:spcPts val="145"/>
              </a:spcBef>
              <a:spcAft>
                <a:spcPts val="0"/>
              </a:spcAft>
              <a:buClrTx/>
              <a:buSzTx/>
              <a:buFontTx/>
              <a:buNone/>
              <a:tabLst/>
              <a:defRPr/>
            </a:pPr>
            <a:r>
              <a:rPr lang="es-NI" sz="2400" dirty="0">
                <a:latin typeface="Calibri" panose="020F0502020204030204" pitchFamily="34" charset="0"/>
                <a:ea typeface="Times New Roman" panose="02020603050405020304" pitchFamily="18" charset="0"/>
              </a:rPr>
              <a:t>Al inicio de mis cursos realizo una presentación de mi perfil profesional y mensaje de bienvenida con el objetivo de promover la participación en foro de presentación para iniciar la interacción y la comunicación, de esta manera se va creando un ambiente de armonía, respeto e igualdad lo que me permite conocerlos a ellos y sus expectativas, saberes previos y dificultades que debemos mejorar en el desarrollo del curso.</a:t>
            </a:r>
          </a:p>
        </p:txBody>
      </p:sp>
      <p:pic>
        <p:nvPicPr>
          <p:cNvPr id="3" name="Imagen 2"/>
          <p:cNvPicPr>
            <a:picLocks noChangeAspect="1"/>
          </p:cNvPicPr>
          <p:nvPr/>
        </p:nvPicPr>
        <p:blipFill>
          <a:blip r:embed="rId4"/>
          <a:stretch>
            <a:fillRect/>
          </a:stretch>
        </p:blipFill>
        <p:spPr>
          <a:xfrm>
            <a:off x="592569" y="4308513"/>
            <a:ext cx="5108891" cy="2103302"/>
          </a:xfrm>
          <a:prstGeom prst="rect">
            <a:avLst/>
          </a:prstGeom>
        </p:spPr>
      </p:pic>
    </p:spTree>
    <p:extLst>
      <p:ext uri="{BB962C8B-B14F-4D97-AF65-F5344CB8AC3E}">
        <p14:creationId xmlns:p14="http://schemas.microsoft.com/office/powerpoint/2010/main" val="2478033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2B2F0DA-07C0-7368-B5AE-A42105C10902}"/>
              </a:ext>
            </a:extLst>
          </p:cNvPr>
          <p:cNvSpPr>
            <a:spLocks noGrp="1"/>
          </p:cNvSpPr>
          <p:nvPr>
            <p:ph type="title"/>
          </p:nvPr>
        </p:nvSpPr>
        <p:spPr>
          <a:xfrm>
            <a:off x="344798" y="694227"/>
            <a:ext cx="10766547" cy="639484"/>
          </a:xfrm>
        </p:spPr>
        <p:txBody>
          <a:bodyPr>
            <a:normAutofit/>
          </a:bodyPr>
          <a:lstStyle/>
          <a:p>
            <a:r>
              <a:rPr lang="es-ES" sz="2500" b="1" dirty="0">
                <a:solidFill>
                  <a:srgbClr val="4472C4">
                    <a:lumMod val="75000"/>
                  </a:srgbClr>
                </a:solidFill>
                <a:latin typeface="Lucida Bright" panose="02040602050505020304" pitchFamily="18" charset="0"/>
              </a:rPr>
              <a:t>B. La comunicación en los cursos virtuales </a:t>
            </a:r>
            <a:endParaRPr lang="es-NI" sz="2500" b="1" dirty="0">
              <a:solidFill>
                <a:srgbClr val="4472C4">
                  <a:lumMod val="75000"/>
                </a:srgbClr>
              </a:solidFill>
              <a:latin typeface="Lucida Bright" panose="02040602050505020304" pitchFamily="18" charset="0"/>
            </a:endParaRPr>
          </a:p>
        </p:txBody>
      </p:sp>
      <p:sp>
        <p:nvSpPr>
          <p:cNvPr id="9" name="CuadroTexto 8">
            <a:extLst>
              <a:ext uri="{FF2B5EF4-FFF2-40B4-BE49-F238E27FC236}">
                <a16:creationId xmlns:a16="http://schemas.microsoft.com/office/drawing/2014/main" id="{E16B483C-3959-5EB2-1719-39A080B027CB}"/>
              </a:ext>
            </a:extLst>
          </p:cNvPr>
          <p:cNvSpPr txBox="1"/>
          <p:nvPr/>
        </p:nvSpPr>
        <p:spPr>
          <a:xfrm>
            <a:off x="144346" y="2124221"/>
            <a:ext cx="4545904" cy="3888052"/>
          </a:xfrm>
          <a:prstGeom prst="rect">
            <a:avLst/>
          </a:prstGeom>
          <a:noFill/>
        </p:spPr>
        <p:txBody>
          <a:bodyPr wrap="square">
            <a:spAutoFit/>
          </a:bodyPr>
          <a:lstStyle/>
          <a:p>
            <a:pPr marL="64770" marR="48895" indent="449580" algn="just">
              <a:lnSpc>
                <a:spcPct val="115000"/>
              </a:lnSpc>
              <a:spcBef>
                <a:spcPts val="145"/>
              </a:spcBef>
              <a:defRPr/>
            </a:pPr>
            <a:r>
              <a:rPr lang="es-NI" sz="2400" dirty="0">
                <a:latin typeface="Calibri" panose="020F0502020204030204" pitchFamily="34" charset="0"/>
                <a:ea typeface="Times New Roman" panose="02020603050405020304" pitchFamily="18" charset="0"/>
              </a:rPr>
              <a:t>En mis cursos, como parte fundamental establezco en todo el proceso de la mediación pedagógica virtual la comunicación fluida, utilizando diferentes estrategias y recursos digitales y tecnológicos , siendo necesario la competencia digital docente, entre estos : </a:t>
            </a:r>
          </a:p>
        </p:txBody>
      </p:sp>
      <p:graphicFrame>
        <p:nvGraphicFramePr>
          <p:cNvPr id="10" name="Diagrama 9">
            <a:extLst>
              <a:ext uri="{FF2B5EF4-FFF2-40B4-BE49-F238E27FC236}">
                <a16:creationId xmlns:a16="http://schemas.microsoft.com/office/drawing/2014/main" id="{F2FA5E73-3F81-B1FF-FC2C-FC0FD56385BF}"/>
              </a:ext>
            </a:extLst>
          </p:cNvPr>
          <p:cNvGraphicFramePr/>
          <p:nvPr>
            <p:extLst>
              <p:ext uri="{D42A27DB-BD31-4B8C-83A1-F6EECF244321}">
                <p14:modId xmlns:p14="http://schemas.microsoft.com/office/powerpoint/2010/main" val="923203503"/>
              </p:ext>
            </p:extLst>
          </p:nvPr>
        </p:nvGraphicFramePr>
        <p:xfrm>
          <a:off x="4816860" y="1333711"/>
          <a:ext cx="7104184" cy="5524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656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598055" y="568470"/>
            <a:ext cx="10515600" cy="683556"/>
          </a:xfrm>
        </p:spPr>
        <p:txBody>
          <a:bodyPr>
            <a:normAutofit fontScale="90000"/>
          </a:bodyPr>
          <a:lstStyle/>
          <a:p>
            <a:pPr lvl="0"/>
            <a:br>
              <a:rPr lang="es-ES" dirty="0"/>
            </a:br>
            <a:r>
              <a:rPr lang="es-ES" sz="2800" b="1" dirty="0">
                <a:solidFill>
                  <a:srgbClr val="4472C4">
                    <a:lumMod val="75000"/>
                  </a:srgbClr>
                </a:solidFill>
                <a:latin typeface="Lucida Bright" panose="02040602050505020304" pitchFamily="18" charset="0"/>
              </a:rPr>
              <a:t>Seguridad: Gestionar y controlar la identidad digital</a:t>
            </a:r>
            <a:br>
              <a:rPr lang="es-NI" sz="2800" b="1" dirty="0">
                <a:solidFill>
                  <a:srgbClr val="4472C4">
                    <a:lumMod val="75000"/>
                  </a:srgbClr>
                </a:solidFill>
                <a:latin typeface="Lucida Bright" panose="02040602050505020304" pitchFamily="18" charset="0"/>
              </a:rPr>
            </a:br>
            <a:endParaRPr lang="es-NI" sz="2800" b="1" dirty="0">
              <a:solidFill>
                <a:srgbClr val="4472C4">
                  <a:lumMod val="75000"/>
                </a:srgbClr>
              </a:solidFill>
              <a:latin typeface="Lucida Bright" panose="02040602050505020304" pitchFamily="18" charset="0"/>
            </a:endParaRPr>
          </a:p>
        </p:txBody>
      </p:sp>
      <p:graphicFrame>
        <p:nvGraphicFramePr>
          <p:cNvPr id="6" name="Diagrama 5"/>
          <p:cNvGraphicFramePr/>
          <p:nvPr>
            <p:extLst>
              <p:ext uri="{D42A27DB-BD31-4B8C-83A1-F6EECF244321}">
                <p14:modId xmlns:p14="http://schemas.microsoft.com/office/powerpoint/2010/main" val="2418238991"/>
              </p:ext>
            </p:extLst>
          </p:nvPr>
        </p:nvGraphicFramePr>
        <p:xfrm>
          <a:off x="598055" y="1002434"/>
          <a:ext cx="10998200" cy="6040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1245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709613" y="365126"/>
            <a:ext cx="11106150" cy="820737"/>
          </a:xfrm>
        </p:spPr>
        <p:txBody>
          <a:bodyPr>
            <a:normAutofit fontScale="90000"/>
          </a:bodyPr>
          <a:lstStyle/>
          <a:p>
            <a:pPr lvl="0"/>
            <a:br>
              <a:rPr lang="es-ES" sz="2500" b="1" dirty="0">
                <a:solidFill>
                  <a:srgbClr val="4472C4">
                    <a:lumMod val="75000"/>
                  </a:srgbClr>
                </a:solidFill>
                <a:latin typeface="Lucida Bright" panose="02040602050505020304" pitchFamily="18" charset="0"/>
              </a:rPr>
            </a:br>
            <a:r>
              <a:rPr lang="es-ES" sz="2500" b="1" dirty="0">
                <a:solidFill>
                  <a:srgbClr val="4472C4">
                    <a:lumMod val="75000"/>
                  </a:srgbClr>
                </a:solidFill>
                <a:latin typeface="Lucida Bright" panose="02040602050505020304" pitchFamily="18" charset="0"/>
              </a:rPr>
              <a:t>Respetar los derechos de autor y licencias</a:t>
            </a:r>
            <a:br>
              <a:rPr lang="es-NI" dirty="0"/>
            </a:br>
            <a:endParaRPr lang="es-NI" sz="2500" b="1" dirty="0">
              <a:solidFill>
                <a:srgbClr val="4472C4">
                  <a:lumMod val="75000"/>
                </a:srgbClr>
              </a:solidFill>
              <a:latin typeface="Lucida Bright" panose="02040602050505020304" pitchFamily="18" charset="0"/>
            </a:endParaRPr>
          </a:p>
        </p:txBody>
      </p:sp>
      <p:sp>
        <p:nvSpPr>
          <p:cNvPr id="8" name="CuadroTexto 7">
            <a:extLst>
              <a:ext uri="{FF2B5EF4-FFF2-40B4-BE49-F238E27FC236}">
                <a16:creationId xmlns:a16="http://schemas.microsoft.com/office/drawing/2014/main" id="{E0394B1F-A5B5-C953-7287-B48139F76F7A}"/>
              </a:ext>
            </a:extLst>
          </p:cNvPr>
          <p:cNvSpPr txBox="1"/>
          <p:nvPr/>
        </p:nvSpPr>
        <p:spPr>
          <a:xfrm>
            <a:off x="709613" y="1185863"/>
            <a:ext cx="8020050" cy="5109091"/>
          </a:xfrm>
          <a:prstGeom prst="rect">
            <a:avLst/>
          </a:prstGeom>
          <a:noFill/>
        </p:spPr>
        <p:txBody>
          <a:bodyPr wrap="square">
            <a:spAutoFit/>
          </a:bodyPr>
          <a:lstStyle/>
          <a:p>
            <a:pPr algn="just"/>
            <a:r>
              <a:rPr lang="es-ES" sz="2800" dirty="0"/>
              <a:t>Cada país tiene su propia legislación con respecto a este tema, transgredir estas disposiciones legales puede ocasionar responsabilidades civiles y penales,  también implicaciones éticas.</a:t>
            </a:r>
          </a:p>
          <a:p>
            <a:pPr algn="just"/>
            <a:endParaRPr lang="es-ES" sz="2800" dirty="0"/>
          </a:p>
          <a:p>
            <a:pPr algn="just"/>
            <a:r>
              <a:rPr lang="es-ES" sz="2800" dirty="0">
                <a:solidFill>
                  <a:srgbClr val="000000"/>
                </a:solidFill>
              </a:rPr>
              <a:t>Hacer uso de una obra o producto sin obtener el correspondiente permiso o licencia de su autor o creador, realizamos un acto </a:t>
            </a:r>
            <a:r>
              <a:rPr lang="es-ES" sz="2800" b="0" i="0" dirty="0">
                <a:solidFill>
                  <a:srgbClr val="000000"/>
                </a:solidFill>
                <a:effectLst/>
              </a:rPr>
              <a:t>deshonesto y antiético  Todo lo que tiene que ver con recortar y pegar, copiar, reproducir y presentar como propio el trabajo de otro, es incorrecto.</a:t>
            </a:r>
            <a:endParaRPr lang="es-ES" dirty="0"/>
          </a:p>
          <a:p>
            <a:endParaRPr lang="es-ES" dirty="0"/>
          </a:p>
        </p:txBody>
      </p:sp>
      <p:pic>
        <p:nvPicPr>
          <p:cNvPr id="9" name="Imagen 8">
            <a:extLst>
              <a:ext uri="{FF2B5EF4-FFF2-40B4-BE49-F238E27FC236}">
                <a16:creationId xmlns:a16="http://schemas.microsoft.com/office/drawing/2014/main" id="{D26B604F-44FC-CB6F-8B91-06D3141612A8}"/>
              </a:ext>
            </a:extLst>
          </p:cNvPr>
          <p:cNvPicPr>
            <a:picLocks noChangeAspect="1"/>
          </p:cNvPicPr>
          <p:nvPr/>
        </p:nvPicPr>
        <p:blipFill>
          <a:blip r:embed="rId3"/>
          <a:stretch>
            <a:fillRect/>
          </a:stretch>
        </p:blipFill>
        <p:spPr>
          <a:xfrm>
            <a:off x="8943975" y="2574429"/>
            <a:ext cx="2762251" cy="1709142"/>
          </a:xfrm>
          <a:prstGeom prst="rect">
            <a:avLst/>
          </a:prstGeom>
        </p:spPr>
      </p:pic>
    </p:spTree>
    <p:extLst>
      <p:ext uri="{BB962C8B-B14F-4D97-AF65-F5344CB8AC3E}">
        <p14:creationId xmlns:p14="http://schemas.microsoft.com/office/powerpoint/2010/main" val="186172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p:txBody>
          <a:bodyPr>
            <a:normAutofit/>
          </a:bodyPr>
          <a:lstStyle/>
          <a:p>
            <a:r>
              <a:rPr lang="es-ES" sz="2500" b="1" dirty="0">
                <a:solidFill>
                  <a:srgbClr val="4472C4">
                    <a:lumMod val="75000"/>
                  </a:srgbClr>
                </a:solidFill>
                <a:latin typeface="Lucida Bright" panose="02040602050505020304" pitchFamily="18" charset="0"/>
              </a:rPr>
              <a:t>Conclusión: </a:t>
            </a:r>
            <a:endParaRPr lang="es-NI" sz="2500" b="1" dirty="0">
              <a:solidFill>
                <a:srgbClr val="4472C4">
                  <a:lumMod val="75000"/>
                </a:srgbClr>
              </a:solidFill>
              <a:latin typeface="Lucida Bright" panose="02040602050505020304" pitchFamily="18" charset="0"/>
            </a:endParaRPr>
          </a:p>
        </p:txBody>
      </p:sp>
      <p:sp>
        <p:nvSpPr>
          <p:cNvPr id="3" name="Marcador de contenido 2">
            <a:extLst>
              <a:ext uri="{FF2B5EF4-FFF2-40B4-BE49-F238E27FC236}">
                <a16:creationId xmlns:a16="http://schemas.microsoft.com/office/drawing/2014/main" id="{2D2AB941-4A1B-12D5-0476-4B593524556E}"/>
              </a:ext>
            </a:extLst>
          </p:cNvPr>
          <p:cNvSpPr>
            <a:spLocks noGrp="1"/>
          </p:cNvSpPr>
          <p:nvPr>
            <p:ph idx="1"/>
          </p:nvPr>
        </p:nvSpPr>
        <p:spPr>
          <a:xfrm>
            <a:off x="4071937" y="1243013"/>
            <a:ext cx="7685429" cy="4750851"/>
          </a:xfrm>
        </p:spPr>
        <p:txBody>
          <a:bodyPr>
            <a:normAutofit lnSpcReduction="10000"/>
          </a:bodyPr>
          <a:lstStyle/>
          <a:p>
            <a:pPr marL="0" indent="0">
              <a:buNone/>
            </a:pPr>
            <a:endParaRPr lang="es-NI" dirty="0"/>
          </a:p>
          <a:p>
            <a:pPr algn="just"/>
            <a:r>
              <a:rPr lang="es-NI" dirty="0"/>
              <a:t>Las competencias digitales de los docentes y estudiantes están estrechamente relacionadas y se complementan mutuamente en el entorno educativo digital.</a:t>
            </a:r>
          </a:p>
          <a:p>
            <a:pPr algn="just"/>
            <a:r>
              <a:rPr lang="es-NI" dirty="0"/>
              <a:t>Nos permiten  ser capaces de ofrecer experiencias de aprendizaje más efectivas y atractivas al momento de desarrollar los cursos virtuales, al utilizar las tecnologías de manera eficiente y demostrar buenas prácticas digitales y de esta manera  los estudiantes  desarrollan y mejoran sus competencias digitales.</a:t>
            </a:r>
          </a:p>
          <a:p>
            <a:endParaRPr lang="es-NI" dirty="0"/>
          </a:p>
        </p:txBody>
      </p:sp>
      <p:pic>
        <p:nvPicPr>
          <p:cNvPr id="4" name="Imagen 3">
            <a:extLst>
              <a:ext uri="{FF2B5EF4-FFF2-40B4-BE49-F238E27FC236}">
                <a16:creationId xmlns:a16="http://schemas.microsoft.com/office/drawing/2014/main" id="{41E0CF6A-026A-2E21-0B56-8BE8833B750F}"/>
              </a:ext>
            </a:extLst>
          </p:cNvPr>
          <p:cNvPicPr>
            <a:picLocks noChangeAspect="1"/>
          </p:cNvPicPr>
          <p:nvPr/>
        </p:nvPicPr>
        <p:blipFill rotWithShape="1">
          <a:blip r:embed="rId3"/>
          <a:srcRect t="12601"/>
          <a:stretch/>
        </p:blipFill>
        <p:spPr>
          <a:xfrm>
            <a:off x="720384" y="1690688"/>
            <a:ext cx="2494304" cy="4607687"/>
          </a:xfrm>
          <a:prstGeom prst="rect">
            <a:avLst/>
          </a:prstGeom>
        </p:spPr>
      </p:pic>
    </p:spTree>
    <p:extLst>
      <p:ext uri="{BB962C8B-B14F-4D97-AF65-F5344CB8AC3E}">
        <p14:creationId xmlns:p14="http://schemas.microsoft.com/office/powerpoint/2010/main" val="66325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178917D-6BDC-92FE-EEF2-EBC5D0ABE89C}"/>
              </a:ext>
            </a:extLst>
          </p:cNvPr>
          <p:cNvSpPr txBox="1">
            <a:spLocks/>
          </p:cNvSpPr>
          <p:nvPr/>
        </p:nvSpPr>
        <p:spPr>
          <a:xfrm>
            <a:off x="2020165" y="3429000"/>
            <a:ext cx="8151669" cy="630816"/>
          </a:xfrm>
          <a:prstGeom prst="rect">
            <a:avLst/>
          </a:prstGeom>
          <a:noFill/>
          <a:scene3d>
            <a:camera prst="orthographicFront"/>
            <a:lightRig rig="threePt" dir="t"/>
          </a:scene3d>
          <a:sp3d>
            <a:bevelT w="165100" prst="coolSlant"/>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800" dirty="0">
                <a:solidFill>
                  <a:srgbClr val="186AAD"/>
                </a:solidFill>
                <a:latin typeface="Franklin Gothic Heavy" panose="020B0903020102020204" pitchFamily="34" charset="0"/>
              </a:rPr>
              <a:t>¡Gracias por su atención!</a:t>
            </a:r>
            <a:endParaRPr lang="es-NI" sz="4800" dirty="0">
              <a:solidFill>
                <a:srgbClr val="186AAD"/>
              </a:solidFill>
              <a:latin typeface="Franklin Gothic Heavy" panose="020B0903020102020204" pitchFamily="34" charset="0"/>
            </a:endParaRPr>
          </a:p>
        </p:txBody>
      </p:sp>
    </p:spTree>
    <p:extLst>
      <p:ext uri="{BB962C8B-B14F-4D97-AF65-F5344CB8AC3E}">
        <p14:creationId xmlns:p14="http://schemas.microsoft.com/office/powerpoint/2010/main" val="3417856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414129" y="683273"/>
            <a:ext cx="11043579" cy="632909"/>
          </a:xfrm>
        </p:spPr>
        <p:txBody>
          <a:bodyPr>
            <a:normAutofit fontScale="90000"/>
          </a:bodyPr>
          <a:lstStyle/>
          <a:p>
            <a:r>
              <a:rPr lang="es-ES" b="1" dirty="0">
                <a:solidFill>
                  <a:srgbClr val="002060"/>
                </a:solidFill>
                <a:latin typeface="Bahnschrift" panose="020B0502040204020203" pitchFamily="34" charset="0"/>
                <a:ea typeface="Roboto" panose="02000000000000000000" pitchFamily="2" charset="0"/>
              </a:rPr>
              <a:t>Contenido: </a:t>
            </a:r>
            <a:endParaRPr lang="es-NI" b="1" dirty="0">
              <a:solidFill>
                <a:srgbClr val="002060"/>
              </a:solidFill>
              <a:latin typeface="Bahnschrift" panose="020B0502040204020203" pitchFamily="34" charset="0"/>
              <a:ea typeface="Roboto" panose="02000000000000000000" pitchFamily="2" charset="0"/>
            </a:endParaRPr>
          </a:p>
        </p:txBody>
      </p:sp>
      <p:graphicFrame>
        <p:nvGraphicFramePr>
          <p:cNvPr id="5" name="Diagrama 4"/>
          <p:cNvGraphicFramePr/>
          <p:nvPr>
            <p:extLst>
              <p:ext uri="{D42A27DB-BD31-4B8C-83A1-F6EECF244321}">
                <p14:modId xmlns:p14="http://schemas.microsoft.com/office/powerpoint/2010/main" val="333431121"/>
              </p:ext>
            </p:extLst>
          </p:nvPr>
        </p:nvGraphicFramePr>
        <p:xfrm>
          <a:off x="1025236" y="1413164"/>
          <a:ext cx="10293928" cy="507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0177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92766" y="19757"/>
            <a:ext cx="12099234" cy="1020233"/>
          </a:xfrm>
        </p:spPr>
        <p:txBody>
          <a:bodyPr/>
          <a:lstStyle/>
          <a:p>
            <a:pPr algn="ctr"/>
            <a:r>
              <a:rPr lang="es-ES" sz="4000" b="1" dirty="0">
                <a:solidFill>
                  <a:srgbClr val="002060"/>
                </a:solidFill>
                <a:latin typeface="Bahnschrift" panose="020B0502040204020203" pitchFamily="34" charset="0"/>
                <a:ea typeface="Roboto" panose="02000000000000000000" pitchFamily="2" charset="0"/>
              </a:rPr>
              <a:t>Introducción</a:t>
            </a:r>
            <a:r>
              <a:rPr lang="es-ES" b="1" dirty="0">
                <a:solidFill>
                  <a:srgbClr val="002060"/>
                </a:solidFill>
                <a:latin typeface="Bahnschrift" panose="020B0502040204020203" pitchFamily="34" charset="0"/>
                <a:ea typeface="Roboto" panose="02000000000000000000" pitchFamily="2" charset="0"/>
              </a:rPr>
              <a:t>: </a:t>
            </a:r>
            <a:endParaRPr lang="es-NI" b="1" dirty="0">
              <a:solidFill>
                <a:srgbClr val="002060"/>
              </a:solidFill>
              <a:latin typeface="Bahnschrift" panose="020B0502040204020203" pitchFamily="34" charset="0"/>
              <a:ea typeface="Roboto" panose="02000000000000000000" pitchFamily="2" charset="0"/>
            </a:endParaRPr>
          </a:p>
        </p:txBody>
      </p:sp>
      <p:graphicFrame>
        <p:nvGraphicFramePr>
          <p:cNvPr id="4" name="Diagrama 3">
            <a:extLst>
              <a:ext uri="{FF2B5EF4-FFF2-40B4-BE49-F238E27FC236}">
                <a16:creationId xmlns:a16="http://schemas.microsoft.com/office/drawing/2014/main" id="{0BBBCD68-6260-9DE5-B291-58EEE9B44923}"/>
              </a:ext>
            </a:extLst>
          </p:cNvPr>
          <p:cNvGraphicFramePr/>
          <p:nvPr>
            <p:extLst>
              <p:ext uri="{D42A27DB-BD31-4B8C-83A1-F6EECF244321}">
                <p14:modId xmlns:p14="http://schemas.microsoft.com/office/powerpoint/2010/main" val="2172615082"/>
              </p:ext>
            </p:extLst>
          </p:nvPr>
        </p:nvGraphicFramePr>
        <p:xfrm>
          <a:off x="1043577" y="2219246"/>
          <a:ext cx="7501138" cy="4336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5A4E66E-7B42-2DB6-3805-4D6AFD72A016}"/>
              </a:ext>
            </a:extLst>
          </p:cNvPr>
          <p:cNvSpPr txBox="1"/>
          <p:nvPr/>
        </p:nvSpPr>
        <p:spPr>
          <a:xfrm>
            <a:off x="4462078" y="1351316"/>
            <a:ext cx="6098344" cy="867930"/>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a:ln>
                  <a:noFill/>
                </a:ln>
                <a:solidFill>
                  <a:prstClr val="black"/>
                </a:solidFill>
                <a:effectLst/>
                <a:uLnTx/>
                <a:uFillTx/>
                <a:latin typeface="Calibri" panose="020F0502020204030204" pitchFamily="34" charset="0"/>
                <a:ea typeface="Ebrima" panose="02000000000000000000" pitchFamily="2" charset="0"/>
                <a:cs typeface="Ebrima" panose="02000000000000000000" pitchFamily="2" charset="0"/>
              </a:rPr>
              <a:t>Según el contenido del programa de asignatura y sus objetivos.</a:t>
            </a:r>
          </a:p>
        </p:txBody>
      </p:sp>
      <p:sp>
        <p:nvSpPr>
          <p:cNvPr id="10" name="CuadroTexto 9">
            <a:extLst>
              <a:ext uri="{FF2B5EF4-FFF2-40B4-BE49-F238E27FC236}">
                <a16:creationId xmlns:a16="http://schemas.microsoft.com/office/drawing/2014/main" id="{18686AC6-1262-760F-392F-BC76AD434904}"/>
              </a:ext>
            </a:extLst>
          </p:cNvPr>
          <p:cNvSpPr txBox="1"/>
          <p:nvPr/>
        </p:nvSpPr>
        <p:spPr>
          <a:xfrm>
            <a:off x="7511250" y="3406799"/>
            <a:ext cx="4670638" cy="3451201"/>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0" u="none" strike="noStrike" kern="1200" cap="none" spc="0" normalizeH="0" baseline="0" noProof="0" dirty="0">
              <a:ln>
                <a:noFill/>
              </a:ln>
              <a:solidFill>
                <a:prstClr val="black"/>
              </a:solidFill>
              <a:effectLst/>
              <a:uLnTx/>
              <a:uFillTx/>
              <a:latin typeface="D-DIN" panose="020B0504030202030204" pitchFamily="34" charset="0"/>
              <a:ea typeface="Ebrima" panose="02000000000000000000" pitchFamily="2" charset="0"/>
              <a:cs typeface="Ebrima" panose="02000000000000000000" pitchFamily="2"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black"/>
                </a:solidFill>
                <a:effectLst/>
                <a:uLnTx/>
                <a:uFillTx/>
                <a:latin typeface="D-DIN" panose="020B0504030202030204" pitchFamily="34" charset="0"/>
                <a:ea typeface="Ebrima" panose="02000000000000000000" pitchFamily="2" charset="0"/>
                <a:cs typeface="Ebrima" panose="02000000000000000000" pitchFamily="2" charset="0"/>
              </a:rPr>
              <a:t>Lo cual requiere de competencias digitales necesarias para el desarrollo de nuestras clases de </a:t>
            </a:r>
            <a:r>
              <a:rPr kumimoji="0" lang="es-ES" sz="2400" b="0" i="0" u="none" strike="noStrike" kern="1200" cap="none" spc="0" normalizeH="0" baseline="0" noProof="0" dirty="0">
                <a:ln>
                  <a:noFill/>
                </a:ln>
                <a:solidFill>
                  <a:prstClr val="black"/>
                </a:solidFill>
                <a:effectLst/>
                <a:uLnTx/>
                <a:uFillTx/>
                <a:latin typeface="Calibri" panose="020F0502020204030204" pitchFamily="34" charset="0"/>
                <a:ea typeface="Ebrima" panose="02000000000000000000" pitchFamily="2" charset="0"/>
                <a:cs typeface="Ebrima" panose="02000000000000000000" pitchFamily="2" charset="0"/>
              </a:rPr>
              <a:t>manera mas innovadora y dinámica, dirigido hacia el aprendizaje de los estudiantes.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0" u="none" strike="noStrike" kern="1200" cap="none" spc="0" normalizeH="0" baseline="0" noProof="0" dirty="0">
              <a:ln>
                <a:noFill/>
              </a:ln>
              <a:solidFill>
                <a:srgbClr val="002060"/>
              </a:solidFill>
              <a:effectLst/>
              <a:uLnTx/>
              <a:uFillTx/>
              <a:latin typeface="D-DIN" panose="020B0504030202030204" pitchFamily="34" charset="0"/>
              <a:ea typeface="Ebrima" panose="02000000000000000000" pitchFamily="2" charset="0"/>
              <a:cs typeface="Ebrima" panose="02000000000000000000" pitchFamily="2" charset="0"/>
            </a:endParaRPr>
          </a:p>
        </p:txBody>
      </p:sp>
      <p:sp>
        <p:nvSpPr>
          <p:cNvPr id="11" name="CuadroTexto 10">
            <a:extLst>
              <a:ext uri="{FF2B5EF4-FFF2-40B4-BE49-F238E27FC236}">
                <a16:creationId xmlns:a16="http://schemas.microsoft.com/office/drawing/2014/main" id="{29788BE1-9736-DB2F-6A0C-FCD48079139E}"/>
              </a:ext>
            </a:extLst>
          </p:cNvPr>
          <p:cNvSpPr txBox="1"/>
          <p:nvPr/>
        </p:nvSpPr>
        <p:spPr>
          <a:xfrm>
            <a:off x="650868" y="3121712"/>
            <a:ext cx="2996419" cy="1200329"/>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Entornos virtual y presencial, demandan de: </a:t>
            </a:r>
            <a:endParaRPr lang="es-NI"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1277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92765" y="662793"/>
            <a:ext cx="11781183" cy="795303"/>
          </a:xfrm>
        </p:spPr>
        <p:txBody>
          <a:bodyPr>
            <a:normAutofit/>
          </a:bodyPr>
          <a:lstStyle/>
          <a:p>
            <a:r>
              <a:rPr lang="es-ES" sz="4000" b="1" dirty="0">
                <a:solidFill>
                  <a:srgbClr val="002060"/>
                </a:solidFill>
                <a:latin typeface="Bahnschrift" panose="020B0502040204020203" pitchFamily="34" charset="0"/>
                <a:ea typeface="Roboto" panose="02000000000000000000" pitchFamily="2" charset="0"/>
              </a:rPr>
              <a:t>Competencias digitales</a:t>
            </a:r>
            <a:endParaRPr lang="es-NI" sz="4000" b="1" dirty="0">
              <a:solidFill>
                <a:srgbClr val="002060"/>
              </a:solidFill>
              <a:latin typeface="Bahnschrift" panose="020B0502040204020203" pitchFamily="34" charset="0"/>
              <a:ea typeface="Roboto" panose="02000000000000000000" pitchFamily="2" charset="0"/>
            </a:endParaRPr>
          </a:p>
        </p:txBody>
      </p:sp>
      <p:sp>
        <p:nvSpPr>
          <p:cNvPr id="3" name="Marcador de contenido 2">
            <a:extLst>
              <a:ext uri="{FF2B5EF4-FFF2-40B4-BE49-F238E27FC236}">
                <a16:creationId xmlns:a16="http://schemas.microsoft.com/office/drawing/2014/main" id="{2D2AB941-4A1B-12D5-0476-4B593524556E}"/>
              </a:ext>
            </a:extLst>
          </p:cNvPr>
          <p:cNvSpPr>
            <a:spLocks noGrp="1"/>
          </p:cNvSpPr>
          <p:nvPr>
            <p:ph idx="1"/>
          </p:nvPr>
        </p:nvSpPr>
        <p:spPr>
          <a:xfrm>
            <a:off x="318052" y="1060444"/>
            <a:ext cx="5421566" cy="5418667"/>
          </a:xfrm>
        </p:spPr>
        <p:txBody>
          <a:bodyPr>
            <a:normAutofit lnSpcReduction="10000"/>
          </a:bodyPr>
          <a:lstStyle/>
          <a:p>
            <a:pPr marL="0" indent="0" algn="just">
              <a:buNone/>
            </a:pPr>
            <a:endParaRPr lang="es-NI" sz="1800" dirty="0">
              <a:solidFill>
                <a:srgbClr val="000000"/>
              </a:solidFill>
              <a:effectLst/>
              <a:latin typeface="Heebo" pitchFamily="2" charset="-79"/>
              <a:ea typeface="Times New Roman" panose="02020603050405020304" pitchFamily="18" charset="0"/>
            </a:endParaRPr>
          </a:p>
          <a:p>
            <a:pPr marL="0" indent="0" algn="just">
              <a:buNone/>
            </a:pPr>
            <a:endParaRPr lang="es-NI" sz="1800" dirty="0">
              <a:solidFill>
                <a:srgbClr val="000000"/>
              </a:solidFill>
              <a:latin typeface="Heebo" pitchFamily="2" charset="-79"/>
              <a:ea typeface="Times New Roman" panose="02020603050405020304" pitchFamily="18" charset="0"/>
            </a:endParaRPr>
          </a:p>
          <a:p>
            <a:pPr marL="0" indent="0" algn="just">
              <a:buNone/>
            </a:pPr>
            <a:r>
              <a:rPr lang="es-NI"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Analizando varios puntos de vista de fuentes digitales sobre lo que se debe comprender como competencias digitales puedo concluir que  las competencias digitales se refieren al conjunto de habilidades, conocimientos, actitudes y aptitudes necesarias para utilizar y aprovechar de manera efectiva las tecnologías digitales en diversos contextos.</a:t>
            </a:r>
          </a:p>
          <a:p>
            <a:pPr marL="0" indent="0" algn="just">
              <a:buNone/>
            </a:pPr>
            <a:r>
              <a:rPr lang="es-NI"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Las competencias digitales incluyen una serie de habilidades que nos permite alcanzar la alfabetización digital básica, lo que significa conocer cómo funcionan los dispositivos electrónicos</a:t>
            </a:r>
            <a:r>
              <a:rPr lang="es-NI" sz="2400" dirty="0">
                <a:solidFill>
                  <a:srgbClr val="000000"/>
                </a:solidFill>
                <a:latin typeface="Calibri" panose="020F0502020204030204" pitchFamily="34" charset="0"/>
                <a:ea typeface="Times New Roman" panose="02020603050405020304" pitchFamily="18" charset="0"/>
                <a:cs typeface="Arial" panose="020B0604020202020204" pitchFamily="34" charset="0"/>
              </a:rPr>
              <a:t>  como: </a:t>
            </a:r>
            <a:endParaRPr lang="es-NI"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indent="0">
              <a:buNone/>
            </a:pPr>
            <a:endParaRPr lang="es-NI" sz="1800" dirty="0">
              <a:solidFill>
                <a:srgbClr val="000000"/>
              </a:solidFill>
              <a:latin typeface="Heebo" pitchFamily="2" charset="-79"/>
              <a:ea typeface="Times New Roman" panose="02020603050405020304" pitchFamily="18" charset="0"/>
            </a:endParaRPr>
          </a:p>
        </p:txBody>
      </p:sp>
      <p:graphicFrame>
        <p:nvGraphicFramePr>
          <p:cNvPr id="4" name="Diagrama 3">
            <a:extLst>
              <a:ext uri="{FF2B5EF4-FFF2-40B4-BE49-F238E27FC236}">
                <a16:creationId xmlns:a16="http://schemas.microsoft.com/office/drawing/2014/main" id="{2AA5DD89-E8B5-1664-C7EB-3353093813EE}"/>
              </a:ext>
            </a:extLst>
          </p:cNvPr>
          <p:cNvGraphicFramePr/>
          <p:nvPr>
            <p:extLst>
              <p:ext uri="{D42A27DB-BD31-4B8C-83A1-F6EECF244321}">
                <p14:modId xmlns:p14="http://schemas.microsoft.com/office/powerpoint/2010/main" val="742440791"/>
              </p:ext>
            </p:extLst>
          </p:nvPr>
        </p:nvGraphicFramePr>
        <p:xfrm>
          <a:off x="5852160" y="1195754"/>
          <a:ext cx="6339840" cy="5625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9802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119269" y="681038"/>
            <a:ext cx="11807687" cy="948980"/>
          </a:xfrm>
        </p:spPr>
        <p:txBody>
          <a:bodyPr>
            <a:normAutofit/>
          </a:bodyPr>
          <a:lstStyle/>
          <a:p>
            <a:r>
              <a:rPr lang="es-ES" sz="4000" b="1" dirty="0">
                <a:solidFill>
                  <a:srgbClr val="002060"/>
                </a:solidFill>
                <a:latin typeface="Bahnschrift" panose="020B0502040204020203" pitchFamily="34" charset="0"/>
                <a:ea typeface="Roboto" panose="02000000000000000000" pitchFamily="2" charset="0"/>
              </a:rPr>
              <a:t>Factores necesarios en los cursos virtuales.</a:t>
            </a:r>
            <a:endParaRPr lang="es-NI" sz="4000" b="1" dirty="0">
              <a:solidFill>
                <a:srgbClr val="002060"/>
              </a:solidFill>
              <a:latin typeface="Bahnschrift" panose="020B0502040204020203" pitchFamily="34" charset="0"/>
              <a:ea typeface="Roboto" panose="02000000000000000000" pitchFamily="2" charset="0"/>
            </a:endParaRPr>
          </a:p>
        </p:txBody>
      </p:sp>
      <p:graphicFrame>
        <p:nvGraphicFramePr>
          <p:cNvPr id="4" name="Marcador de contenido 3">
            <a:extLst>
              <a:ext uri="{FF2B5EF4-FFF2-40B4-BE49-F238E27FC236}">
                <a16:creationId xmlns:a16="http://schemas.microsoft.com/office/drawing/2014/main" id="{C6564CCB-2018-8B25-D0CB-8CB8D7225678}"/>
              </a:ext>
            </a:extLst>
          </p:cNvPr>
          <p:cNvGraphicFramePr>
            <a:graphicFrameLocks noGrp="1"/>
          </p:cNvGraphicFramePr>
          <p:nvPr>
            <p:ph idx="1"/>
            <p:extLst>
              <p:ext uri="{D42A27DB-BD31-4B8C-83A1-F6EECF244321}">
                <p14:modId xmlns:p14="http://schemas.microsoft.com/office/powerpoint/2010/main" val="449782748"/>
              </p:ext>
            </p:extLst>
          </p:nvPr>
        </p:nvGraphicFramePr>
        <p:xfrm>
          <a:off x="265043" y="1630018"/>
          <a:ext cx="11807687" cy="4855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6442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119271" y="768627"/>
            <a:ext cx="11807686" cy="810791"/>
          </a:xfrm>
        </p:spPr>
        <p:txBody>
          <a:bodyPr>
            <a:noAutofit/>
          </a:bodyPr>
          <a:lstStyle/>
          <a:p>
            <a:r>
              <a:rPr lang="es-ES" sz="3600" b="1" dirty="0">
                <a:solidFill>
                  <a:srgbClr val="002060"/>
                </a:solidFill>
                <a:latin typeface="Bahnschrift" panose="020B0502040204020203" pitchFamily="34" charset="0"/>
                <a:ea typeface="Roboto" panose="02000000000000000000" pitchFamily="2" charset="0"/>
              </a:rPr>
              <a:t>Recursos tecnológicos necesarios en un curso virtual </a:t>
            </a:r>
            <a:endParaRPr lang="es-NI" sz="3600" b="1" dirty="0">
              <a:solidFill>
                <a:srgbClr val="002060"/>
              </a:solidFill>
              <a:latin typeface="Bahnschrift" panose="020B0502040204020203" pitchFamily="34" charset="0"/>
              <a:ea typeface="Roboto" panose="02000000000000000000" pitchFamily="2" charset="0"/>
            </a:endParaRPr>
          </a:p>
        </p:txBody>
      </p:sp>
      <p:sp>
        <p:nvSpPr>
          <p:cNvPr id="3" name="Marcador de contenido 2">
            <a:extLst>
              <a:ext uri="{FF2B5EF4-FFF2-40B4-BE49-F238E27FC236}">
                <a16:creationId xmlns:a16="http://schemas.microsoft.com/office/drawing/2014/main" id="{2D2AB941-4A1B-12D5-0476-4B593524556E}"/>
              </a:ext>
            </a:extLst>
          </p:cNvPr>
          <p:cNvSpPr>
            <a:spLocks noGrp="1"/>
          </p:cNvSpPr>
          <p:nvPr>
            <p:ph idx="1"/>
          </p:nvPr>
        </p:nvSpPr>
        <p:spPr>
          <a:xfrm>
            <a:off x="251792" y="2266122"/>
            <a:ext cx="3273286" cy="3823251"/>
          </a:xfrm>
        </p:spPr>
        <p:txBody>
          <a:bodyPr>
            <a:normAutofit fontScale="92500" lnSpcReduction="10000"/>
          </a:bodyPr>
          <a:lstStyle/>
          <a:p>
            <a:pPr marL="0" indent="0" algn="just">
              <a:buNone/>
            </a:pPr>
            <a:r>
              <a:rPr lang="es-ES" dirty="0">
                <a:latin typeface="Calibri" panose="020F0502020204030204" pitchFamily="34" charset="0"/>
                <a:ea typeface="Ebrima" panose="02000000000000000000" pitchFamily="2" charset="0"/>
                <a:cs typeface="Ebrima" panose="02000000000000000000" pitchFamily="2" charset="0"/>
              </a:rPr>
              <a:t>En las actividades de aprendizaje se deben incluir los recursos tecnológicos y las TICS para mejorar la comunicación, el acceso a la información y mejorar nuestra práctica docente, estos recursos incluyen: </a:t>
            </a:r>
          </a:p>
        </p:txBody>
      </p:sp>
      <p:graphicFrame>
        <p:nvGraphicFramePr>
          <p:cNvPr id="4" name="Diagrama 3">
            <a:extLst>
              <a:ext uri="{FF2B5EF4-FFF2-40B4-BE49-F238E27FC236}">
                <a16:creationId xmlns:a16="http://schemas.microsoft.com/office/drawing/2014/main" id="{BBEED20F-0620-76B1-8935-B3EAF3063EEA}"/>
              </a:ext>
            </a:extLst>
          </p:cNvPr>
          <p:cNvGraphicFramePr/>
          <p:nvPr>
            <p:extLst>
              <p:ext uri="{D42A27DB-BD31-4B8C-83A1-F6EECF244321}">
                <p14:modId xmlns:p14="http://schemas.microsoft.com/office/powerpoint/2010/main" val="2828787103"/>
              </p:ext>
            </p:extLst>
          </p:nvPr>
        </p:nvGraphicFramePr>
        <p:xfrm>
          <a:off x="3679688" y="139295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012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708990" y="544988"/>
            <a:ext cx="11483010" cy="755374"/>
          </a:xfrm>
        </p:spPr>
        <p:txBody>
          <a:bodyPr>
            <a:normAutofit/>
          </a:bodyPr>
          <a:lstStyle/>
          <a:p>
            <a:r>
              <a:rPr lang="es-ES" sz="4000" b="1" dirty="0">
                <a:solidFill>
                  <a:srgbClr val="002060"/>
                </a:solidFill>
                <a:latin typeface="Bahnschrift" panose="020B0502040204020203" pitchFamily="34" charset="0"/>
                <a:ea typeface="Roboto" panose="02000000000000000000" pitchFamily="2" charset="0"/>
              </a:rPr>
              <a:t>Competencias digitales docente.</a:t>
            </a:r>
            <a:endParaRPr lang="es-NI" sz="4000" b="1" dirty="0">
              <a:solidFill>
                <a:srgbClr val="002060"/>
              </a:solidFill>
              <a:latin typeface="Bahnschrift" panose="020B0502040204020203" pitchFamily="34" charset="0"/>
              <a:ea typeface="Roboto" panose="02000000000000000000" pitchFamily="2" charset="0"/>
            </a:endParaRPr>
          </a:p>
        </p:txBody>
      </p:sp>
      <p:graphicFrame>
        <p:nvGraphicFramePr>
          <p:cNvPr id="4" name="Diagrama 3">
            <a:extLst>
              <a:ext uri="{FF2B5EF4-FFF2-40B4-BE49-F238E27FC236}">
                <a16:creationId xmlns:a16="http://schemas.microsoft.com/office/drawing/2014/main" id="{D7F80B98-3A33-B6A2-0BA1-5C217DB41F40}"/>
              </a:ext>
            </a:extLst>
          </p:cNvPr>
          <p:cNvGraphicFramePr/>
          <p:nvPr>
            <p:extLst>
              <p:ext uri="{D42A27DB-BD31-4B8C-83A1-F6EECF244321}">
                <p14:modId xmlns:p14="http://schemas.microsoft.com/office/powerpoint/2010/main" val="516067248"/>
              </p:ext>
            </p:extLst>
          </p:nvPr>
        </p:nvGraphicFramePr>
        <p:xfrm>
          <a:off x="106017" y="2173357"/>
          <a:ext cx="11979966" cy="4684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p:cNvSpPr txBox="1"/>
          <p:nvPr/>
        </p:nvSpPr>
        <p:spPr>
          <a:xfrm>
            <a:off x="1638751" y="1300362"/>
            <a:ext cx="8063345" cy="461665"/>
          </a:xfrm>
          <a:prstGeom prst="rect">
            <a:avLst/>
          </a:prstGeom>
          <a:noFill/>
        </p:spPr>
        <p:txBody>
          <a:bodyPr wrap="square" rtlCol="0">
            <a:spAutoFit/>
          </a:bodyPr>
          <a:lstStyle/>
          <a:p>
            <a:r>
              <a:rPr lang="es-NI" sz="2400" dirty="0">
                <a:solidFill>
                  <a:srgbClr val="002060"/>
                </a:solidFill>
                <a:latin typeface="Calibri" panose="020F0502020204030204" pitchFamily="34" charset="0"/>
                <a:ea typeface="Roboto" panose="02000000000000000000" pitchFamily="2" charset="0"/>
                <a:cs typeface="Arial" panose="020B0604020202020204" pitchFamily="34" charset="0"/>
              </a:rPr>
              <a:t>A . Creación de contenidos digitales</a:t>
            </a:r>
          </a:p>
        </p:txBody>
      </p:sp>
    </p:spTree>
    <p:extLst>
      <p:ext uri="{BB962C8B-B14F-4D97-AF65-F5344CB8AC3E}">
        <p14:creationId xmlns:p14="http://schemas.microsoft.com/office/powerpoint/2010/main" val="3216594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241852" y="623037"/>
            <a:ext cx="11764618" cy="861564"/>
          </a:xfrm>
        </p:spPr>
        <p:txBody>
          <a:bodyPr/>
          <a:lstStyle/>
          <a:p>
            <a:r>
              <a:rPr lang="es-ES" sz="3600" b="1" dirty="0">
                <a:solidFill>
                  <a:srgbClr val="002060"/>
                </a:solidFill>
                <a:latin typeface="Bahnschrift" panose="020B0502040204020203" pitchFamily="34" charset="0"/>
                <a:ea typeface="Roboto" panose="02000000000000000000" pitchFamily="2" charset="0"/>
              </a:rPr>
              <a:t>Diseño del curso virtual</a:t>
            </a:r>
            <a:r>
              <a:rPr lang="es-ES" b="1" dirty="0">
                <a:solidFill>
                  <a:srgbClr val="002060"/>
                </a:solidFill>
                <a:latin typeface="Bahnschrift" panose="020B0502040204020203" pitchFamily="34" charset="0"/>
                <a:ea typeface="Roboto" panose="02000000000000000000" pitchFamily="2" charset="0"/>
              </a:rPr>
              <a:t>.</a:t>
            </a:r>
            <a:endParaRPr lang="es-NI" b="1" dirty="0">
              <a:solidFill>
                <a:srgbClr val="002060"/>
              </a:solidFill>
              <a:latin typeface="Bahnschrift" panose="020B0502040204020203" pitchFamily="34" charset="0"/>
              <a:ea typeface="Roboto" panose="02000000000000000000" pitchFamily="2" charset="0"/>
            </a:endParaRPr>
          </a:p>
        </p:txBody>
      </p:sp>
      <p:pic>
        <p:nvPicPr>
          <p:cNvPr id="7" name="Imagen 6">
            <a:extLst>
              <a:ext uri="{FF2B5EF4-FFF2-40B4-BE49-F238E27FC236}">
                <a16:creationId xmlns:a16="http://schemas.microsoft.com/office/drawing/2014/main" id="{54BE9DB0-3CED-45B5-A037-0B3F88273AC9}"/>
              </a:ext>
            </a:extLst>
          </p:cNvPr>
          <p:cNvPicPr>
            <a:picLocks noChangeAspect="1"/>
          </p:cNvPicPr>
          <p:nvPr/>
        </p:nvPicPr>
        <p:blipFill>
          <a:blip r:embed="rId4"/>
          <a:stretch>
            <a:fillRect/>
          </a:stretch>
        </p:blipFill>
        <p:spPr>
          <a:xfrm>
            <a:off x="642147" y="1355261"/>
            <a:ext cx="4470181" cy="2511232"/>
          </a:xfrm>
          <a:prstGeom prst="rect">
            <a:avLst/>
          </a:prstGeom>
        </p:spPr>
      </p:pic>
      <p:sp>
        <p:nvSpPr>
          <p:cNvPr id="9" name="CuadroTexto 8">
            <a:extLst>
              <a:ext uri="{FF2B5EF4-FFF2-40B4-BE49-F238E27FC236}">
                <a16:creationId xmlns:a16="http://schemas.microsoft.com/office/drawing/2014/main" id="{CF192A2C-B8F9-EAC2-5CD5-4EB4541B4EA3}"/>
              </a:ext>
            </a:extLst>
          </p:cNvPr>
          <p:cNvSpPr txBox="1"/>
          <p:nvPr/>
        </p:nvSpPr>
        <p:spPr>
          <a:xfrm>
            <a:off x="6246006" y="1915464"/>
            <a:ext cx="5549348"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ea typeface="+mn-ea"/>
                <a:cs typeface="+mn-cs"/>
              </a:rPr>
              <a:t>En el espacio virtual de mis cursos, oriento a mis estudiantes que pueden encontrar diversos recursos didácticos, previamente analizados, organizados y estructurados en la plataforma virtual entre estos tenemos: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ea typeface="+mn-ea"/>
                <a:cs typeface="+mn-cs"/>
              </a:rPr>
              <a:t>Documentos en línea, videos, guías didácticas para las actividades de aprendizaje y diapositivas de contenido, les comparto el link de las clases grabadas y subidas a mi canal YouTube, utilizo presentaciones en </a:t>
            </a:r>
            <a:r>
              <a:rPr kumimoji="0" lang="es-ES" sz="2400" b="0" i="0" u="none" strike="noStrike" kern="1200" cap="none" spc="0" normalizeH="0" baseline="0" noProof="0" dirty="0" err="1">
                <a:ln>
                  <a:noFill/>
                </a:ln>
                <a:solidFill>
                  <a:prstClr val="black"/>
                </a:solidFill>
                <a:effectLst/>
                <a:uLnTx/>
                <a:uFillTx/>
                <a:ea typeface="+mn-ea"/>
                <a:cs typeface="+mn-cs"/>
              </a:rPr>
              <a:t>genially</a:t>
            </a:r>
            <a:r>
              <a:rPr kumimoji="0" lang="es-ES" sz="2400" b="0" i="0" u="none" strike="noStrike" kern="1200" cap="none" spc="0" normalizeH="0" baseline="0" noProof="0" dirty="0">
                <a:ln>
                  <a:noFill/>
                </a:ln>
                <a:solidFill>
                  <a:prstClr val="black"/>
                </a:solidFill>
                <a:effectLst/>
                <a:uLnTx/>
                <a:uFillTx/>
                <a:ea typeface="+mn-ea"/>
                <a:cs typeface="+mn-cs"/>
              </a:rPr>
              <a:t>, </a:t>
            </a:r>
            <a:r>
              <a:rPr kumimoji="0" lang="es-ES" sz="2400" b="0" i="0" u="none" strike="noStrike" kern="1200" cap="none" spc="0" normalizeH="0" baseline="0" noProof="0" dirty="0" err="1">
                <a:ln>
                  <a:noFill/>
                </a:ln>
                <a:solidFill>
                  <a:prstClr val="black"/>
                </a:solidFill>
                <a:effectLst/>
                <a:uLnTx/>
                <a:uFillTx/>
                <a:ea typeface="+mn-ea"/>
                <a:cs typeface="+mn-cs"/>
              </a:rPr>
              <a:t>canva</a:t>
            </a:r>
            <a:r>
              <a:rPr kumimoji="0" lang="es-ES" sz="2400" b="0" i="0" u="none" strike="noStrike" kern="1200" cap="none" spc="0" normalizeH="0" baseline="0" noProof="0" dirty="0">
                <a:ln>
                  <a:noFill/>
                </a:ln>
                <a:solidFill>
                  <a:prstClr val="black"/>
                </a:solidFill>
                <a:effectLst/>
                <a:uLnTx/>
                <a:uFillTx/>
                <a:ea typeface="+mn-ea"/>
                <a:cs typeface="+mn-cs"/>
              </a:rPr>
              <a:t>.</a:t>
            </a:r>
          </a:p>
        </p:txBody>
      </p:sp>
      <p:pic>
        <p:nvPicPr>
          <p:cNvPr id="6" name="Imagen 5"/>
          <p:cNvPicPr>
            <a:picLocks noChangeAspect="1"/>
          </p:cNvPicPr>
          <p:nvPr/>
        </p:nvPicPr>
        <p:blipFill>
          <a:blip r:embed="rId5"/>
          <a:stretch>
            <a:fillRect/>
          </a:stretch>
        </p:blipFill>
        <p:spPr>
          <a:xfrm>
            <a:off x="642146" y="4133428"/>
            <a:ext cx="4470181" cy="2513249"/>
          </a:xfrm>
          <a:prstGeom prst="rect">
            <a:avLst/>
          </a:prstGeom>
        </p:spPr>
      </p:pic>
    </p:spTree>
    <p:extLst>
      <p:ext uri="{BB962C8B-B14F-4D97-AF65-F5344CB8AC3E}">
        <p14:creationId xmlns:p14="http://schemas.microsoft.com/office/powerpoint/2010/main" val="910714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F9360-CD80-040E-E819-3B7E052C9B74}"/>
              </a:ext>
            </a:extLst>
          </p:cNvPr>
          <p:cNvSpPr>
            <a:spLocks noGrp="1"/>
          </p:cNvSpPr>
          <p:nvPr>
            <p:ph type="title"/>
          </p:nvPr>
        </p:nvSpPr>
        <p:spPr>
          <a:xfrm>
            <a:off x="271512" y="487457"/>
            <a:ext cx="11781183" cy="795303"/>
          </a:xfrm>
        </p:spPr>
        <p:txBody>
          <a:bodyPr>
            <a:noAutofit/>
          </a:bodyPr>
          <a:lstStyle/>
          <a:p>
            <a:r>
              <a:rPr lang="es-ES" sz="3600" b="1" dirty="0">
                <a:solidFill>
                  <a:srgbClr val="002060"/>
                </a:solidFill>
                <a:latin typeface="Bahnschrift" panose="020B0502040204020203" pitchFamily="34" charset="0"/>
                <a:ea typeface="Roboto" panose="02000000000000000000" pitchFamily="2" charset="0"/>
              </a:rPr>
              <a:t>Metodologías, didácticas y las competencias digitales</a:t>
            </a:r>
            <a:r>
              <a:rPr lang="es-ES" sz="3600" dirty="0">
                <a:solidFill>
                  <a:srgbClr val="002060"/>
                </a:solidFill>
                <a:latin typeface="Arial" panose="020B0604020202020204" pitchFamily="34" charset="0"/>
                <a:ea typeface="Roboto" panose="02000000000000000000" pitchFamily="2" charset="0"/>
                <a:cs typeface="Arial" panose="020B0604020202020204" pitchFamily="34" charset="0"/>
              </a:rPr>
              <a:t>.</a:t>
            </a:r>
            <a:endParaRPr lang="es-NI" sz="3600" dirty="0">
              <a:solidFill>
                <a:srgbClr val="002060"/>
              </a:solidFill>
              <a:latin typeface="Arial" panose="020B0604020202020204" pitchFamily="34" charset="0"/>
              <a:ea typeface="Roboto" panose="02000000000000000000" pitchFamily="2" charset="0"/>
              <a:cs typeface="Arial" panose="020B0604020202020204" pitchFamily="34" charset="0"/>
            </a:endParaRPr>
          </a:p>
        </p:txBody>
      </p:sp>
      <p:sp>
        <p:nvSpPr>
          <p:cNvPr id="4" name="CuadroTexto 3">
            <a:extLst>
              <a:ext uri="{FF2B5EF4-FFF2-40B4-BE49-F238E27FC236}">
                <a16:creationId xmlns:a16="http://schemas.microsoft.com/office/drawing/2014/main" id="{6BFC52D9-F473-B482-7B2F-39FE48F7D999}"/>
              </a:ext>
            </a:extLst>
          </p:cNvPr>
          <p:cNvSpPr txBox="1"/>
          <p:nvPr/>
        </p:nvSpPr>
        <p:spPr>
          <a:xfrm>
            <a:off x="271512" y="1904597"/>
            <a:ext cx="3207434" cy="4331699"/>
          </a:xfrm>
          <a:prstGeom prst="rect">
            <a:avLst/>
          </a:prstGeom>
          <a:solidFill>
            <a:schemeClr val="accent2">
              <a:lumMod val="20000"/>
              <a:lumOff val="80000"/>
            </a:schemeClr>
          </a:solidFill>
        </p:spPr>
        <p:txBody>
          <a:bodyPr wrap="square">
            <a:spAutoFit/>
          </a:bodyPr>
          <a:lstStyle/>
          <a:p>
            <a:pPr marL="64770" marR="48895" lvl="0" indent="449580" algn="just" defTabSz="914400" rtl="0" eaLnBrk="1" fontAlgn="auto" latinLnBrk="0" hangingPunct="1">
              <a:lnSpc>
                <a:spcPct val="115000"/>
              </a:lnSpc>
              <a:spcBef>
                <a:spcPts val="145"/>
              </a:spcBef>
              <a:spcAft>
                <a:spcPts val="0"/>
              </a:spcAft>
              <a:buClrTx/>
              <a:buSzTx/>
              <a:buFontTx/>
              <a:buNone/>
              <a:tabLst/>
              <a:defRPr/>
            </a:pPr>
            <a:r>
              <a:rPr lang="es-NI" sz="2000" dirty="0">
                <a:effectLst/>
                <a:latin typeface="Calibri" panose="020F0502020204030204" pitchFamily="34" charset="0"/>
                <a:ea typeface="Times New Roman" panose="02020603050405020304" pitchFamily="18" charset="0"/>
              </a:rPr>
              <a:t>En  mi </a:t>
            </a:r>
            <a:r>
              <a:rPr lang="es-NI" sz="2000" spc="5"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pr</a:t>
            </a:r>
            <a:r>
              <a:rPr lang="es-NI" sz="2000" spc="-10" dirty="0">
                <a:effectLst/>
                <a:latin typeface="Calibri" panose="020F0502020204030204" pitchFamily="34" charset="0"/>
                <a:ea typeface="Times New Roman" panose="02020603050405020304" pitchFamily="18" charset="0"/>
              </a:rPr>
              <a:t>á</a:t>
            </a:r>
            <a:r>
              <a:rPr lang="es-NI" sz="2000" spc="-5" dirty="0">
                <a:effectLst/>
                <a:latin typeface="Calibri" panose="020F0502020204030204" pitchFamily="34" charset="0"/>
                <a:ea typeface="Times New Roman" panose="02020603050405020304" pitchFamily="18" charset="0"/>
              </a:rPr>
              <a:t>c</a:t>
            </a:r>
            <a:r>
              <a:rPr lang="es-NI" sz="2000" dirty="0">
                <a:effectLst/>
                <a:latin typeface="Calibri" panose="020F0502020204030204" pitchFamily="34" charset="0"/>
                <a:ea typeface="Times New Roman" panose="02020603050405020304" pitchFamily="18" charset="0"/>
              </a:rPr>
              <a:t>t</a:t>
            </a:r>
            <a:r>
              <a:rPr lang="es-NI" sz="2000" spc="5" dirty="0">
                <a:effectLst/>
                <a:latin typeface="Calibri" panose="020F0502020204030204" pitchFamily="34" charset="0"/>
                <a:ea typeface="Times New Roman" panose="02020603050405020304" pitchFamily="18" charset="0"/>
              </a:rPr>
              <a:t>i</a:t>
            </a:r>
            <a:r>
              <a:rPr lang="es-NI" sz="2000" spc="-5" dirty="0">
                <a:effectLst/>
                <a:latin typeface="Calibri" panose="020F0502020204030204" pitchFamily="34" charset="0"/>
                <a:ea typeface="Times New Roman" panose="02020603050405020304" pitchFamily="18" charset="0"/>
              </a:rPr>
              <a:t>c</a:t>
            </a:r>
            <a:r>
              <a:rPr lang="es-NI" sz="2000" dirty="0">
                <a:effectLst/>
                <a:latin typeface="Calibri" panose="020F0502020204030204" pitchFamily="34" charset="0"/>
                <a:ea typeface="Times New Roman" panose="02020603050405020304" pitchFamily="18" charset="0"/>
              </a:rPr>
              <a:t>a  do</a:t>
            </a:r>
            <a:r>
              <a:rPr lang="es-NI" sz="2000" spc="-5" dirty="0">
                <a:effectLst/>
                <a:latin typeface="Calibri" panose="020F0502020204030204" pitchFamily="34" charset="0"/>
                <a:ea typeface="Times New Roman" panose="02020603050405020304" pitchFamily="18" charset="0"/>
              </a:rPr>
              <a:t>ce</a:t>
            </a:r>
            <a:r>
              <a:rPr lang="es-NI" sz="2000" dirty="0">
                <a:effectLst/>
                <a:latin typeface="Calibri" panose="020F0502020204030204" pitchFamily="34" charset="0"/>
                <a:ea typeface="Times New Roman" panose="02020603050405020304" pitchFamily="18" charset="0"/>
              </a:rPr>
              <a:t>nte</a:t>
            </a:r>
            <a:r>
              <a:rPr lang="es-NI" sz="2000" spc="295" dirty="0">
                <a:effectLst/>
                <a:latin typeface="Calibri" panose="020F0502020204030204" pitchFamily="34" charset="0"/>
                <a:ea typeface="Times New Roman" panose="02020603050405020304" pitchFamily="18" charset="0"/>
              </a:rPr>
              <a:t> </a:t>
            </a:r>
            <a:r>
              <a:rPr lang="es-NI" sz="2000" spc="-5" dirty="0">
                <a:effectLst/>
                <a:latin typeface="Calibri" panose="020F0502020204030204" pitchFamily="34" charset="0"/>
                <a:ea typeface="Times New Roman" panose="02020603050405020304" pitchFamily="18" charset="0"/>
              </a:rPr>
              <a:t>c</a:t>
            </a:r>
            <a:r>
              <a:rPr lang="es-NI" sz="2000" dirty="0">
                <a:effectLst/>
                <a:latin typeface="Calibri" panose="020F0502020204030204" pitchFamily="34" charset="0"/>
                <a:ea typeface="Times New Roman" panose="02020603050405020304" pitchFamily="18" charset="0"/>
              </a:rPr>
              <a:t>omo medi</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dor p</a:t>
            </a:r>
            <a:r>
              <a:rPr lang="es-NI" sz="2000" spc="-5" dirty="0">
                <a:effectLst/>
                <a:latin typeface="Calibri" panose="020F0502020204030204" pitchFamily="34" charset="0"/>
                <a:ea typeface="Times New Roman" panose="02020603050405020304" pitchFamily="18" charset="0"/>
              </a:rPr>
              <a:t>e</a:t>
            </a:r>
            <a:r>
              <a:rPr lang="es-NI" sz="2000" dirty="0">
                <a:effectLst/>
                <a:latin typeface="Calibri" panose="020F0502020204030204" pitchFamily="34" charset="0"/>
                <a:ea typeface="Times New Roman" panose="02020603050405020304" pitchFamily="18" charset="0"/>
              </a:rPr>
              <a:t>d</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g</a:t>
            </a:r>
            <a:r>
              <a:rPr lang="es-NI" sz="2000" spc="10" dirty="0">
                <a:effectLst/>
                <a:latin typeface="Calibri" panose="020F0502020204030204" pitchFamily="34" charset="0"/>
                <a:ea typeface="Times New Roman" panose="02020603050405020304" pitchFamily="18" charset="0"/>
              </a:rPr>
              <a:t>ó</a:t>
            </a:r>
            <a:r>
              <a:rPr lang="es-NI" sz="2000" dirty="0">
                <a:effectLst/>
                <a:latin typeface="Calibri" panose="020F0502020204030204" pitchFamily="34" charset="0"/>
                <a:ea typeface="Times New Roman" panose="02020603050405020304" pitchFamily="18" charset="0"/>
              </a:rPr>
              <a:t>gico</a:t>
            </a:r>
            <a:r>
              <a:rPr lang="es-NI" sz="2000" spc="5"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vi</a:t>
            </a:r>
            <a:r>
              <a:rPr lang="es-NI" sz="2000" spc="10" dirty="0">
                <a:effectLst/>
                <a:latin typeface="Calibri" panose="020F0502020204030204" pitchFamily="34" charset="0"/>
                <a:ea typeface="Times New Roman" panose="02020603050405020304" pitchFamily="18" charset="0"/>
              </a:rPr>
              <a:t>r</a:t>
            </a:r>
            <a:r>
              <a:rPr lang="es-NI" sz="2000" dirty="0">
                <a:effectLst/>
                <a:latin typeface="Calibri" panose="020F0502020204030204" pitchFamily="34" charset="0"/>
                <a:ea typeface="Times New Roman" panose="02020603050405020304" pitchFamily="18" charset="0"/>
              </a:rPr>
              <a:t>tual,</a:t>
            </a:r>
            <a:r>
              <a:rPr lang="es-NI" sz="2000" spc="5"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to</a:t>
            </a:r>
            <a:r>
              <a:rPr lang="es-NI" sz="2000" spc="5" dirty="0">
                <a:effectLst/>
                <a:latin typeface="Calibri" panose="020F0502020204030204" pitchFamily="34" charset="0"/>
                <a:ea typeface="Times New Roman" panose="02020603050405020304" pitchFamily="18" charset="0"/>
              </a:rPr>
              <a:t>m</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ndo </a:t>
            </a:r>
            <a:r>
              <a:rPr lang="es-NI" sz="2000" spc="-5" dirty="0">
                <a:effectLst/>
                <a:latin typeface="Calibri" panose="020F0502020204030204" pitchFamily="34" charset="0"/>
                <a:ea typeface="Times New Roman" panose="02020603050405020304" pitchFamily="18" charset="0"/>
              </a:rPr>
              <a:t>e</a:t>
            </a:r>
            <a:r>
              <a:rPr lang="es-NI" sz="2000" dirty="0">
                <a:effectLst/>
                <a:latin typeface="Calibri" panose="020F0502020204030204" pitchFamily="34" charset="0"/>
                <a:ea typeface="Times New Roman" panose="02020603050405020304" pitchFamily="18" charset="0"/>
              </a:rPr>
              <a:t>n </a:t>
            </a:r>
            <a:r>
              <a:rPr lang="es-NI" sz="2000" spc="-5" dirty="0">
                <a:effectLst/>
                <a:latin typeface="Calibri" panose="020F0502020204030204" pitchFamily="34" charset="0"/>
                <a:ea typeface="Times New Roman" panose="02020603050405020304" pitchFamily="18" charset="0"/>
              </a:rPr>
              <a:t>c</a:t>
            </a:r>
            <a:r>
              <a:rPr lang="es-NI" sz="2000" dirty="0">
                <a:effectLst/>
                <a:latin typeface="Calibri" panose="020F0502020204030204" pitchFamily="34" charset="0"/>
                <a:ea typeface="Times New Roman" panose="02020603050405020304" pitchFamily="18" charset="0"/>
              </a:rPr>
              <a:t>onsid</a:t>
            </a:r>
            <a:r>
              <a:rPr lang="es-NI" sz="2000" spc="5" dirty="0">
                <a:effectLst/>
                <a:latin typeface="Calibri" panose="020F0502020204030204" pitchFamily="34" charset="0"/>
                <a:ea typeface="Times New Roman" panose="02020603050405020304" pitchFamily="18" charset="0"/>
              </a:rPr>
              <a:t>e</a:t>
            </a:r>
            <a:r>
              <a:rPr lang="es-NI" sz="2000" dirty="0">
                <a:effectLst/>
                <a:latin typeface="Calibri" panose="020F0502020204030204" pitchFamily="34" charset="0"/>
                <a:ea typeface="Times New Roman" panose="02020603050405020304" pitchFamily="18" charset="0"/>
              </a:rPr>
              <a:t>r</a:t>
            </a:r>
            <a:r>
              <a:rPr lang="es-NI" sz="2000" spc="-10" dirty="0">
                <a:effectLst/>
                <a:latin typeface="Calibri" panose="020F0502020204030204" pitchFamily="34" charset="0"/>
                <a:ea typeface="Times New Roman" panose="02020603050405020304" pitchFamily="18" charset="0"/>
              </a:rPr>
              <a:t>a</a:t>
            </a:r>
            <a:r>
              <a:rPr lang="es-NI" sz="2000" spc="-5" dirty="0">
                <a:effectLst/>
                <a:latin typeface="Calibri" panose="020F0502020204030204" pitchFamily="34" charset="0"/>
                <a:ea typeface="Times New Roman" panose="02020603050405020304" pitchFamily="18" charset="0"/>
              </a:rPr>
              <a:t>c</a:t>
            </a:r>
            <a:r>
              <a:rPr lang="es-NI" sz="2000" dirty="0">
                <a:effectLst/>
                <a:latin typeface="Calibri" panose="020F0502020204030204" pitchFamily="34" charset="0"/>
                <a:ea typeface="Times New Roman" panose="02020603050405020304" pitchFamily="18" charset="0"/>
              </a:rPr>
              <a:t>ión</a:t>
            </a:r>
            <a:r>
              <a:rPr lang="es-NI" sz="2000" spc="5"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las</a:t>
            </a:r>
            <a:r>
              <a:rPr lang="es-NI" sz="2000" spc="10"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t</a:t>
            </a:r>
            <a:r>
              <a:rPr lang="es-NI" sz="2000" spc="10" dirty="0">
                <a:effectLst/>
                <a:latin typeface="Calibri" panose="020F0502020204030204" pitchFamily="34" charset="0"/>
                <a:ea typeface="Times New Roman" panose="02020603050405020304" pitchFamily="18" charset="0"/>
              </a:rPr>
              <a:t>e</a:t>
            </a:r>
            <a:r>
              <a:rPr lang="es-NI" sz="2000" spc="-5" dirty="0">
                <a:effectLst/>
                <a:latin typeface="Calibri" panose="020F0502020204030204" pitchFamily="34" charset="0"/>
                <a:ea typeface="Times New Roman" panose="02020603050405020304" pitchFamily="18" charset="0"/>
              </a:rPr>
              <a:t>c</a:t>
            </a:r>
            <a:r>
              <a:rPr lang="es-NI" sz="2000" dirty="0">
                <a:effectLst/>
                <a:latin typeface="Calibri" panose="020F0502020204030204" pitchFamily="34" charset="0"/>
                <a:ea typeface="Times New Roman" panose="02020603050405020304" pitchFamily="18" charset="0"/>
              </a:rPr>
              <a:t>nolog</a:t>
            </a:r>
            <a:r>
              <a:rPr lang="es-NI" sz="2000" spc="5" dirty="0">
                <a:effectLst/>
                <a:latin typeface="Calibri" panose="020F0502020204030204" pitchFamily="34" charset="0"/>
                <a:ea typeface="Times New Roman" panose="02020603050405020304" pitchFamily="18" charset="0"/>
              </a:rPr>
              <a:t>í</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s de</a:t>
            </a:r>
            <a:r>
              <a:rPr lang="es-NI" sz="2000" spc="10"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la info</a:t>
            </a:r>
            <a:r>
              <a:rPr lang="es-NI" sz="2000" spc="-5" dirty="0">
                <a:effectLst/>
                <a:latin typeface="Calibri" panose="020F0502020204030204" pitchFamily="34" charset="0"/>
                <a:ea typeface="Times New Roman" panose="02020603050405020304" pitchFamily="18" charset="0"/>
              </a:rPr>
              <a:t>r</a:t>
            </a:r>
            <a:r>
              <a:rPr lang="es-NI" sz="2000" dirty="0">
                <a:effectLst/>
                <a:latin typeface="Calibri" panose="020F0502020204030204" pitchFamily="34" charset="0"/>
                <a:ea typeface="Times New Roman" panose="02020603050405020304" pitchFamily="18" charset="0"/>
              </a:rPr>
              <a:t>ma</a:t>
            </a:r>
            <a:r>
              <a:rPr lang="es-NI" sz="2000" spc="-5" dirty="0">
                <a:effectLst/>
                <a:latin typeface="Calibri" panose="020F0502020204030204" pitchFamily="34" charset="0"/>
                <a:ea typeface="Times New Roman" panose="02020603050405020304" pitchFamily="18" charset="0"/>
              </a:rPr>
              <a:t>c</a:t>
            </a:r>
            <a:r>
              <a:rPr lang="es-NI" sz="2000" dirty="0">
                <a:effectLst/>
                <a:latin typeface="Calibri" panose="020F0502020204030204" pitchFamily="34" charset="0"/>
                <a:ea typeface="Times New Roman" panose="02020603050405020304" pitchFamily="18" charset="0"/>
              </a:rPr>
              <a:t>ión</a:t>
            </a:r>
            <a:r>
              <a:rPr lang="es-NI" sz="2000" spc="5"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y </a:t>
            </a:r>
            <a:r>
              <a:rPr lang="es-NI" sz="2000" spc="-5" dirty="0">
                <a:effectLst/>
                <a:latin typeface="Calibri" panose="020F0502020204030204" pitchFamily="34" charset="0"/>
                <a:ea typeface="Times New Roman" panose="02020603050405020304" pitchFamily="18" charset="0"/>
              </a:rPr>
              <a:t>c</a:t>
            </a:r>
            <a:r>
              <a:rPr lang="es-NI" sz="2000" dirty="0">
                <a:effectLst/>
                <a:latin typeface="Calibri" panose="020F0502020204030204" pitchFamily="34" charset="0"/>
                <a:ea typeface="Times New Roman" panose="02020603050405020304" pitchFamily="18" charset="0"/>
              </a:rPr>
              <a:t>omun</a:t>
            </a:r>
            <a:r>
              <a:rPr lang="es-NI" sz="2000" spc="5" dirty="0">
                <a:effectLst/>
                <a:latin typeface="Calibri" panose="020F0502020204030204" pitchFamily="34" charset="0"/>
                <a:ea typeface="Times New Roman" panose="02020603050405020304" pitchFamily="18" charset="0"/>
              </a:rPr>
              <a:t>i</a:t>
            </a:r>
            <a:r>
              <a:rPr lang="es-NI" sz="2000" spc="-5" dirty="0">
                <a:effectLst/>
                <a:latin typeface="Calibri" panose="020F0502020204030204" pitchFamily="34" charset="0"/>
                <a:ea typeface="Times New Roman" panose="02020603050405020304" pitchFamily="18" charset="0"/>
              </a:rPr>
              <a:t>cac</a:t>
            </a:r>
            <a:r>
              <a:rPr lang="es-NI" sz="2000" dirty="0">
                <a:effectLst/>
                <a:latin typeface="Calibri" panose="020F0502020204030204" pitchFamily="34" charset="0"/>
                <a:ea typeface="Times New Roman" panose="02020603050405020304" pitchFamily="18" charset="0"/>
              </a:rPr>
              <a:t>ión,</a:t>
            </a:r>
            <a:r>
              <a:rPr lang="es-NI" sz="2000" spc="-10"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he</a:t>
            </a:r>
            <a:r>
              <a:rPr lang="es-NI" sz="2000" spc="-15"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i</a:t>
            </a:r>
            <a:r>
              <a:rPr lang="es-NI" sz="2000" spc="5" dirty="0">
                <a:effectLst/>
                <a:latin typeface="Calibri" panose="020F0502020204030204" pitchFamily="34" charset="0"/>
                <a:ea typeface="Times New Roman" panose="02020603050405020304" pitchFamily="18" charset="0"/>
              </a:rPr>
              <a:t>m</a:t>
            </a:r>
            <a:r>
              <a:rPr lang="es-NI" sz="2000" dirty="0">
                <a:effectLst/>
                <a:latin typeface="Calibri" panose="020F0502020204030204" pitchFamily="34" charset="0"/>
                <a:ea typeface="Times New Roman" panose="02020603050405020304" pitchFamily="18" charset="0"/>
              </a:rPr>
              <a:t>pl</a:t>
            </a:r>
            <a:r>
              <a:rPr lang="es-NI" sz="2000" spc="10" dirty="0">
                <a:effectLst/>
                <a:latin typeface="Calibri" panose="020F0502020204030204" pitchFamily="34" charset="0"/>
                <a:ea typeface="Times New Roman" panose="02020603050405020304" pitchFamily="18" charset="0"/>
              </a:rPr>
              <a:t>e</a:t>
            </a:r>
            <a:r>
              <a:rPr lang="es-NI" sz="2000" dirty="0">
                <a:effectLst/>
                <a:latin typeface="Calibri" panose="020F0502020204030204" pitchFamily="34" charset="0"/>
                <a:ea typeface="Times New Roman" panose="02020603050405020304" pitchFamily="18" charset="0"/>
              </a:rPr>
              <a:t>ment</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do</a:t>
            </a:r>
            <a:r>
              <a:rPr lang="es-NI" sz="2000" spc="-10"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dive</a:t>
            </a:r>
            <a:r>
              <a:rPr lang="es-NI" sz="2000" spc="-5" dirty="0">
                <a:effectLst/>
                <a:latin typeface="Calibri" panose="020F0502020204030204" pitchFamily="34" charset="0"/>
                <a:ea typeface="Times New Roman" panose="02020603050405020304" pitchFamily="18" charset="0"/>
              </a:rPr>
              <a:t>r</a:t>
            </a:r>
            <a:r>
              <a:rPr lang="es-NI" sz="2000" dirty="0">
                <a:effectLst/>
                <a:latin typeface="Calibri" panose="020F0502020204030204" pitchFamily="34" charset="0"/>
                <a:ea typeface="Times New Roman" panose="02020603050405020304" pitchFamily="18" charset="0"/>
              </a:rPr>
              <a:t>s</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s</a:t>
            </a:r>
            <a:r>
              <a:rPr lang="es-NI" sz="2000" spc="-10" dirty="0">
                <a:effectLst/>
                <a:latin typeface="Calibri" panose="020F0502020204030204" pitchFamily="34" charset="0"/>
                <a:ea typeface="Times New Roman" panose="02020603050405020304" pitchFamily="18" charset="0"/>
              </a:rPr>
              <a:t> </a:t>
            </a:r>
            <a:r>
              <a:rPr lang="es-NI" sz="2000" spc="-5" dirty="0">
                <a:effectLst/>
                <a:latin typeface="Calibri" panose="020F0502020204030204" pitchFamily="34" charset="0"/>
                <a:ea typeface="Times New Roman" panose="02020603050405020304" pitchFamily="18" charset="0"/>
              </a:rPr>
              <a:t>e</a:t>
            </a:r>
            <a:r>
              <a:rPr lang="es-NI" sz="2000" dirty="0">
                <a:effectLst/>
                <a:latin typeface="Calibri" panose="020F0502020204030204" pitchFamily="34" charset="0"/>
                <a:ea typeface="Times New Roman" panose="02020603050405020304" pitchFamily="18" charset="0"/>
              </a:rPr>
              <a:t>st</a:t>
            </a:r>
            <a:r>
              <a:rPr lang="es-NI" sz="2000" spc="10" dirty="0">
                <a:effectLst/>
                <a:latin typeface="Calibri" panose="020F0502020204030204" pitchFamily="34" charset="0"/>
                <a:ea typeface="Times New Roman" panose="02020603050405020304" pitchFamily="18" charset="0"/>
              </a:rPr>
              <a:t>r</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t</a:t>
            </a:r>
            <a:r>
              <a:rPr lang="es-NI" sz="2000" spc="10" dirty="0">
                <a:effectLst/>
                <a:latin typeface="Calibri" panose="020F0502020204030204" pitchFamily="34" charset="0"/>
                <a:ea typeface="Times New Roman" panose="02020603050405020304" pitchFamily="18" charset="0"/>
              </a:rPr>
              <a:t>e</a:t>
            </a:r>
            <a:r>
              <a:rPr lang="es-NI" sz="2000" dirty="0">
                <a:effectLst/>
                <a:latin typeface="Calibri" panose="020F0502020204030204" pitchFamily="34" charset="0"/>
                <a:ea typeface="Times New Roman" panose="02020603050405020304" pitchFamily="18" charset="0"/>
              </a:rPr>
              <a:t>gias</a:t>
            </a:r>
            <a:r>
              <a:rPr lang="es-NI" sz="2000" spc="-5"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virtu</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les</a:t>
            </a:r>
            <a:r>
              <a:rPr lang="es-NI" sz="2000" spc="-15"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de</a:t>
            </a:r>
            <a:r>
              <a:rPr lang="es-NI" sz="2000" spc="-15" dirty="0">
                <a:effectLst/>
                <a:latin typeface="Calibri" panose="020F0502020204030204" pitchFamily="34" charset="0"/>
                <a:ea typeface="Times New Roman" panose="02020603050405020304" pitchFamily="18" charset="0"/>
              </a:rPr>
              <a:t> </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p</a:t>
            </a:r>
            <a:r>
              <a:rPr lang="es-NI" sz="2000" spc="5" dirty="0">
                <a:effectLst/>
                <a:latin typeface="Calibri" panose="020F0502020204030204" pitchFamily="34" charset="0"/>
                <a:ea typeface="Times New Roman" panose="02020603050405020304" pitchFamily="18" charset="0"/>
              </a:rPr>
              <a:t>r</a:t>
            </a:r>
            <a:r>
              <a:rPr lang="es-NI" sz="2000" spc="-5" dirty="0">
                <a:effectLst/>
                <a:latin typeface="Calibri" panose="020F0502020204030204" pitchFamily="34" charset="0"/>
                <a:ea typeface="Times New Roman" panose="02020603050405020304" pitchFamily="18" charset="0"/>
              </a:rPr>
              <a:t>e</a:t>
            </a:r>
            <a:r>
              <a:rPr lang="es-NI" sz="2000" dirty="0">
                <a:effectLst/>
                <a:latin typeface="Calibri" panose="020F0502020204030204" pitchFamily="34" charset="0"/>
                <a:ea typeface="Times New Roman" panose="02020603050405020304" pitchFamily="18" charset="0"/>
              </a:rPr>
              <a:t>ndi</a:t>
            </a:r>
            <a:r>
              <a:rPr lang="es-NI" sz="2000" spc="10" dirty="0">
                <a:effectLst/>
                <a:latin typeface="Calibri" panose="020F0502020204030204" pitchFamily="34" charset="0"/>
                <a:ea typeface="Times New Roman" panose="02020603050405020304" pitchFamily="18" charset="0"/>
              </a:rPr>
              <a:t>z</a:t>
            </a:r>
            <a:r>
              <a:rPr lang="es-NI" sz="2000" spc="-5" dirty="0">
                <a:effectLst/>
                <a:latin typeface="Calibri" panose="020F0502020204030204" pitchFamily="34" charset="0"/>
                <a:ea typeface="Times New Roman" panose="02020603050405020304" pitchFamily="18" charset="0"/>
              </a:rPr>
              <a:t>a</a:t>
            </a:r>
            <a:r>
              <a:rPr lang="es-NI" sz="2000" dirty="0">
                <a:effectLst/>
                <a:latin typeface="Calibri" panose="020F0502020204030204" pitchFamily="34" charset="0"/>
                <a:ea typeface="Times New Roman" panose="02020603050405020304" pitchFamily="18" charset="0"/>
              </a:rPr>
              <a:t>j</a:t>
            </a:r>
            <a:r>
              <a:rPr lang="es-NI" sz="2000" spc="5" dirty="0">
                <a:effectLst/>
                <a:latin typeface="Calibri" panose="020F0502020204030204" pitchFamily="34" charset="0"/>
                <a:ea typeface="Times New Roman" panose="02020603050405020304" pitchFamily="18" charset="0"/>
              </a:rPr>
              <a:t>e </a:t>
            </a:r>
            <a:r>
              <a:rPr kumimoji="0" lang="es-NI"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poniendo en practica las competencias </a:t>
            </a:r>
            <a:r>
              <a:rPr lang="es-NI" sz="2000" dirty="0">
                <a:solidFill>
                  <a:prstClr val="black"/>
                </a:solidFill>
                <a:latin typeface="Calibri" panose="020F0502020204030204" pitchFamily="34" charset="0"/>
                <a:ea typeface="Times New Roman" panose="02020603050405020304" pitchFamily="18" charset="0"/>
              </a:rPr>
              <a:t>digitales</a:t>
            </a:r>
            <a:r>
              <a:rPr lang="en-US" sz="2000" dirty="0">
                <a:solidFill>
                  <a:prstClr val="black"/>
                </a:solidFill>
                <a:latin typeface="Calibri" panose="020F0502020204030204" pitchFamily="34" charset="0"/>
                <a:ea typeface="Times New Roman" panose="02020603050405020304" pitchFamily="18" charset="0"/>
              </a:rPr>
              <a:t>.</a:t>
            </a:r>
            <a:r>
              <a:rPr lang="es-NI" sz="2000" spc="-10" dirty="0">
                <a:effectLst/>
                <a:latin typeface="Calibri" panose="020F0502020204030204" pitchFamily="34" charset="0"/>
                <a:ea typeface="Times New Roman" panose="02020603050405020304" pitchFamily="18" charset="0"/>
              </a:rPr>
              <a:t> </a:t>
            </a:r>
            <a:r>
              <a:rPr lang="es-NI" sz="2000" dirty="0">
                <a:effectLst/>
                <a:latin typeface="Calibri" panose="020F0502020204030204" pitchFamily="34" charset="0"/>
                <a:ea typeface="Times New Roman" panose="02020603050405020304" pitchFamily="18" charset="0"/>
              </a:rPr>
              <a:t>tal</a:t>
            </a:r>
            <a:r>
              <a:rPr lang="es-NI" sz="2000" spc="-5" dirty="0">
                <a:effectLst/>
                <a:latin typeface="Calibri" panose="020F0502020204030204" pitchFamily="34" charset="0"/>
                <a:ea typeface="Times New Roman" panose="02020603050405020304" pitchFamily="18" charset="0"/>
              </a:rPr>
              <a:t>e</a:t>
            </a:r>
            <a:r>
              <a:rPr lang="es-NI" sz="2000" dirty="0">
                <a:effectLst/>
                <a:latin typeface="Calibri" panose="020F0502020204030204" pitchFamily="34" charset="0"/>
                <a:ea typeface="Times New Roman" panose="02020603050405020304" pitchFamily="18" charset="0"/>
              </a:rPr>
              <a:t>s </a:t>
            </a:r>
            <a:r>
              <a:rPr lang="en-US" sz="2000" spc="-5" dirty="0" err="1">
                <a:effectLst/>
                <a:latin typeface="Calibri" panose="020F0502020204030204" pitchFamily="34" charset="0"/>
                <a:ea typeface="Times New Roman" panose="02020603050405020304" pitchFamily="18" charset="0"/>
              </a:rPr>
              <a:t>c</a:t>
            </a:r>
            <a:r>
              <a:rPr lang="en-US" sz="2000" dirty="0" err="1">
                <a:effectLst/>
                <a:latin typeface="Calibri" panose="020F0502020204030204" pitchFamily="34" charset="0"/>
                <a:ea typeface="Times New Roman" panose="02020603050405020304" pitchFamily="18" charset="0"/>
              </a:rPr>
              <a:t>omo</a:t>
            </a:r>
            <a:r>
              <a:rPr lang="en-US" sz="2000" dirty="0">
                <a:latin typeface="Calibri" panose="020F0502020204030204" pitchFamily="34" charset="0"/>
                <a:ea typeface="Times New Roman" panose="02020603050405020304" pitchFamily="18" charset="0"/>
              </a:rPr>
              <a:t>:</a:t>
            </a:r>
            <a:endParaRPr lang="es-NI" sz="2000" dirty="0">
              <a:effectLst/>
              <a:latin typeface="Calibri" panose="020F0502020204030204" pitchFamily="34" charset="0"/>
              <a:ea typeface="Times New Roman" panose="02020603050405020304" pitchFamily="18" charset="0"/>
            </a:endParaRPr>
          </a:p>
        </p:txBody>
      </p:sp>
      <p:graphicFrame>
        <p:nvGraphicFramePr>
          <p:cNvPr id="5" name="Diagrama 4">
            <a:extLst>
              <a:ext uri="{FF2B5EF4-FFF2-40B4-BE49-F238E27FC236}">
                <a16:creationId xmlns:a16="http://schemas.microsoft.com/office/drawing/2014/main" id="{92A2B0FE-5401-EC94-085B-14C716E7D982}"/>
              </a:ext>
            </a:extLst>
          </p:cNvPr>
          <p:cNvGraphicFramePr/>
          <p:nvPr>
            <p:extLst>
              <p:ext uri="{D42A27DB-BD31-4B8C-83A1-F6EECF244321}">
                <p14:modId xmlns:p14="http://schemas.microsoft.com/office/powerpoint/2010/main" val="2759041590"/>
              </p:ext>
            </p:extLst>
          </p:nvPr>
        </p:nvGraphicFramePr>
        <p:xfrm>
          <a:off x="3578087" y="1448973"/>
          <a:ext cx="8238775" cy="5230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188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86EBCD260ECBF46AAADE8319E96F691" ma:contentTypeVersion="13" ma:contentTypeDescription="Crear nuevo documento." ma:contentTypeScope="" ma:versionID="7bed6e0246d54a1864bfded24041c2f4">
  <xsd:schema xmlns:xsd="http://www.w3.org/2001/XMLSchema" xmlns:xs="http://www.w3.org/2001/XMLSchema" xmlns:p="http://schemas.microsoft.com/office/2006/metadata/properties" xmlns:ns2="42ddf5c6-9aa5-453b-8ca0-7b5cc0272e8f" xmlns:ns3="8b9d3935-004e-4b5a-af2b-0e7d03edf69f" targetNamespace="http://schemas.microsoft.com/office/2006/metadata/properties" ma:root="true" ma:fieldsID="cb45f727354635342c118b8d68065657" ns2:_="" ns3:_="">
    <xsd:import namespace="42ddf5c6-9aa5-453b-8ca0-7b5cc0272e8f"/>
    <xsd:import namespace="8b9d3935-004e-4b5a-af2b-0e7d03edf69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df5c6-9aa5-453b-8ca0-7b5cc0272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Etiquetas de imagen" ma:readOnly="false" ma:fieldId="{5cf76f15-5ced-4ddc-b409-7134ff3c332f}" ma:taxonomyMulti="true" ma:sspId="bbd16b73-22a5-4c2b-a29d-62afeadb1b9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9d3935-004e-4b5a-af2b-0e7d03edf69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6e10991-75ea-49f7-a817-123410d91cbd}" ma:internalName="TaxCatchAll" ma:showField="CatchAllData" ma:web="8b9d3935-004e-4b5a-af2b-0e7d03edf69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b9d3935-004e-4b5a-af2b-0e7d03edf69f" xsi:nil="true"/>
    <lcf76f155ced4ddcb4097134ff3c332f xmlns="42ddf5c6-9aa5-453b-8ca0-7b5cc0272e8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4DB7A0-5106-4994-9D0B-40D32CA07B61}"/>
</file>

<file path=customXml/itemProps2.xml><?xml version="1.0" encoding="utf-8"?>
<ds:datastoreItem xmlns:ds="http://schemas.openxmlformats.org/officeDocument/2006/customXml" ds:itemID="{43E61D30-97A0-4F9F-846E-1794AB8436F7}"/>
</file>

<file path=customXml/itemProps3.xml><?xml version="1.0" encoding="utf-8"?>
<ds:datastoreItem xmlns:ds="http://schemas.openxmlformats.org/officeDocument/2006/customXml" ds:itemID="{19EBA408-76CB-4C43-BC31-3B03F7D27DEE}"/>
</file>

<file path=docProps/app.xml><?xml version="1.0" encoding="utf-8"?>
<Properties xmlns="http://schemas.openxmlformats.org/officeDocument/2006/extended-properties" xmlns:vt="http://schemas.openxmlformats.org/officeDocument/2006/docPropsVTypes">
  <TotalTime>1750</TotalTime>
  <Words>1043</Words>
  <Application>Microsoft Office PowerPoint</Application>
  <PresentationFormat>Panorámica</PresentationFormat>
  <Paragraphs>97</Paragraphs>
  <Slides>15</Slides>
  <Notes>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15</vt:i4>
      </vt:variant>
    </vt:vector>
  </HeadingPairs>
  <TitlesOfParts>
    <vt:vector size="25" baseType="lpstr">
      <vt:lpstr>Arial</vt:lpstr>
      <vt:lpstr>Bahnschrift</vt:lpstr>
      <vt:lpstr>Calibri</vt:lpstr>
      <vt:lpstr>Calibri Light</vt:lpstr>
      <vt:lpstr>D-DIN</vt:lpstr>
      <vt:lpstr>Franklin Gothic Heavy</vt:lpstr>
      <vt:lpstr>Heebo</vt:lpstr>
      <vt:lpstr>Lucida Bright</vt:lpstr>
      <vt:lpstr>Roboto</vt:lpstr>
      <vt:lpstr>Tema de Office</vt:lpstr>
      <vt:lpstr>“Competencias digitales en curso virtuales”</vt:lpstr>
      <vt:lpstr>Contenido: </vt:lpstr>
      <vt:lpstr>Introducción: </vt:lpstr>
      <vt:lpstr>Competencias digitales</vt:lpstr>
      <vt:lpstr>Factores necesarios en los cursos virtuales.</vt:lpstr>
      <vt:lpstr>Recursos tecnológicos necesarios en un curso virtual </vt:lpstr>
      <vt:lpstr>Competencias digitales docente.</vt:lpstr>
      <vt:lpstr>Diseño del curso virtual.</vt:lpstr>
      <vt:lpstr>Metodologías, didácticas y las competencias digitales.</vt:lpstr>
      <vt:lpstr> B. La comunicación en los cursos virtuales </vt:lpstr>
      <vt:lpstr>B. La comunicación en los cursos virtuales </vt:lpstr>
      <vt:lpstr> Seguridad: Gestionar y controlar la identidad digital </vt:lpstr>
      <vt:lpstr> Respetar los derechos de autor y licencias </vt:lpstr>
      <vt:lpstr>Conclusión: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PONENCIA”</dc:title>
  <dc:creator>Keneth López</dc:creator>
  <cp:lastModifiedBy>MSc.Yamileth Dia</cp:lastModifiedBy>
  <cp:revision>50</cp:revision>
  <dcterms:created xsi:type="dcterms:W3CDTF">2023-08-16T17:06:53Z</dcterms:created>
  <dcterms:modified xsi:type="dcterms:W3CDTF">2023-09-23T02:06:12Z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0x010100986EBCD260ECBF46AAADE8319E96F691</vt:lpwstr>
  </property>
</Properties>
</file>