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1.xml" ContentType="application/vnd.openxmlformats-officedocument.theme+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5" r:id="rId5"/>
    <p:sldId id="262" r:id="rId6"/>
    <p:sldId id="263" r:id="rId7"/>
    <p:sldId id="261" r:id="rId8"/>
    <p:sldId id="264" r:id="rId9"/>
    <p:sldId id="258" r:id="rId10"/>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AAD"/>
    <a:srgbClr val="95B12F"/>
    <a:srgbClr val="069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A887E-D2E4-4AB7-AE40-2DEF8EF42CD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NI"/>
        </a:p>
      </dgm:t>
    </dgm:pt>
    <dgm:pt modelId="{EE589FC7-7848-403C-BED7-D26BCD61EBA1}">
      <dgm:prSet phldrT="[Texto]"/>
      <dgm:spPr/>
      <dgm:t>
        <a:bodyPr/>
        <a:lstStyle/>
        <a:p>
          <a:r>
            <a:rPr lang="es-ES" b="1" dirty="0">
              <a:solidFill>
                <a:schemeClr val="tx1"/>
              </a:solidFill>
            </a:rPr>
            <a:t>Orientadores</a:t>
          </a:r>
          <a:r>
            <a:rPr lang="es-ES" dirty="0"/>
            <a:t> </a:t>
          </a:r>
          <a:endParaRPr lang="es-NI" dirty="0"/>
        </a:p>
      </dgm:t>
    </dgm:pt>
    <dgm:pt modelId="{923B0E1A-8B48-4648-B3DF-C7242B919630}" type="parTrans" cxnId="{B08BEDB2-0AC8-4764-A265-FA73BADC3BEB}">
      <dgm:prSet/>
      <dgm:spPr/>
      <dgm:t>
        <a:bodyPr/>
        <a:lstStyle/>
        <a:p>
          <a:endParaRPr lang="es-NI"/>
        </a:p>
      </dgm:t>
    </dgm:pt>
    <dgm:pt modelId="{D802B88C-BF66-4BC8-ACCA-4D3A8E5472F0}" type="sibTrans" cxnId="{B08BEDB2-0AC8-4764-A265-FA73BADC3BEB}">
      <dgm:prSet/>
      <dgm:spPr/>
      <dgm:t>
        <a:bodyPr/>
        <a:lstStyle/>
        <a:p>
          <a:endParaRPr lang="es-NI"/>
        </a:p>
      </dgm:t>
    </dgm:pt>
    <dgm:pt modelId="{FF8DE92A-C73D-4016-B8E2-E10385552B3A}">
      <dgm:prSet phldrT="[Texto]"/>
      <dgm:spPr/>
      <dgm:t>
        <a:bodyPr/>
        <a:lstStyle/>
        <a:p>
          <a:r>
            <a:rPr lang="es-ES" b="1" dirty="0">
              <a:solidFill>
                <a:schemeClr val="tx1"/>
              </a:solidFill>
            </a:rPr>
            <a:t>Facilitadores </a:t>
          </a:r>
          <a:endParaRPr lang="es-NI" b="1" dirty="0">
            <a:solidFill>
              <a:schemeClr val="tx1"/>
            </a:solidFill>
          </a:endParaRPr>
        </a:p>
      </dgm:t>
    </dgm:pt>
    <dgm:pt modelId="{F7E648B3-EFFE-45FA-ABC0-C2E9CB8D7ABF}" type="parTrans" cxnId="{C57EEA60-CB4E-4E91-91B6-E77E825F840A}">
      <dgm:prSet/>
      <dgm:spPr/>
      <dgm:t>
        <a:bodyPr/>
        <a:lstStyle/>
        <a:p>
          <a:endParaRPr lang="es-NI"/>
        </a:p>
      </dgm:t>
    </dgm:pt>
    <dgm:pt modelId="{C3E6F873-9EDF-4D03-A5A0-4F11D11509A1}" type="sibTrans" cxnId="{C57EEA60-CB4E-4E91-91B6-E77E825F840A}">
      <dgm:prSet/>
      <dgm:spPr/>
      <dgm:t>
        <a:bodyPr/>
        <a:lstStyle/>
        <a:p>
          <a:endParaRPr lang="es-NI"/>
        </a:p>
      </dgm:t>
    </dgm:pt>
    <dgm:pt modelId="{5D667615-F224-4E93-BE23-DAD6AC88A77B}">
      <dgm:prSet phldrT="[Texto]"/>
      <dgm:spPr/>
      <dgm:t>
        <a:bodyPr/>
        <a:lstStyle/>
        <a:p>
          <a:r>
            <a:rPr lang="es-ES" b="1" dirty="0">
              <a:solidFill>
                <a:schemeClr val="tx1"/>
              </a:solidFill>
            </a:rPr>
            <a:t>Guías</a:t>
          </a:r>
          <a:endParaRPr lang="es-NI" b="1" dirty="0">
            <a:solidFill>
              <a:schemeClr val="tx1"/>
            </a:solidFill>
          </a:endParaRPr>
        </a:p>
      </dgm:t>
    </dgm:pt>
    <dgm:pt modelId="{D1316934-3A65-4FB8-93C3-C8C7B7443955}" type="parTrans" cxnId="{68354CDA-8646-4EB7-AE80-A8F8574A770F}">
      <dgm:prSet/>
      <dgm:spPr/>
      <dgm:t>
        <a:bodyPr/>
        <a:lstStyle/>
        <a:p>
          <a:endParaRPr lang="es-NI"/>
        </a:p>
      </dgm:t>
    </dgm:pt>
    <dgm:pt modelId="{FD821117-5C0B-443E-993F-BAEC90277E1C}" type="sibTrans" cxnId="{68354CDA-8646-4EB7-AE80-A8F8574A770F}">
      <dgm:prSet/>
      <dgm:spPr/>
      <dgm:t>
        <a:bodyPr/>
        <a:lstStyle/>
        <a:p>
          <a:endParaRPr lang="es-NI"/>
        </a:p>
      </dgm:t>
    </dgm:pt>
    <dgm:pt modelId="{7688360C-7910-4B5D-80D4-8446E352CDA7}" type="pres">
      <dgm:prSet presAssocID="{F2BA887E-D2E4-4AB7-AE40-2DEF8EF42CD2}" presName="Name0" presStyleCnt="0">
        <dgm:presLayoutVars>
          <dgm:chMax val="7"/>
          <dgm:chPref val="7"/>
          <dgm:dir/>
        </dgm:presLayoutVars>
      </dgm:prSet>
      <dgm:spPr/>
    </dgm:pt>
    <dgm:pt modelId="{ABA0368A-FE38-403D-B94E-2F5A9C88CA0D}" type="pres">
      <dgm:prSet presAssocID="{F2BA887E-D2E4-4AB7-AE40-2DEF8EF42CD2}" presName="Name1" presStyleCnt="0"/>
      <dgm:spPr/>
    </dgm:pt>
    <dgm:pt modelId="{1DCEA526-C925-4AC5-AF99-AC450FF2BACD}" type="pres">
      <dgm:prSet presAssocID="{F2BA887E-D2E4-4AB7-AE40-2DEF8EF42CD2}" presName="cycle" presStyleCnt="0"/>
      <dgm:spPr/>
    </dgm:pt>
    <dgm:pt modelId="{20895A46-BBBD-42FE-858C-D294387168CE}" type="pres">
      <dgm:prSet presAssocID="{F2BA887E-D2E4-4AB7-AE40-2DEF8EF42CD2}" presName="srcNode" presStyleLbl="node1" presStyleIdx="0" presStyleCnt="3"/>
      <dgm:spPr/>
    </dgm:pt>
    <dgm:pt modelId="{4E5753C0-541F-43EA-AB74-6A8DB471CFBB}" type="pres">
      <dgm:prSet presAssocID="{F2BA887E-D2E4-4AB7-AE40-2DEF8EF42CD2}" presName="conn" presStyleLbl="parChTrans1D2" presStyleIdx="0" presStyleCnt="1"/>
      <dgm:spPr/>
    </dgm:pt>
    <dgm:pt modelId="{20967764-7ED6-4573-AA9D-020538FBB41F}" type="pres">
      <dgm:prSet presAssocID="{F2BA887E-D2E4-4AB7-AE40-2DEF8EF42CD2}" presName="extraNode" presStyleLbl="node1" presStyleIdx="0" presStyleCnt="3"/>
      <dgm:spPr/>
    </dgm:pt>
    <dgm:pt modelId="{5C8F5458-C6B6-4294-9B68-E0865CCC8476}" type="pres">
      <dgm:prSet presAssocID="{F2BA887E-D2E4-4AB7-AE40-2DEF8EF42CD2}" presName="dstNode" presStyleLbl="node1" presStyleIdx="0" presStyleCnt="3"/>
      <dgm:spPr/>
    </dgm:pt>
    <dgm:pt modelId="{3A18D066-8872-4560-96D2-1DD4811F925D}" type="pres">
      <dgm:prSet presAssocID="{EE589FC7-7848-403C-BED7-D26BCD61EBA1}" presName="text_1" presStyleLbl="node1" presStyleIdx="0" presStyleCnt="3">
        <dgm:presLayoutVars>
          <dgm:bulletEnabled val="1"/>
        </dgm:presLayoutVars>
      </dgm:prSet>
      <dgm:spPr/>
    </dgm:pt>
    <dgm:pt modelId="{D4659767-4D2E-4AC3-B29E-B62E9791312A}" type="pres">
      <dgm:prSet presAssocID="{EE589FC7-7848-403C-BED7-D26BCD61EBA1}" presName="accent_1" presStyleCnt="0"/>
      <dgm:spPr/>
    </dgm:pt>
    <dgm:pt modelId="{F276D826-EEBC-4B47-B502-24B27DE5F7DE}" type="pres">
      <dgm:prSet presAssocID="{EE589FC7-7848-403C-BED7-D26BCD61EBA1}" presName="accentRepeatNode" presStyleLbl="solidFgAcc1" presStyleIdx="0" presStyleCnt="3"/>
      <dgm:spPr>
        <a:solidFill>
          <a:schemeClr val="accent2">
            <a:lumMod val="60000"/>
            <a:lumOff val="40000"/>
          </a:schemeClr>
        </a:solidFill>
      </dgm:spPr>
    </dgm:pt>
    <dgm:pt modelId="{8DC3657D-407D-48FF-BD5A-E95BC79B4667}" type="pres">
      <dgm:prSet presAssocID="{FF8DE92A-C73D-4016-B8E2-E10385552B3A}" presName="text_2" presStyleLbl="node1" presStyleIdx="1" presStyleCnt="3">
        <dgm:presLayoutVars>
          <dgm:bulletEnabled val="1"/>
        </dgm:presLayoutVars>
      </dgm:prSet>
      <dgm:spPr/>
    </dgm:pt>
    <dgm:pt modelId="{64ACCD05-97E2-414A-AFFC-14A6DFDC7C07}" type="pres">
      <dgm:prSet presAssocID="{FF8DE92A-C73D-4016-B8E2-E10385552B3A}" presName="accent_2" presStyleCnt="0"/>
      <dgm:spPr/>
    </dgm:pt>
    <dgm:pt modelId="{5CB71C66-3D25-4E35-BF20-EE1DF7BC1D4E}" type="pres">
      <dgm:prSet presAssocID="{FF8DE92A-C73D-4016-B8E2-E10385552B3A}" presName="accentRepeatNode" presStyleLbl="solidFgAcc1" presStyleIdx="1" presStyleCnt="3"/>
      <dgm:spPr>
        <a:solidFill>
          <a:schemeClr val="accent2">
            <a:lumMod val="60000"/>
            <a:lumOff val="40000"/>
          </a:schemeClr>
        </a:solidFill>
      </dgm:spPr>
    </dgm:pt>
    <dgm:pt modelId="{2CFFAC77-89C4-45FB-B1DF-B99037A55E49}" type="pres">
      <dgm:prSet presAssocID="{5D667615-F224-4E93-BE23-DAD6AC88A77B}" presName="text_3" presStyleLbl="node1" presStyleIdx="2" presStyleCnt="3">
        <dgm:presLayoutVars>
          <dgm:bulletEnabled val="1"/>
        </dgm:presLayoutVars>
      </dgm:prSet>
      <dgm:spPr/>
    </dgm:pt>
    <dgm:pt modelId="{66B8EF3B-6CF7-4C8D-B0AD-620880ADA1EE}" type="pres">
      <dgm:prSet presAssocID="{5D667615-F224-4E93-BE23-DAD6AC88A77B}" presName="accent_3" presStyleCnt="0"/>
      <dgm:spPr/>
    </dgm:pt>
    <dgm:pt modelId="{9E916B87-D559-4490-8A31-C0D0A65A45D1}" type="pres">
      <dgm:prSet presAssocID="{5D667615-F224-4E93-BE23-DAD6AC88A77B}" presName="accentRepeatNode" presStyleLbl="solidFgAcc1" presStyleIdx="2" presStyleCnt="3"/>
      <dgm:spPr>
        <a:solidFill>
          <a:schemeClr val="accent2">
            <a:lumMod val="60000"/>
            <a:lumOff val="40000"/>
          </a:schemeClr>
        </a:solidFill>
      </dgm:spPr>
    </dgm:pt>
  </dgm:ptLst>
  <dgm:cxnLst>
    <dgm:cxn modelId="{3BB31207-E647-4312-8364-762178985C63}" type="presOf" srcId="{FF8DE92A-C73D-4016-B8E2-E10385552B3A}" destId="{8DC3657D-407D-48FF-BD5A-E95BC79B4667}" srcOrd="0" destOrd="0" presId="urn:microsoft.com/office/officeart/2008/layout/VerticalCurvedList"/>
    <dgm:cxn modelId="{C57EEA60-CB4E-4E91-91B6-E77E825F840A}" srcId="{F2BA887E-D2E4-4AB7-AE40-2DEF8EF42CD2}" destId="{FF8DE92A-C73D-4016-B8E2-E10385552B3A}" srcOrd="1" destOrd="0" parTransId="{F7E648B3-EFFE-45FA-ABC0-C2E9CB8D7ABF}" sibTransId="{C3E6F873-9EDF-4D03-A5A0-4F11D11509A1}"/>
    <dgm:cxn modelId="{9B9FB378-D56E-40F1-ABCD-808268F1037B}" type="presOf" srcId="{F2BA887E-D2E4-4AB7-AE40-2DEF8EF42CD2}" destId="{7688360C-7910-4B5D-80D4-8446E352CDA7}" srcOrd="0" destOrd="0" presId="urn:microsoft.com/office/officeart/2008/layout/VerticalCurvedList"/>
    <dgm:cxn modelId="{7699B79F-FF7C-44C2-BC88-618DCCEC3C4A}" type="presOf" srcId="{D802B88C-BF66-4BC8-ACCA-4D3A8E5472F0}" destId="{4E5753C0-541F-43EA-AB74-6A8DB471CFBB}" srcOrd="0" destOrd="0" presId="urn:microsoft.com/office/officeart/2008/layout/VerticalCurvedList"/>
    <dgm:cxn modelId="{80F6F5A9-4502-45BD-B7B0-49658D03CC8A}" type="presOf" srcId="{5D667615-F224-4E93-BE23-DAD6AC88A77B}" destId="{2CFFAC77-89C4-45FB-B1DF-B99037A55E49}" srcOrd="0" destOrd="0" presId="urn:microsoft.com/office/officeart/2008/layout/VerticalCurvedList"/>
    <dgm:cxn modelId="{B08BEDB2-0AC8-4764-A265-FA73BADC3BEB}" srcId="{F2BA887E-D2E4-4AB7-AE40-2DEF8EF42CD2}" destId="{EE589FC7-7848-403C-BED7-D26BCD61EBA1}" srcOrd="0" destOrd="0" parTransId="{923B0E1A-8B48-4648-B3DF-C7242B919630}" sibTransId="{D802B88C-BF66-4BC8-ACCA-4D3A8E5472F0}"/>
    <dgm:cxn modelId="{68354CDA-8646-4EB7-AE80-A8F8574A770F}" srcId="{F2BA887E-D2E4-4AB7-AE40-2DEF8EF42CD2}" destId="{5D667615-F224-4E93-BE23-DAD6AC88A77B}" srcOrd="2" destOrd="0" parTransId="{D1316934-3A65-4FB8-93C3-C8C7B7443955}" sibTransId="{FD821117-5C0B-443E-993F-BAEC90277E1C}"/>
    <dgm:cxn modelId="{967BB2FF-0998-4C89-9B5B-AB3E0D1E9F82}" type="presOf" srcId="{EE589FC7-7848-403C-BED7-D26BCD61EBA1}" destId="{3A18D066-8872-4560-96D2-1DD4811F925D}" srcOrd="0" destOrd="0" presId="urn:microsoft.com/office/officeart/2008/layout/VerticalCurvedList"/>
    <dgm:cxn modelId="{AE23E2AA-8668-4AF1-BC06-7CBBDD64C3FB}" type="presParOf" srcId="{7688360C-7910-4B5D-80D4-8446E352CDA7}" destId="{ABA0368A-FE38-403D-B94E-2F5A9C88CA0D}" srcOrd="0" destOrd="0" presId="urn:microsoft.com/office/officeart/2008/layout/VerticalCurvedList"/>
    <dgm:cxn modelId="{C6BF9D7A-7F31-40C6-835C-6980B71528B4}" type="presParOf" srcId="{ABA0368A-FE38-403D-B94E-2F5A9C88CA0D}" destId="{1DCEA526-C925-4AC5-AF99-AC450FF2BACD}" srcOrd="0" destOrd="0" presId="urn:microsoft.com/office/officeart/2008/layout/VerticalCurvedList"/>
    <dgm:cxn modelId="{6FA7348C-30EB-44AE-8E3E-3AAE2DFC4554}" type="presParOf" srcId="{1DCEA526-C925-4AC5-AF99-AC450FF2BACD}" destId="{20895A46-BBBD-42FE-858C-D294387168CE}" srcOrd="0" destOrd="0" presId="urn:microsoft.com/office/officeart/2008/layout/VerticalCurvedList"/>
    <dgm:cxn modelId="{C52AF432-7CBD-4A6A-A7D5-631BD16642E0}" type="presParOf" srcId="{1DCEA526-C925-4AC5-AF99-AC450FF2BACD}" destId="{4E5753C0-541F-43EA-AB74-6A8DB471CFBB}" srcOrd="1" destOrd="0" presId="urn:microsoft.com/office/officeart/2008/layout/VerticalCurvedList"/>
    <dgm:cxn modelId="{3C08648A-E399-4A47-9E31-2F797AEB7766}" type="presParOf" srcId="{1DCEA526-C925-4AC5-AF99-AC450FF2BACD}" destId="{20967764-7ED6-4573-AA9D-020538FBB41F}" srcOrd="2" destOrd="0" presId="urn:microsoft.com/office/officeart/2008/layout/VerticalCurvedList"/>
    <dgm:cxn modelId="{27D2F69D-0FBB-4F0D-832E-5B63B16C1345}" type="presParOf" srcId="{1DCEA526-C925-4AC5-AF99-AC450FF2BACD}" destId="{5C8F5458-C6B6-4294-9B68-E0865CCC8476}" srcOrd="3" destOrd="0" presId="urn:microsoft.com/office/officeart/2008/layout/VerticalCurvedList"/>
    <dgm:cxn modelId="{947604AC-F62F-499F-AE90-BC6CFF18007E}" type="presParOf" srcId="{ABA0368A-FE38-403D-B94E-2F5A9C88CA0D}" destId="{3A18D066-8872-4560-96D2-1DD4811F925D}" srcOrd="1" destOrd="0" presId="urn:microsoft.com/office/officeart/2008/layout/VerticalCurvedList"/>
    <dgm:cxn modelId="{E93A1FD6-14DE-4E42-8D7D-273489BA9A8A}" type="presParOf" srcId="{ABA0368A-FE38-403D-B94E-2F5A9C88CA0D}" destId="{D4659767-4D2E-4AC3-B29E-B62E9791312A}" srcOrd="2" destOrd="0" presId="urn:microsoft.com/office/officeart/2008/layout/VerticalCurvedList"/>
    <dgm:cxn modelId="{F48945F8-26EA-48FD-AC9F-62C054174F0C}" type="presParOf" srcId="{D4659767-4D2E-4AC3-B29E-B62E9791312A}" destId="{F276D826-EEBC-4B47-B502-24B27DE5F7DE}" srcOrd="0" destOrd="0" presId="urn:microsoft.com/office/officeart/2008/layout/VerticalCurvedList"/>
    <dgm:cxn modelId="{B640584E-47D7-4375-B796-F2F6C4F31407}" type="presParOf" srcId="{ABA0368A-FE38-403D-B94E-2F5A9C88CA0D}" destId="{8DC3657D-407D-48FF-BD5A-E95BC79B4667}" srcOrd="3" destOrd="0" presId="urn:microsoft.com/office/officeart/2008/layout/VerticalCurvedList"/>
    <dgm:cxn modelId="{141BB142-22BE-4069-9913-E1362A44FF19}" type="presParOf" srcId="{ABA0368A-FE38-403D-B94E-2F5A9C88CA0D}" destId="{64ACCD05-97E2-414A-AFFC-14A6DFDC7C07}" srcOrd="4" destOrd="0" presId="urn:microsoft.com/office/officeart/2008/layout/VerticalCurvedList"/>
    <dgm:cxn modelId="{78CCBBB2-E350-449F-A9E3-C728569897F8}" type="presParOf" srcId="{64ACCD05-97E2-414A-AFFC-14A6DFDC7C07}" destId="{5CB71C66-3D25-4E35-BF20-EE1DF7BC1D4E}" srcOrd="0" destOrd="0" presId="urn:microsoft.com/office/officeart/2008/layout/VerticalCurvedList"/>
    <dgm:cxn modelId="{6F43FF36-DBD8-4DC1-8664-B23E6B8C0132}" type="presParOf" srcId="{ABA0368A-FE38-403D-B94E-2F5A9C88CA0D}" destId="{2CFFAC77-89C4-45FB-B1DF-B99037A55E49}" srcOrd="5" destOrd="0" presId="urn:microsoft.com/office/officeart/2008/layout/VerticalCurvedList"/>
    <dgm:cxn modelId="{0CE1E42A-3DE8-43CA-9232-35286BD1803C}" type="presParOf" srcId="{ABA0368A-FE38-403D-B94E-2F5A9C88CA0D}" destId="{66B8EF3B-6CF7-4C8D-B0AD-620880ADA1EE}" srcOrd="6" destOrd="0" presId="urn:microsoft.com/office/officeart/2008/layout/VerticalCurvedList"/>
    <dgm:cxn modelId="{D3451E8D-C061-4FE6-9297-A792A0B88D7E}" type="presParOf" srcId="{66B8EF3B-6CF7-4C8D-B0AD-620880ADA1EE}" destId="{9E916B87-D559-4490-8A31-C0D0A65A45D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E8E7F1-34FF-4EF9-A29A-CFAD402463DC}"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NI"/>
        </a:p>
      </dgm:t>
    </dgm:pt>
    <dgm:pt modelId="{FA81431B-C303-483C-95A1-6C6A902EA395}">
      <dgm:prSet phldrT="[Texto]" custT="1"/>
      <dgm:spPr/>
      <dgm:t>
        <a:bodyPr/>
        <a:lstStyle/>
        <a:p>
          <a:r>
            <a:rPr lang="es-ES" sz="2400" b="1" dirty="0">
              <a:solidFill>
                <a:schemeClr val="tx1"/>
              </a:solidFill>
            </a:rPr>
            <a:t>Evaluación diagnóstica </a:t>
          </a:r>
          <a:endParaRPr lang="es-NI" sz="2400" b="1" dirty="0">
            <a:solidFill>
              <a:schemeClr val="tx1"/>
            </a:solidFill>
          </a:endParaRPr>
        </a:p>
      </dgm:t>
    </dgm:pt>
    <dgm:pt modelId="{833961B2-F25B-4AF5-847B-721011F1722A}" type="parTrans" cxnId="{3F6AF60D-2D11-431C-8FC7-3C93579C5506}">
      <dgm:prSet/>
      <dgm:spPr/>
      <dgm:t>
        <a:bodyPr/>
        <a:lstStyle/>
        <a:p>
          <a:endParaRPr lang="es-NI"/>
        </a:p>
      </dgm:t>
    </dgm:pt>
    <dgm:pt modelId="{19F5FE05-6743-42DA-B455-6240E992AD23}" type="sibTrans" cxnId="{3F6AF60D-2D11-431C-8FC7-3C93579C5506}">
      <dgm:prSet/>
      <dgm:spPr/>
      <dgm:t>
        <a:bodyPr/>
        <a:lstStyle/>
        <a:p>
          <a:endParaRPr lang="es-NI"/>
        </a:p>
      </dgm:t>
    </dgm:pt>
    <dgm:pt modelId="{6902D397-3355-4D62-A05D-2EF2A05EFDE4}">
      <dgm:prSet phldrT="[Texto]" custT="1"/>
      <dgm:spPr/>
      <dgm:t>
        <a:bodyPr/>
        <a:lstStyle/>
        <a:p>
          <a:r>
            <a:rPr lang="es-ES" sz="2400" b="1" dirty="0">
              <a:solidFill>
                <a:schemeClr val="tx1"/>
              </a:solidFill>
            </a:rPr>
            <a:t>Evaluación formativa  </a:t>
          </a:r>
          <a:endParaRPr lang="es-NI" sz="2400" b="1" dirty="0">
            <a:solidFill>
              <a:schemeClr val="tx1"/>
            </a:solidFill>
          </a:endParaRPr>
        </a:p>
      </dgm:t>
    </dgm:pt>
    <dgm:pt modelId="{092C415C-D75F-419D-89AE-4CCD60E52954}" type="parTrans" cxnId="{6EEC5C70-35D0-4FB0-ACE7-539E46B358FA}">
      <dgm:prSet/>
      <dgm:spPr/>
      <dgm:t>
        <a:bodyPr/>
        <a:lstStyle/>
        <a:p>
          <a:endParaRPr lang="es-NI"/>
        </a:p>
      </dgm:t>
    </dgm:pt>
    <dgm:pt modelId="{89717DBE-E782-4CCA-AEC4-32C723709C8E}" type="sibTrans" cxnId="{6EEC5C70-35D0-4FB0-ACE7-539E46B358FA}">
      <dgm:prSet/>
      <dgm:spPr/>
      <dgm:t>
        <a:bodyPr/>
        <a:lstStyle/>
        <a:p>
          <a:endParaRPr lang="es-NI"/>
        </a:p>
      </dgm:t>
    </dgm:pt>
    <dgm:pt modelId="{C9252ECD-C3FE-4717-A39A-49ECA08A9426}">
      <dgm:prSet phldrT="[Texto]" custT="1"/>
      <dgm:spPr/>
      <dgm:t>
        <a:bodyPr/>
        <a:lstStyle/>
        <a:p>
          <a:r>
            <a:rPr lang="es-ES" sz="2400" b="1" dirty="0">
              <a:solidFill>
                <a:schemeClr val="tx1"/>
              </a:solidFill>
            </a:rPr>
            <a:t>Evaluación sumativa </a:t>
          </a:r>
          <a:endParaRPr lang="es-NI" sz="2400" b="1" dirty="0">
            <a:solidFill>
              <a:schemeClr val="tx1"/>
            </a:solidFill>
          </a:endParaRPr>
        </a:p>
      </dgm:t>
    </dgm:pt>
    <dgm:pt modelId="{007F8D95-964E-4FB5-A5D4-4B029A019768}" type="parTrans" cxnId="{805FEF53-4776-48F9-A6E8-715CE5172D92}">
      <dgm:prSet/>
      <dgm:spPr/>
      <dgm:t>
        <a:bodyPr/>
        <a:lstStyle/>
        <a:p>
          <a:endParaRPr lang="es-NI"/>
        </a:p>
      </dgm:t>
    </dgm:pt>
    <dgm:pt modelId="{4C8FF6FC-F4A8-4010-A67F-3EC22A04B1AF}" type="sibTrans" cxnId="{805FEF53-4776-48F9-A6E8-715CE5172D92}">
      <dgm:prSet/>
      <dgm:spPr/>
      <dgm:t>
        <a:bodyPr/>
        <a:lstStyle/>
        <a:p>
          <a:endParaRPr lang="es-NI"/>
        </a:p>
      </dgm:t>
    </dgm:pt>
    <dgm:pt modelId="{DB19F854-C3A3-46A1-997F-259EC50A7411}">
      <dgm:prSet phldrT="[Texto]" custT="1"/>
      <dgm:spPr/>
      <dgm:t>
        <a:bodyPr/>
        <a:lstStyle/>
        <a:p>
          <a:r>
            <a:rPr lang="es-ES" sz="2000" b="1" dirty="0">
              <a:solidFill>
                <a:schemeClr val="tx1"/>
              </a:solidFill>
            </a:rPr>
            <a:t>Autoevaluación</a:t>
          </a:r>
          <a:endParaRPr lang="es-NI" sz="2000" b="1" dirty="0">
            <a:solidFill>
              <a:schemeClr val="tx1"/>
            </a:solidFill>
          </a:endParaRPr>
        </a:p>
      </dgm:t>
    </dgm:pt>
    <dgm:pt modelId="{6F003569-4522-4F74-9938-5F766A35948D}" type="parTrans" cxnId="{DE36A5D6-4778-4BD2-B069-E6D4811F8553}">
      <dgm:prSet/>
      <dgm:spPr/>
      <dgm:t>
        <a:bodyPr/>
        <a:lstStyle/>
        <a:p>
          <a:endParaRPr lang="es-NI"/>
        </a:p>
      </dgm:t>
    </dgm:pt>
    <dgm:pt modelId="{1660C7A9-D533-410E-89CA-C105F7A10973}" type="sibTrans" cxnId="{DE36A5D6-4778-4BD2-B069-E6D4811F8553}">
      <dgm:prSet/>
      <dgm:spPr/>
      <dgm:t>
        <a:bodyPr/>
        <a:lstStyle/>
        <a:p>
          <a:endParaRPr lang="es-NI"/>
        </a:p>
      </dgm:t>
    </dgm:pt>
    <dgm:pt modelId="{2A25730E-9885-410A-BAA5-EDB0D51B8F8C}">
      <dgm:prSet phldrT="[Texto]"/>
      <dgm:spPr/>
      <dgm:t>
        <a:bodyPr/>
        <a:lstStyle/>
        <a:p>
          <a:r>
            <a:rPr lang="es-ES" b="1" dirty="0">
              <a:solidFill>
                <a:schemeClr val="tx1"/>
              </a:solidFill>
            </a:rPr>
            <a:t>Coevaluación </a:t>
          </a:r>
          <a:endParaRPr lang="es-NI" b="1" dirty="0">
            <a:solidFill>
              <a:schemeClr val="tx1"/>
            </a:solidFill>
          </a:endParaRPr>
        </a:p>
      </dgm:t>
    </dgm:pt>
    <dgm:pt modelId="{5C681406-EA67-4572-B46B-DC0438C53599}" type="parTrans" cxnId="{034E2B58-9A11-4392-A964-06C2BF737B1A}">
      <dgm:prSet/>
      <dgm:spPr/>
      <dgm:t>
        <a:bodyPr/>
        <a:lstStyle/>
        <a:p>
          <a:endParaRPr lang="es-NI"/>
        </a:p>
      </dgm:t>
    </dgm:pt>
    <dgm:pt modelId="{ABCD89F4-51BB-4EB2-B174-605D731328A0}" type="sibTrans" cxnId="{034E2B58-9A11-4392-A964-06C2BF737B1A}">
      <dgm:prSet/>
      <dgm:spPr/>
      <dgm:t>
        <a:bodyPr/>
        <a:lstStyle/>
        <a:p>
          <a:endParaRPr lang="es-NI"/>
        </a:p>
      </dgm:t>
    </dgm:pt>
    <dgm:pt modelId="{6E54643B-77E9-4B8F-82AB-BD313164F169}">
      <dgm:prSet phldrT="[Texto]"/>
      <dgm:spPr/>
      <dgm:t>
        <a:bodyPr/>
        <a:lstStyle/>
        <a:p>
          <a:r>
            <a:rPr lang="es-ES" b="1" dirty="0">
              <a:solidFill>
                <a:schemeClr val="tx1"/>
              </a:solidFill>
            </a:rPr>
            <a:t>Heteroevaluación</a:t>
          </a:r>
          <a:r>
            <a:rPr lang="es-ES" dirty="0"/>
            <a:t> </a:t>
          </a:r>
          <a:endParaRPr lang="es-NI" dirty="0"/>
        </a:p>
      </dgm:t>
    </dgm:pt>
    <dgm:pt modelId="{27609D69-E905-4DFB-AB1E-A8DCE68BFE87}" type="parTrans" cxnId="{86F6EB45-291D-44C3-AF2F-432795D1C782}">
      <dgm:prSet/>
      <dgm:spPr/>
      <dgm:t>
        <a:bodyPr/>
        <a:lstStyle/>
        <a:p>
          <a:endParaRPr lang="es-NI"/>
        </a:p>
      </dgm:t>
    </dgm:pt>
    <dgm:pt modelId="{117EEECD-CE0C-41F2-B617-BA29AA764F2D}" type="sibTrans" cxnId="{86F6EB45-291D-44C3-AF2F-432795D1C782}">
      <dgm:prSet/>
      <dgm:spPr/>
      <dgm:t>
        <a:bodyPr/>
        <a:lstStyle/>
        <a:p>
          <a:endParaRPr lang="es-NI"/>
        </a:p>
      </dgm:t>
    </dgm:pt>
    <dgm:pt modelId="{F8F79836-9C6D-42E1-B49F-230EC3102A41}">
      <dgm:prSet phldrT="[Texto]" custT="1"/>
      <dgm:spPr/>
      <dgm:t>
        <a:bodyPr/>
        <a:lstStyle/>
        <a:p>
          <a:r>
            <a:rPr lang="es-ES" sz="2400" b="1" dirty="0">
              <a:solidFill>
                <a:schemeClr val="tx1"/>
              </a:solidFill>
            </a:rPr>
            <a:t>Evaluación normativa</a:t>
          </a:r>
          <a:endParaRPr lang="es-NI" sz="2400" b="1" dirty="0">
            <a:solidFill>
              <a:schemeClr val="tx1"/>
            </a:solidFill>
          </a:endParaRPr>
        </a:p>
      </dgm:t>
    </dgm:pt>
    <dgm:pt modelId="{069B78C0-BD07-4037-8AC2-4D00642CBA12}" type="parTrans" cxnId="{E70BE5E8-CC2F-41C3-9BB8-3DCB7CC92858}">
      <dgm:prSet/>
      <dgm:spPr/>
      <dgm:t>
        <a:bodyPr/>
        <a:lstStyle/>
        <a:p>
          <a:endParaRPr lang="es-NI"/>
        </a:p>
      </dgm:t>
    </dgm:pt>
    <dgm:pt modelId="{838247E7-2BC7-45CD-B9B4-99267908E7D2}" type="sibTrans" cxnId="{E70BE5E8-CC2F-41C3-9BB8-3DCB7CC92858}">
      <dgm:prSet/>
      <dgm:spPr/>
      <dgm:t>
        <a:bodyPr/>
        <a:lstStyle/>
        <a:p>
          <a:endParaRPr lang="es-NI"/>
        </a:p>
      </dgm:t>
    </dgm:pt>
    <dgm:pt modelId="{B13BC17F-E4C7-4EBA-B5E5-6843953A0F27}" type="pres">
      <dgm:prSet presAssocID="{07E8E7F1-34FF-4EF9-A29A-CFAD402463DC}" presName="diagram" presStyleCnt="0">
        <dgm:presLayoutVars>
          <dgm:dir/>
          <dgm:resizeHandles val="exact"/>
        </dgm:presLayoutVars>
      </dgm:prSet>
      <dgm:spPr/>
    </dgm:pt>
    <dgm:pt modelId="{BAA0DFF9-AF6C-49D3-BA10-FD28ADA04C26}" type="pres">
      <dgm:prSet presAssocID="{FA81431B-C303-483C-95A1-6C6A902EA395}" presName="node" presStyleLbl="node1" presStyleIdx="0" presStyleCnt="7">
        <dgm:presLayoutVars>
          <dgm:bulletEnabled val="1"/>
        </dgm:presLayoutVars>
      </dgm:prSet>
      <dgm:spPr/>
    </dgm:pt>
    <dgm:pt modelId="{EF15095C-19A1-437A-8344-94C98085A38B}" type="pres">
      <dgm:prSet presAssocID="{19F5FE05-6743-42DA-B455-6240E992AD23}" presName="sibTrans" presStyleLbl="sibTrans2D1" presStyleIdx="0" presStyleCnt="6"/>
      <dgm:spPr/>
    </dgm:pt>
    <dgm:pt modelId="{187E097A-5D2C-4F8C-B4B5-C7060C117C9C}" type="pres">
      <dgm:prSet presAssocID="{19F5FE05-6743-42DA-B455-6240E992AD23}" presName="connectorText" presStyleLbl="sibTrans2D1" presStyleIdx="0" presStyleCnt="6"/>
      <dgm:spPr/>
    </dgm:pt>
    <dgm:pt modelId="{F0585DD1-1E79-4C50-B8F6-D10CCEA16D21}" type="pres">
      <dgm:prSet presAssocID="{6902D397-3355-4D62-A05D-2EF2A05EFDE4}" presName="node" presStyleLbl="node1" presStyleIdx="1" presStyleCnt="7">
        <dgm:presLayoutVars>
          <dgm:bulletEnabled val="1"/>
        </dgm:presLayoutVars>
      </dgm:prSet>
      <dgm:spPr/>
    </dgm:pt>
    <dgm:pt modelId="{9CAEEE7B-09E4-45F0-BCDB-B46E22114374}" type="pres">
      <dgm:prSet presAssocID="{89717DBE-E782-4CCA-AEC4-32C723709C8E}" presName="sibTrans" presStyleLbl="sibTrans2D1" presStyleIdx="1" presStyleCnt="6"/>
      <dgm:spPr/>
    </dgm:pt>
    <dgm:pt modelId="{184FD8C8-3DF4-4136-AF21-0E42611A1297}" type="pres">
      <dgm:prSet presAssocID="{89717DBE-E782-4CCA-AEC4-32C723709C8E}" presName="connectorText" presStyleLbl="sibTrans2D1" presStyleIdx="1" presStyleCnt="6"/>
      <dgm:spPr/>
    </dgm:pt>
    <dgm:pt modelId="{F8D4BC5E-B941-4CE7-893A-E7B90BDC305A}" type="pres">
      <dgm:prSet presAssocID="{C9252ECD-C3FE-4717-A39A-49ECA08A9426}" presName="node" presStyleLbl="node1" presStyleIdx="2" presStyleCnt="7">
        <dgm:presLayoutVars>
          <dgm:bulletEnabled val="1"/>
        </dgm:presLayoutVars>
      </dgm:prSet>
      <dgm:spPr/>
    </dgm:pt>
    <dgm:pt modelId="{59C391E1-D139-48D3-AAF7-582D2EE62484}" type="pres">
      <dgm:prSet presAssocID="{4C8FF6FC-F4A8-4010-A67F-3EC22A04B1AF}" presName="sibTrans" presStyleLbl="sibTrans2D1" presStyleIdx="2" presStyleCnt="6"/>
      <dgm:spPr/>
    </dgm:pt>
    <dgm:pt modelId="{D85F4B43-CC66-4011-BF11-EFC384E60108}" type="pres">
      <dgm:prSet presAssocID="{4C8FF6FC-F4A8-4010-A67F-3EC22A04B1AF}" presName="connectorText" presStyleLbl="sibTrans2D1" presStyleIdx="2" presStyleCnt="6"/>
      <dgm:spPr/>
    </dgm:pt>
    <dgm:pt modelId="{D98102F1-328A-4402-852F-DEF3DE9DC4F7}" type="pres">
      <dgm:prSet presAssocID="{DB19F854-C3A3-46A1-997F-259EC50A7411}" presName="node" presStyleLbl="node1" presStyleIdx="3" presStyleCnt="7">
        <dgm:presLayoutVars>
          <dgm:bulletEnabled val="1"/>
        </dgm:presLayoutVars>
      </dgm:prSet>
      <dgm:spPr/>
    </dgm:pt>
    <dgm:pt modelId="{EBA44657-365A-4F21-95F8-AF244E092680}" type="pres">
      <dgm:prSet presAssocID="{1660C7A9-D533-410E-89CA-C105F7A10973}" presName="sibTrans" presStyleLbl="sibTrans2D1" presStyleIdx="3" presStyleCnt="6"/>
      <dgm:spPr/>
    </dgm:pt>
    <dgm:pt modelId="{0B028EAD-AF52-4546-B735-22BEA792F2BF}" type="pres">
      <dgm:prSet presAssocID="{1660C7A9-D533-410E-89CA-C105F7A10973}" presName="connectorText" presStyleLbl="sibTrans2D1" presStyleIdx="3" presStyleCnt="6"/>
      <dgm:spPr/>
    </dgm:pt>
    <dgm:pt modelId="{5DB1EF03-1147-42A9-8BF2-975B32FF1AB5}" type="pres">
      <dgm:prSet presAssocID="{2A25730E-9885-410A-BAA5-EDB0D51B8F8C}" presName="node" presStyleLbl="node1" presStyleIdx="4" presStyleCnt="7">
        <dgm:presLayoutVars>
          <dgm:bulletEnabled val="1"/>
        </dgm:presLayoutVars>
      </dgm:prSet>
      <dgm:spPr/>
    </dgm:pt>
    <dgm:pt modelId="{08D16724-00E6-48CB-A6E0-9C6E0A4C6C08}" type="pres">
      <dgm:prSet presAssocID="{ABCD89F4-51BB-4EB2-B174-605D731328A0}" presName="sibTrans" presStyleLbl="sibTrans2D1" presStyleIdx="4" presStyleCnt="6"/>
      <dgm:spPr/>
    </dgm:pt>
    <dgm:pt modelId="{1232E146-A515-4B7E-B54F-77BAA64FE500}" type="pres">
      <dgm:prSet presAssocID="{ABCD89F4-51BB-4EB2-B174-605D731328A0}" presName="connectorText" presStyleLbl="sibTrans2D1" presStyleIdx="4" presStyleCnt="6"/>
      <dgm:spPr/>
    </dgm:pt>
    <dgm:pt modelId="{730BF3AF-DF66-4732-B6D5-B9C299DDCD41}" type="pres">
      <dgm:prSet presAssocID="{6E54643B-77E9-4B8F-82AB-BD313164F169}" presName="node" presStyleLbl="node1" presStyleIdx="5" presStyleCnt="7">
        <dgm:presLayoutVars>
          <dgm:bulletEnabled val="1"/>
        </dgm:presLayoutVars>
      </dgm:prSet>
      <dgm:spPr/>
    </dgm:pt>
    <dgm:pt modelId="{C8797E16-37DC-4046-8310-F46756336A19}" type="pres">
      <dgm:prSet presAssocID="{117EEECD-CE0C-41F2-B617-BA29AA764F2D}" presName="sibTrans" presStyleLbl="sibTrans2D1" presStyleIdx="5" presStyleCnt="6"/>
      <dgm:spPr/>
    </dgm:pt>
    <dgm:pt modelId="{FF341DC8-29F8-4BA0-98A8-B8E7EE172C19}" type="pres">
      <dgm:prSet presAssocID="{117EEECD-CE0C-41F2-B617-BA29AA764F2D}" presName="connectorText" presStyleLbl="sibTrans2D1" presStyleIdx="5" presStyleCnt="6"/>
      <dgm:spPr/>
    </dgm:pt>
    <dgm:pt modelId="{1C74303C-9880-4508-839E-F885616D82AD}" type="pres">
      <dgm:prSet presAssocID="{F8F79836-9C6D-42E1-B49F-230EC3102A41}" presName="node" presStyleLbl="node1" presStyleIdx="6" presStyleCnt="7">
        <dgm:presLayoutVars>
          <dgm:bulletEnabled val="1"/>
        </dgm:presLayoutVars>
      </dgm:prSet>
      <dgm:spPr/>
    </dgm:pt>
  </dgm:ptLst>
  <dgm:cxnLst>
    <dgm:cxn modelId="{3F6AF60D-2D11-431C-8FC7-3C93579C5506}" srcId="{07E8E7F1-34FF-4EF9-A29A-CFAD402463DC}" destId="{FA81431B-C303-483C-95A1-6C6A902EA395}" srcOrd="0" destOrd="0" parTransId="{833961B2-F25B-4AF5-847B-721011F1722A}" sibTransId="{19F5FE05-6743-42DA-B455-6240E992AD23}"/>
    <dgm:cxn modelId="{3FBA7510-0DCA-41DC-899B-182BFA74F564}" type="presOf" srcId="{6902D397-3355-4D62-A05D-2EF2A05EFDE4}" destId="{F0585DD1-1E79-4C50-B8F6-D10CCEA16D21}" srcOrd="0" destOrd="0" presId="urn:microsoft.com/office/officeart/2005/8/layout/process5"/>
    <dgm:cxn modelId="{6904F411-0545-457C-9C71-BF1C9A1E414C}" type="presOf" srcId="{07E8E7F1-34FF-4EF9-A29A-CFAD402463DC}" destId="{B13BC17F-E4C7-4EBA-B5E5-6843953A0F27}" srcOrd="0" destOrd="0" presId="urn:microsoft.com/office/officeart/2005/8/layout/process5"/>
    <dgm:cxn modelId="{65B13618-F37D-449D-B88D-4D3F94694A2B}" type="presOf" srcId="{1660C7A9-D533-410E-89CA-C105F7A10973}" destId="{EBA44657-365A-4F21-95F8-AF244E092680}" srcOrd="0" destOrd="0" presId="urn:microsoft.com/office/officeart/2005/8/layout/process5"/>
    <dgm:cxn modelId="{AABDB63A-4435-460B-B851-86AEF8E7C5EA}" type="presOf" srcId="{ABCD89F4-51BB-4EB2-B174-605D731328A0}" destId="{08D16724-00E6-48CB-A6E0-9C6E0A4C6C08}" srcOrd="0" destOrd="0" presId="urn:microsoft.com/office/officeart/2005/8/layout/process5"/>
    <dgm:cxn modelId="{86F6EB45-291D-44C3-AF2F-432795D1C782}" srcId="{07E8E7F1-34FF-4EF9-A29A-CFAD402463DC}" destId="{6E54643B-77E9-4B8F-82AB-BD313164F169}" srcOrd="5" destOrd="0" parTransId="{27609D69-E905-4DFB-AB1E-A8DCE68BFE87}" sibTransId="{117EEECD-CE0C-41F2-B617-BA29AA764F2D}"/>
    <dgm:cxn modelId="{B2092D67-4C1F-4198-8A17-9C67B3D977A0}" type="presOf" srcId="{19F5FE05-6743-42DA-B455-6240E992AD23}" destId="{187E097A-5D2C-4F8C-B4B5-C7060C117C9C}" srcOrd="1" destOrd="0" presId="urn:microsoft.com/office/officeart/2005/8/layout/process5"/>
    <dgm:cxn modelId="{3B132769-5A09-48AD-8D67-3D400C5117C5}" type="presOf" srcId="{ABCD89F4-51BB-4EB2-B174-605D731328A0}" destId="{1232E146-A515-4B7E-B54F-77BAA64FE500}" srcOrd="1" destOrd="0" presId="urn:microsoft.com/office/officeart/2005/8/layout/process5"/>
    <dgm:cxn modelId="{6EEC5C70-35D0-4FB0-ACE7-539E46B358FA}" srcId="{07E8E7F1-34FF-4EF9-A29A-CFAD402463DC}" destId="{6902D397-3355-4D62-A05D-2EF2A05EFDE4}" srcOrd="1" destOrd="0" parTransId="{092C415C-D75F-419D-89AE-4CCD60E52954}" sibTransId="{89717DBE-E782-4CCA-AEC4-32C723709C8E}"/>
    <dgm:cxn modelId="{805FEF53-4776-48F9-A6E8-715CE5172D92}" srcId="{07E8E7F1-34FF-4EF9-A29A-CFAD402463DC}" destId="{C9252ECD-C3FE-4717-A39A-49ECA08A9426}" srcOrd="2" destOrd="0" parTransId="{007F8D95-964E-4FB5-A5D4-4B029A019768}" sibTransId="{4C8FF6FC-F4A8-4010-A67F-3EC22A04B1AF}"/>
    <dgm:cxn modelId="{3B781D54-8464-4C89-82E4-A68741294106}" type="presOf" srcId="{6E54643B-77E9-4B8F-82AB-BD313164F169}" destId="{730BF3AF-DF66-4732-B6D5-B9C299DDCD41}" srcOrd="0" destOrd="0" presId="urn:microsoft.com/office/officeart/2005/8/layout/process5"/>
    <dgm:cxn modelId="{034E2B58-9A11-4392-A964-06C2BF737B1A}" srcId="{07E8E7F1-34FF-4EF9-A29A-CFAD402463DC}" destId="{2A25730E-9885-410A-BAA5-EDB0D51B8F8C}" srcOrd="4" destOrd="0" parTransId="{5C681406-EA67-4572-B46B-DC0438C53599}" sibTransId="{ABCD89F4-51BB-4EB2-B174-605D731328A0}"/>
    <dgm:cxn modelId="{175E0384-D444-4D0D-97CA-04AB79EC968E}" type="presOf" srcId="{19F5FE05-6743-42DA-B455-6240E992AD23}" destId="{EF15095C-19A1-437A-8344-94C98085A38B}" srcOrd="0" destOrd="0" presId="urn:microsoft.com/office/officeart/2005/8/layout/process5"/>
    <dgm:cxn modelId="{93F3A38D-C8BD-4206-BA6A-746366168348}" type="presOf" srcId="{89717DBE-E782-4CCA-AEC4-32C723709C8E}" destId="{9CAEEE7B-09E4-45F0-BCDB-B46E22114374}" srcOrd="0" destOrd="0" presId="urn:microsoft.com/office/officeart/2005/8/layout/process5"/>
    <dgm:cxn modelId="{B098ACB1-B5F7-4E08-A580-229FEE40E302}" type="presOf" srcId="{1660C7A9-D533-410E-89CA-C105F7A10973}" destId="{0B028EAD-AF52-4546-B735-22BEA792F2BF}" srcOrd="1" destOrd="0" presId="urn:microsoft.com/office/officeart/2005/8/layout/process5"/>
    <dgm:cxn modelId="{D764CCB3-D47E-4B32-B0C5-BB1E8B652064}" type="presOf" srcId="{89717DBE-E782-4CCA-AEC4-32C723709C8E}" destId="{184FD8C8-3DF4-4136-AF21-0E42611A1297}" srcOrd="1" destOrd="0" presId="urn:microsoft.com/office/officeart/2005/8/layout/process5"/>
    <dgm:cxn modelId="{4365D3B8-212B-4F12-A0F0-C4C2B1B50D46}" type="presOf" srcId="{C9252ECD-C3FE-4717-A39A-49ECA08A9426}" destId="{F8D4BC5E-B941-4CE7-893A-E7B90BDC305A}" srcOrd="0" destOrd="0" presId="urn:microsoft.com/office/officeart/2005/8/layout/process5"/>
    <dgm:cxn modelId="{981103BD-317C-4BEC-B63C-1E6C8867D636}" type="presOf" srcId="{4C8FF6FC-F4A8-4010-A67F-3EC22A04B1AF}" destId="{D85F4B43-CC66-4011-BF11-EFC384E60108}" srcOrd="1" destOrd="0" presId="urn:microsoft.com/office/officeart/2005/8/layout/process5"/>
    <dgm:cxn modelId="{770CBEC3-458D-4C9B-8D4C-444B30A52DEF}" type="presOf" srcId="{FA81431B-C303-483C-95A1-6C6A902EA395}" destId="{BAA0DFF9-AF6C-49D3-BA10-FD28ADA04C26}" srcOrd="0" destOrd="0" presId="urn:microsoft.com/office/officeart/2005/8/layout/process5"/>
    <dgm:cxn modelId="{0C2D81CE-B01E-443D-882F-9F9D8DB3E963}" type="presOf" srcId="{4C8FF6FC-F4A8-4010-A67F-3EC22A04B1AF}" destId="{59C391E1-D139-48D3-AAF7-582D2EE62484}" srcOrd="0" destOrd="0" presId="urn:microsoft.com/office/officeart/2005/8/layout/process5"/>
    <dgm:cxn modelId="{224A45D1-1FB1-4798-B34F-F25495E3E5C3}" type="presOf" srcId="{117EEECD-CE0C-41F2-B617-BA29AA764F2D}" destId="{FF341DC8-29F8-4BA0-98A8-B8E7EE172C19}" srcOrd="1" destOrd="0" presId="urn:microsoft.com/office/officeart/2005/8/layout/process5"/>
    <dgm:cxn modelId="{DE36A5D6-4778-4BD2-B069-E6D4811F8553}" srcId="{07E8E7F1-34FF-4EF9-A29A-CFAD402463DC}" destId="{DB19F854-C3A3-46A1-997F-259EC50A7411}" srcOrd="3" destOrd="0" parTransId="{6F003569-4522-4F74-9938-5F766A35948D}" sibTransId="{1660C7A9-D533-410E-89CA-C105F7A10973}"/>
    <dgm:cxn modelId="{011F4FDC-F54E-4685-AB3F-6828624D817F}" type="presOf" srcId="{F8F79836-9C6D-42E1-B49F-230EC3102A41}" destId="{1C74303C-9880-4508-839E-F885616D82AD}" srcOrd="0" destOrd="0" presId="urn:microsoft.com/office/officeart/2005/8/layout/process5"/>
    <dgm:cxn modelId="{4236D9E3-942D-4ABE-84C2-25AD33D64B9D}" type="presOf" srcId="{117EEECD-CE0C-41F2-B617-BA29AA764F2D}" destId="{C8797E16-37DC-4046-8310-F46756336A19}" srcOrd="0" destOrd="0" presId="urn:microsoft.com/office/officeart/2005/8/layout/process5"/>
    <dgm:cxn modelId="{E70BE5E8-CC2F-41C3-9BB8-3DCB7CC92858}" srcId="{07E8E7F1-34FF-4EF9-A29A-CFAD402463DC}" destId="{F8F79836-9C6D-42E1-B49F-230EC3102A41}" srcOrd="6" destOrd="0" parTransId="{069B78C0-BD07-4037-8AC2-4D00642CBA12}" sibTransId="{838247E7-2BC7-45CD-B9B4-99267908E7D2}"/>
    <dgm:cxn modelId="{CBCA5DF2-F7C6-4C03-ACB7-FFD74C08162E}" type="presOf" srcId="{DB19F854-C3A3-46A1-997F-259EC50A7411}" destId="{D98102F1-328A-4402-852F-DEF3DE9DC4F7}" srcOrd="0" destOrd="0" presId="urn:microsoft.com/office/officeart/2005/8/layout/process5"/>
    <dgm:cxn modelId="{A45631F3-8F12-4C98-8CD3-12E0F365BD9E}" type="presOf" srcId="{2A25730E-9885-410A-BAA5-EDB0D51B8F8C}" destId="{5DB1EF03-1147-42A9-8BF2-975B32FF1AB5}" srcOrd="0" destOrd="0" presId="urn:microsoft.com/office/officeart/2005/8/layout/process5"/>
    <dgm:cxn modelId="{265C5665-CC1C-4ABF-B76A-283EBFE21DB5}" type="presParOf" srcId="{B13BC17F-E4C7-4EBA-B5E5-6843953A0F27}" destId="{BAA0DFF9-AF6C-49D3-BA10-FD28ADA04C26}" srcOrd="0" destOrd="0" presId="urn:microsoft.com/office/officeart/2005/8/layout/process5"/>
    <dgm:cxn modelId="{61EA681F-1483-41CB-B6EB-E9897026318D}" type="presParOf" srcId="{B13BC17F-E4C7-4EBA-B5E5-6843953A0F27}" destId="{EF15095C-19A1-437A-8344-94C98085A38B}" srcOrd="1" destOrd="0" presId="urn:microsoft.com/office/officeart/2005/8/layout/process5"/>
    <dgm:cxn modelId="{BF41DAC4-705A-417A-B0A8-A959A14FACD6}" type="presParOf" srcId="{EF15095C-19A1-437A-8344-94C98085A38B}" destId="{187E097A-5D2C-4F8C-B4B5-C7060C117C9C}" srcOrd="0" destOrd="0" presId="urn:microsoft.com/office/officeart/2005/8/layout/process5"/>
    <dgm:cxn modelId="{E3BAC7F2-3720-4E2A-A0CF-8552CFEEC728}" type="presParOf" srcId="{B13BC17F-E4C7-4EBA-B5E5-6843953A0F27}" destId="{F0585DD1-1E79-4C50-B8F6-D10CCEA16D21}" srcOrd="2" destOrd="0" presId="urn:microsoft.com/office/officeart/2005/8/layout/process5"/>
    <dgm:cxn modelId="{F535C764-F8DB-45FF-9F31-72226FBBD103}" type="presParOf" srcId="{B13BC17F-E4C7-4EBA-B5E5-6843953A0F27}" destId="{9CAEEE7B-09E4-45F0-BCDB-B46E22114374}" srcOrd="3" destOrd="0" presId="urn:microsoft.com/office/officeart/2005/8/layout/process5"/>
    <dgm:cxn modelId="{1AA862A7-2F5F-44B6-927D-5071F71DCC85}" type="presParOf" srcId="{9CAEEE7B-09E4-45F0-BCDB-B46E22114374}" destId="{184FD8C8-3DF4-4136-AF21-0E42611A1297}" srcOrd="0" destOrd="0" presId="urn:microsoft.com/office/officeart/2005/8/layout/process5"/>
    <dgm:cxn modelId="{1CC5F0ED-22DA-4CC9-BE3D-A39BC26A610E}" type="presParOf" srcId="{B13BC17F-E4C7-4EBA-B5E5-6843953A0F27}" destId="{F8D4BC5E-B941-4CE7-893A-E7B90BDC305A}" srcOrd="4" destOrd="0" presId="urn:microsoft.com/office/officeart/2005/8/layout/process5"/>
    <dgm:cxn modelId="{A2D8CC76-8F32-4B11-A299-B2475ED28A05}" type="presParOf" srcId="{B13BC17F-E4C7-4EBA-B5E5-6843953A0F27}" destId="{59C391E1-D139-48D3-AAF7-582D2EE62484}" srcOrd="5" destOrd="0" presId="urn:microsoft.com/office/officeart/2005/8/layout/process5"/>
    <dgm:cxn modelId="{AC909C7C-BAD5-49AB-BF00-9C1C17CC326B}" type="presParOf" srcId="{59C391E1-D139-48D3-AAF7-582D2EE62484}" destId="{D85F4B43-CC66-4011-BF11-EFC384E60108}" srcOrd="0" destOrd="0" presId="urn:microsoft.com/office/officeart/2005/8/layout/process5"/>
    <dgm:cxn modelId="{441EAE2E-B773-4A79-A8F6-A618B95AD46F}" type="presParOf" srcId="{B13BC17F-E4C7-4EBA-B5E5-6843953A0F27}" destId="{D98102F1-328A-4402-852F-DEF3DE9DC4F7}" srcOrd="6" destOrd="0" presId="urn:microsoft.com/office/officeart/2005/8/layout/process5"/>
    <dgm:cxn modelId="{FC9F2AC5-57F3-44BA-BF5D-C8ECC7CEE998}" type="presParOf" srcId="{B13BC17F-E4C7-4EBA-B5E5-6843953A0F27}" destId="{EBA44657-365A-4F21-95F8-AF244E092680}" srcOrd="7" destOrd="0" presId="urn:microsoft.com/office/officeart/2005/8/layout/process5"/>
    <dgm:cxn modelId="{9EEA7759-6FC8-4F41-A82F-C96311350B00}" type="presParOf" srcId="{EBA44657-365A-4F21-95F8-AF244E092680}" destId="{0B028EAD-AF52-4546-B735-22BEA792F2BF}" srcOrd="0" destOrd="0" presId="urn:microsoft.com/office/officeart/2005/8/layout/process5"/>
    <dgm:cxn modelId="{C201CE4E-4E01-4749-96F5-F97CE3068070}" type="presParOf" srcId="{B13BC17F-E4C7-4EBA-B5E5-6843953A0F27}" destId="{5DB1EF03-1147-42A9-8BF2-975B32FF1AB5}" srcOrd="8" destOrd="0" presId="urn:microsoft.com/office/officeart/2005/8/layout/process5"/>
    <dgm:cxn modelId="{38067AD5-5043-41E3-82C9-A5ED70C07A7B}" type="presParOf" srcId="{B13BC17F-E4C7-4EBA-B5E5-6843953A0F27}" destId="{08D16724-00E6-48CB-A6E0-9C6E0A4C6C08}" srcOrd="9" destOrd="0" presId="urn:microsoft.com/office/officeart/2005/8/layout/process5"/>
    <dgm:cxn modelId="{CB45CDE4-8D56-4CEE-AB4B-70233821A589}" type="presParOf" srcId="{08D16724-00E6-48CB-A6E0-9C6E0A4C6C08}" destId="{1232E146-A515-4B7E-B54F-77BAA64FE500}" srcOrd="0" destOrd="0" presId="urn:microsoft.com/office/officeart/2005/8/layout/process5"/>
    <dgm:cxn modelId="{9E697BFF-4D04-4242-A82C-37DDCE35ECCE}" type="presParOf" srcId="{B13BC17F-E4C7-4EBA-B5E5-6843953A0F27}" destId="{730BF3AF-DF66-4732-B6D5-B9C299DDCD41}" srcOrd="10" destOrd="0" presId="urn:microsoft.com/office/officeart/2005/8/layout/process5"/>
    <dgm:cxn modelId="{F57666B0-3A7D-4A0E-A8EF-91D5F7A123BE}" type="presParOf" srcId="{B13BC17F-E4C7-4EBA-B5E5-6843953A0F27}" destId="{C8797E16-37DC-4046-8310-F46756336A19}" srcOrd="11" destOrd="0" presId="urn:microsoft.com/office/officeart/2005/8/layout/process5"/>
    <dgm:cxn modelId="{D6E5205F-289F-4075-BF7A-E74BD2B42EE0}" type="presParOf" srcId="{C8797E16-37DC-4046-8310-F46756336A19}" destId="{FF341DC8-29F8-4BA0-98A8-B8E7EE172C19}" srcOrd="0" destOrd="0" presId="urn:microsoft.com/office/officeart/2005/8/layout/process5"/>
    <dgm:cxn modelId="{EAE53452-EBB6-4012-BDC3-A3D2B7FC35BD}" type="presParOf" srcId="{B13BC17F-E4C7-4EBA-B5E5-6843953A0F27}" destId="{1C74303C-9880-4508-839E-F885616D82AD}"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5FF605-EDCB-4469-AE06-A6DD748F9C54}" type="doc">
      <dgm:prSet loTypeId="urn:microsoft.com/office/officeart/2005/8/layout/vList4" loCatId="list" qsTypeId="urn:microsoft.com/office/officeart/2005/8/quickstyle/3d3" qsCatId="3D" csTypeId="urn:microsoft.com/office/officeart/2005/8/colors/colorful1" csCatId="colorful" phldr="1"/>
      <dgm:spPr/>
      <dgm:t>
        <a:bodyPr/>
        <a:lstStyle/>
        <a:p>
          <a:endParaRPr lang="es-NI"/>
        </a:p>
      </dgm:t>
    </dgm:pt>
    <dgm:pt modelId="{8D01EFBD-4896-4A0D-A3FD-AD191F7D9A85}">
      <dgm:prSet phldrT="[Texto]" custT="1"/>
      <dgm:spPr/>
      <dgm:t>
        <a:bodyPr/>
        <a:lstStyle/>
        <a:p>
          <a:r>
            <a:rPr lang="es-ES" sz="2800" b="1" dirty="0">
              <a:solidFill>
                <a:schemeClr val="tx1"/>
              </a:solidFill>
            </a:rPr>
            <a:t>Exámenes de selección múltiple en plataforma Moodle, </a:t>
          </a:r>
          <a:r>
            <a:rPr lang="es-ES" sz="2800" b="1" dirty="0" err="1">
              <a:solidFill>
                <a:schemeClr val="tx1"/>
              </a:solidFill>
            </a:rPr>
            <a:t>kahoot</a:t>
          </a:r>
          <a:r>
            <a:rPr lang="es-ES" sz="2800" b="1" dirty="0">
              <a:solidFill>
                <a:schemeClr val="tx1"/>
              </a:solidFill>
            </a:rPr>
            <a:t>.</a:t>
          </a:r>
          <a:endParaRPr lang="es-NI" sz="2800" b="1" dirty="0">
            <a:solidFill>
              <a:schemeClr val="tx1"/>
            </a:solidFill>
          </a:endParaRPr>
        </a:p>
      </dgm:t>
    </dgm:pt>
    <dgm:pt modelId="{295ADA57-8652-4520-BA52-91C6AEC2093F}" type="parTrans" cxnId="{95B2320F-F0FB-4F6B-A9C2-14A2FEB31CEF}">
      <dgm:prSet/>
      <dgm:spPr/>
      <dgm:t>
        <a:bodyPr/>
        <a:lstStyle/>
        <a:p>
          <a:endParaRPr lang="es-NI"/>
        </a:p>
      </dgm:t>
    </dgm:pt>
    <dgm:pt modelId="{C1D861BA-2D42-464B-B129-5056B879EDDD}" type="sibTrans" cxnId="{95B2320F-F0FB-4F6B-A9C2-14A2FEB31CEF}">
      <dgm:prSet/>
      <dgm:spPr/>
      <dgm:t>
        <a:bodyPr/>
        <a:lstStyle/>
        <a:p>
          <a:endParaRPr lang="es-NI"/>
        </a:p>
      </dgm:t>
    </dgm:pt>
    <dgm:pt modelId="{04AE8364-4E47-4959-90A8-BE67C1984266}">
      <dgm:prSet phldrT="[Texto]" custT="1"/>
      <dgm:spPr/>
      <dgm:t>
        <a:bodyPr/>
        <a:lstStyle/>
        <a:p>
          <a:r>
            <a:rPr lang="es-ES" sz="2400" b="1" dirty="0">
              <a:solidFill>
                <a:schemeClr val="tx1"/>
              </a:solidFill>
            </a:rPr>
            <a:t>Juegos interactivos </a:t>
          </a:r>
          <a:endParaRPr lang="es-NI" sz="2400" b="1" dirty="0">
            <a:solidFill>
              <a:schemeClr val="tx1"/>
            </a:solidFill>
          </a:endParaRPr>
        </a:p>
      </dgm:t>
    </dgm:pt>
    <dgm:pt modelId="{7076F058-2162-485F-A039-BF237C91ED35}" type="parTrans" cxnId="{EC53498F-6FA0-4DAF-9185-38A0B69DD21D}">
      <dgm:prSet/>
      <dgm:spPr/>
      <dgm:t>
        <a:bodyPr/>
        <a:lstStyle/>
        <a:p>
          <a:endParaRPr lang="es-NI"/>
        </a:p>
      </dgm:t>
    </dgm:pt>
    <dgm:pt modelId="{31D003D4-A460-43E2-9F5F-5794005DFDBF}" type="sibTrans" cxnId="{EC53498F-6FA0-4DAF-9185-38A0B69DD21D}">
      <dgm:prSet/>
      <dgm:spPr/>
      <dgm:t>
        <a:bodyPr/>
        <a:lstStyle/>
        <a:p>
          <a:endParaRPr lang="es-NI"/>
        </a:p>
      </dgm:t>
    </dgm:pt>
    <dgm:pt modelId="{D01A6F80-33ED-414F-B125-7ACB51E0219A}">
      <dgm:prSet phldrT="[Texto]" custT="1"/>
      <dgm:spPr/>
      <dgm:t>
        <a:bodyPr/>
        <a:lstStyle/>
        <a:p>
          <a:r>
            <a:rPr lang="es-ES" sz="2400" b="1" dirty="0">
              <a:solidFill>
                <a:schemeClr val="tx1"/>
              </a:solidFill>
            </a:rPr>
            <a:t>Sopa de letra ,crucigramas virtuales haciendo uso de algún programa o software educativo</a:t>
          </a:r>
          <a:r>
            <a:rPr lang="es-ES" sz="1500" dirty="0"/>
            <a:t>   </a:t>
          </a:r>
          <a:endParaRPr lang="es-NI" sz="1500" dirty="0"/>
        </a:p>
      </dgm:t>
    </dgm:pt>
    <dgm:pt modelId="{A5866523-9FF9-48D9-9AD6-C2DBE12B6018}" type="parTrans" cxnId="{EE53365E-2066-412A-95DC-DAC4FEA69712}">
      <dgm:prSet/>
      <dgm:spPr/>
      <dgm:t>
        <a:bodyPr/>
        <a:lstStyle/>
        <a:p>
          <a:endParaRPr lang="es-NI"/>
        </a:p>
      </dgm:t>
    </dgm:pt>
    <dgm:pt modelId="{BFD8A5FC-F21F-459D-95EC-5E1AF0FFF03C}" type="sibTrans" cxnId="{EE53365E-2066-412A-95DC-DAC4FEA69712}">
      <dgm:prSet/>
      <dgm:spPr/>
      <dgm:t>
        <a:bodyPr/>
        <a:lstStyle/>
        <a:p>
          <a:endParaRPr lang="es-NI"/>
        </a:p>
      </dgm:t>
    </dgm:pt>
    <dgm:pt modelId="{791A83F0-1A84-4496-A28B-3848563DDD50}">
      <dgm:prSet phldrT="[Texto]" custT="1"/>
      <dgm:spPr/>
      <dgm:t>
        <a:bodyPr/>
        <a:lstStyle/>
        <a:p>
          <a:r>
            <a:rPr lang="es-ES" sz="1800" b="1" dirty="0">
              <a:solidFill>
                <a:schemeClr val="tx1"/>
              </a:solidFill>
            </a:rPr>
            <a:t>Expresión oral y escrita </a:t>
          </a:r>
          <a:endParaRPr lang="es-NI" sz="1800" b="1" dirty="0">
            <a:solidFill>
              <a:schemeClr val="tx1"/>
            </a:solidFill>
          </a:endParaRPr>
        </a:p>
      </dgm:t>
    </dgm:pt>
    <dgm:pt modelId="{0D1B2C00-952E-49F3-A2C9-84352AD2C352}" type="parTrans" cxnId="{31439E36-0B1B-4F77-B640-99C96C629E2A}">
      <dgm:prSet/>
      <dgm:spPr/>
      <dgm:t>
        <a:bodyPr/>
        <a:lstStyle/>
        <a:p>
          <a:endParaRPr lang="es-NI"/>
        </a:p>
      </dgm:t>
    </dgm:pt>
    <dgm:pt modelId="{A5AD3D01-4518-4037-89BF-133AB467D5BD}" type="sibTrans" cxnId="{31439E36-0B1B-4F77-B640-99C96C629E2A}">
      <dgm:prSet/>
      <dgm:spPr/>
      <dgm:t>
        <a:bodyPr/>
        <a:lstStyle/>
        <a:p>
          <a:endParaRPr lang="es-NI"/>
        </a:p>
      </dgm:t>
    </dgm:pt>
    <dgm:pt modelId="{6DF96192-B9D8-45AF-90EE-EA915A6D9A84}">
      <dgm:prSet phldrT="[Texto]" custT="1"/>
      <dgm:spPr/>
      <dgm:t>
        <a:bodyPr/>
        <a:lstStyle/>
        <a:p>
          <a:r>
            <a:rPr lang="es-ES" sz="1800" b="1" dirty="0">
              <a:solidFill>
                <a:schemeClr val="tx1"/>
              </a:solidFill>
            </a:rPr>
            <a:t>Foros  escritos ( informe de lluvia de ideas )</a:t>
          </a:r>
          <a:endParaRPr lang="es-NI" sz="1800" b="1" dirty="0">
            <a:solidFill>
              <a:schemeClr val="tx1"/>
            </a:solidFill>
          </a:endParaRPr>
        </a:p>
      </dgm:t>
    </dgm:pt>
    <dgm:pt modelId="{72C691B4-2431-4EFD-A1BA-4334557EE906}" type="parTrans" cxnId="{8D26565A-7349-47C4-BB7E-5793C60437CD}">
      <dgm:prSet/>
      <dgm:spPr/>
      <dgm:t>
        <a:bodyPr/>
        <a:lstStyle/>
        <a:p>
          <a:endParaRPr lang="es-NI"/>
        </a:p>
      </dgm:t>
    </dgm:pt>
    <dgm:pt modelId="{90B0A5D1-F037-40BA-A1DD-1CF9BE4B8E72}" type="sibTrans" cxnId="{8D26565A-7349-47C4-BB7E-5793C60437CD}">
      <dgm:prSet/>
      <dgm:spPr/>
      <dgm:t>
        <a:bodyPr/>
        <a:lstStyle/>
        <a:p>
          <a:endParaRPr lang="es-NI"/>
        </a:p>
      </dgm:t>
    </dgm:pt>
    <dgm:pt modelId="{07B0ED17-A08D-43EF-91E3-C4197321F7AC}">
      <dgm:prSet phldrT="[Texto]" custT="1"/>
      <dgm:spPr/>
      <dgm:t>
        <a:bodyPr/>
        <a:lstStyle/>
        <a:p>
          <a:r>
            <a:rPr lang="es-ES" sz="2400" b="1" dirty="0">
              <a:solidFill>
                <a:schemeClr val="tx1"/>
              </a:solidFill>
            </a:rPr>
            <a:t>En los trabajos colaborativos: creación de un video, wiki, portafolio de evidencias, blog,  </a:t>
          </a:r>
          <a:endParaRPr lang="es-NI" sz="2400" b="1" dirty="0">
            <a:solidFill>
              <a:schemeClr val="tx1"/>
            </a:solidFill>
          </a:endParaRPr>
        </a:p>
      </dgm:t>
    </dgm:pt>
    <dgm:pt modelId="{155826EB-46C9-4FD3-AC92-441C3F453EAD}" type="parTrans" cxnId="{F24DE5EC-FCF6-4CC7-80C6-A65ED23CCD58}">
      <dgm:prSet/>
      <dgm:spPr/>
      <dgm:t>
        <a:bodyPr/>
        <a:lstStyle/>
        <a:p>
          <a:endParaRPr lang="es-NI"/>
        </a:p>
      </dgm:t>
    </dgm:pt>
    <dgm:pt modelId="{456ACFB2-41FA-4D79-B7F3-1E5B0E0BBCD2}" type="sibTrans" cxnId="{F24DE5EC-FCF6-4CC7-80C6-A65ED23CCD58}">
      <dgm:prSet/>
      <dgm:spPr/>
      <dgm:t>
        <a:bodyPr/>
        <a:lstStyle/>
        <a:p>
          <a:endParaRPr lang="es-NI"/>
        </a:p>
      </dgm:t>
    </dgm:pt>
    <dgm:pt modelId="{F34F510B-4D8C-4235-861A-F17CBC9E8E68}">
      <dgm:prSet phldrT="[Texto]" custT="1"/>
      <dgm:spPr/>
      <dgm:t>
        <a:bodyPr/>
        <a:lstStyle/>
        <a:p>
          <a:r>
            <a:rPr lang="es-ES" sz="1800" b="1" dirty="0">
              <a:solidFill>
                <a:schemeClr val="tx1"/>
              </a:solidFill>
            </a:rPr>
            <a:t>Exposiciones en videoconferencia.</a:t>
          </a:r>
          <a:endParaRPr lang="es-NI" sz="1800" b="1" dirty="0">
            <a:solidFill>
              <a:schemeClr val="tx1"/>
            </a:solidFill>
          </a:endParaRPr>
        </a:p>
      </dgm:t>
    </dgm:pt>
    <dgm:pt modelId="{95A670B2-F64C-4E96-8D2E-6C753EA34BAF}" type="parTrans" cxnId="{8E7DF29D-0E6C-4531-96A3-371D1DA5C9CD}">
      <dgm:prSet/>
      <dgm:spPr/>
      <dgm:t>
        <a:bodyPr/>
        <a:lstStyle/>
        <a:p>
          <a:endParaRPr lang="es-NI"/>
        </a:p>
      </dgm:t>
    </dgm:pt>
    <dgm:pt modelId="{51BD2AD1-3FFA-4855-BD39-69818B0228C1}" type="sibTrans" cxnId="{8E7DF29D-0E6C-4531-96A3-371D1DA5C9CD}">
      <dgm:prSet/>
      <dgm:spPr/>
      <dgm:t>
        <a:bodyPr/>
        <a:lstStyle/>
        <a:p>
          <a:endParaRPr lang="es-NI"/>
        </a:p>
      </dgm:t>
    </dgm:pt>
    <dgm:pt modelId="{7AC0D37E-59D9-40E9-A7C3-2633964187D9}">
      <dgm:prSet phldrT="[Texto]" custT="1"/>
      <dgm:spPr/>
      <dgm:t>
        <a:bodyPr/>
        <a:lstStyle/>
        <a:p>
          <a:r>
            <a:rPr lang="es-ES" sz="1800" b="1" dirty="0">
              <a:solidFill>
                <a:schemeClr val="tx1"/>
              </a:solidFill>
            </a:rPr>
            <a:t>Simposios virtuales .</a:t>
          </a:r>
          <a:endParaRPr lang="es-NI" sz="1800" b="1" dirty="0">
            <a:solidFill>
              <a:schemeClr val="tx1"/>
            </a:solidFill>
          </a:endParaRPr>
        </a:p>
      </dgm:t>
    </dgm:pt>
    <dgm:pt modelId="{7CC18F50-7D45-4493-9CCC-BF99F63F498F}" type="parTrans" cxnId="{DCCCB256-C8E0-45C4-BA4D-19F746C5A0CB}">
      <dgm:prSet/>
      <dgm:spPr/>
      <dgm:t>
        <a:bodyPr/>
        <a:lstStyle/>
        <a:p>
          <a:endParaRPr lang="es-NI"/>
        </a:p>
      </dgm:t>
    </dgm:pt>
    <dgm:pt modelId="{9BCE930F-70F7-4F72-AD3F-6CD12182CEA0}" type="sibTrans" cxnId="{DCCCB256-C8E0-45C4-BA4D-19F746C5A0CB}">
      <dgm:prSet/>
      <dgm:spPr/>
      <dgm:t>
        <a:bodyPr/>
        <a:lstStyle/>
        <a:p>
          <a:endParaRPr lang="es-NI"/>
        </a:p>
      </dgm:t>
    </dgm:pt>
    <dgm:pt modelId="{39244ECD-A758-4FF6-A41B-EC312ED0EB4A}" type="pres">
      <dgm:prSet presAssocID="{2E5FF605-EDCB-4469-AE06-A6DD748F9C54}" presName="linear" presStyleCnt="0">
        <dgm:presLayoutVars>
          <dgm:dir/>
          <dgm:resizeHandles val="exact"/>
        </dgm:presLayoutVars>
      </dgm:prSet>
      <dgm:spPr/>
    </dgm:pt>
    <dgm:pt modelId="{A4E7963B-F224-4067-BA14-A576E0F36BA7}" type="pres">
      <dgm:prSet presAssocID="{8D01EFBD-4896-4A0D-A3FD-AD191F7D9A85}" presName="comp" presStyleCnt="0"/>
      <dgm:spPr/>
    </dgm:pt>
    <dgm:pt modelId="{795CEA5D-BD5B-4B34-B861-8D1E17B98436}" type="pres">
      <dgm:prSet presAssocID="{8D01EFBD-4896-4A0D-A3FD-AD191F7D9A85}" presName="box" presStyleLbl="node1" presStyleIdx="0" presStyleCnt="4"/>
      <dgm:spPr/>
    </dgm:pt>
    <dgm:pt modelId="{5A8D0FDF-E1CB-4A2E-A3C3-10C593690EA2}" type="pres">
      <dgm:prSet presAssocID="{8D01EFBD-4896-4A0D-A3FD-AD191F7D9A85}" presName="img" presStyleLbl="fgImgPlace1" presStyleIdx="0" presStyleCnt="4"/>
      <dgm:spPr>
        <a:blipFill rotWithShape="1">
          <a:blip xmlns:r="http://schemas.openxmlformats.org/officeDocument/2006/relationships" r:embed="rId1"/>
          <a:srcRect/>
          <a:stretch>
            <a:fillRect t="-30000" b="-30000"/>
          </a:stretch>
        </a:blipFill>
      </dgm:spPr>
    </dgm:pt>
    <dgm:pt modelId="{4259D81F-AE60-4D17-847C-13E9C894543A}" type="pres">
      <dgm:prSet presAssocID="{8D01EFBD-4896-4A0D-A3FD-AD191F7D9A85}" presName="text" presStyleLbl="node1" presStyleIdx="0" presStyleCnt="4">
        <dgm:presLayoutVars>
          <dgm:bulletEnabled val="1"/>
        </dgm:presLayoutVars>
      </dgm:prSet>
      <dgm:spPr/>
    </dgm:pt>
    <dgm:pt modelId="{137F89DD-4DAC-4FBD-BEE7-1D98E5E5F730}" type="pres">
      <dgm:prSet presAssocID="{C1D861BA-2D42-464B-B129-5056B879EDDD}" presName="spacer" presStyleCnt="0"/>
      <dgm:spPr/>
    </dgm:pt>
    <dgm:pt modelId="{8EDF4962-EDB3-4514-BCC8-D431FEC0A577}" type="pres">
      <dgm:prSet presAssocID="{04AE8364-4E47-4959-90A8-BE67C1984266}" presName="comp" presStyleCnt="0"/>
      <dgm:spPr/>
    </dgm:pt>
    <dgm:pt modelId="{23FC3F70-A9EA-40BE-9C7F-9323CA8AEF34}" type="pres">
      <dgm:prSet presAssocID="{04AE8364-4E47-4959-90A8-BE67C1984266}" presName="box" presStyleLbl="node1" presStyleIdx="1" presStyleCnt="4"/>
      <dgm:spPr/>
    </dgm:pt>
    <dgm:pt modelId="{23FB5CE0-297C-4EFA-A94F-DB595105455A}" type="pres">
      <dgm:prSet presAssocID="{04AE8364-4E47-4959-90A8-BE67C1984266}" presName="img" presStyleLbl="fgImgPlace1" presStyleIdx="1" presStyleCnt="4"/>
      <dgm:spPr>
        <a:blipFill rotWithShape="1">
          <a:blip xmlns:r="http://schemas.openxmlformats.org/officeDocument/2006/relationships" r:embed="rId2"/>
          <a:srcRect/>
          <a:stretch>
            <a:fillRect t="-14000" b="-14000"/>
          </a:stretch>
        </a:blipFill>
      </dgm:spPr>
    </dgm:pt>
    <dgm:pt modelId="{936A8C2C-9352-4053-A0FE-074A43C90FB7}" type="pres">
      <dgm:prSet presAssocID="{04AE8364-4E47-4959-90A8-BE67C1984266}" presName="text" presStyleLbl="node1" presStyleIdx="1" presStyleCnt="4">
        <dgm:presLayoutVars>
          <dgm:bulletEnabled val="1"/>
        </dgm:presLayoutVars>
      </dgm:prSet>
      <dgm:spPr/>
    </dgm:pt>
    <dgm:pt modelId="{A06E35E9-C943-49BB-A99D-A18868DFE80E}" type="pres">
      <dgm:prSet presAssocID="{31D003D4-A460-43E2-9F5F-5794005DFDBF}" presName="spacer" presStyleCnt="0"/>
      <dgm:spPr/>
    </dgm:pt>
    <dgm:pt modelId="{5F1E49AD-92DC-49E8-8E65-6420A76663C5}" type="pres">
      <dgm:prSet presAssocID="{791A83F0-1A84-4496-A28B-3848563DDD50}" presName="comp" presStyleCnt="0"/>
      <dgm:spPr/>
    </dgm:pt>
    <dgm:pt modelId="{16572722-4EEE-45CF-B8D4-42885BEE8ABD}" type="pres">
      <dgm:prSet presAssocID="{791A83F0-1A84-4496-A28B-3848563DDD50}" presName="box" presStyleLbl="node1" presStyleIdx="2" presStyleCnt="4"/>
      <dgm:spPr/>
    </dgm:pt>
    <dgm:pt modelId="{9A4C88AB-AB05-4EFF-857D-B4AA849ED4DF}" type="pres">
      <dgm:prSet presAssocID="{791A83F0-1A84-4496-A28B-3848563DDD50}" presName="img" presStyleLbl="fgImgPlace1" presStyleIdx="2" presStyleCnt="4"/>
      <dgm:spPr>
        <a:blipFill rotWithShape="1">
          <a:blip xmlns:r="http://schemas.openxmlformats.org/officeDocument/2006/relationships" r:embed="rId3"/>
          <a:srcRect/>
          <a:stretch>
            <a:fillRect t="-30000" b="-30000"/>
          </a:stretch>
        </a:blipFill>
      </dgm:spPr>
    </dgm:pt>
    <dgm:pt modelId="{B0C4B1F3-C7D8-4783-9274-78B46C377502}" type="pres">
      <dgm:prSet presAssocID="{791A83F0-1A84-4496-A28B-3848563DDD50}" presName="text" presStyleLbl="node1" presStyleIdx="2" presStyleCnt="4">
        <dgm:presLayoutVars>
          <dgm:bulletEnabled val="1"/>
        </dgm:presLayoutVars>
      </dgm:prSet>
      <dgm:spPr/>
    </dgm:pt>
    <dgm:pt modelId="{53BA5C99-5454-43DF-A8DD-FC2AD8C8684C}" type="pres">
      <dgm:prSet presAssocID="{A5AD3D01-4518-4037-89BF-133AB467D5BD}" presName="spacer" presStyleCnt="0"/>
      <dgm:spPr/>
    </dgm:pt>
    <dgm:pt modelId="{2CCD027C-CA19-4029-ABD9-68D706249BBF}" type="pres">
      <dgm:prSet presAssocID="{07B0ED17-A08D-43EF-91E3-C4197321F7AC}" presName="comp" presStyleCnt="0"/>
      <dgm:spPr/>
    </dgm:pt>
    <dgm:pt modelId="{14F380C2-6590-46A3-B5B9-245EAE87D05B}" type="pres">
      <dgm:prSet presAssocID="{07B0ED17-A08D-43EF-91E3-C4197321F7AC}" presName="box" presStyleLbl="node1" presStyleIdx="3" presStyleCnt="4" custLinFactNeighborY="6015"/>
      <dgm:spPr/>
    </dgm:pt>
    <dgm:pt modelId="{4DB97C74-7635-44E8-A171-3E02851A119C}" type="pres">
      <dgm:prSet presAssocID="{07B0ED17-A08D-43EF-91E3-C4197321F7AC}" presName="img" presStyleLbl="fgImgPlace1" presStyleIdx="3" presStyleCnt="4"/>
      <dgm:spPr>
        <a:blipFill rotWithShape="1">
          <a:blip xmlns:r="http://schemas.openxmlformats.org/officeDocument/2006/relationships" r:embed="rId4"/>
          <a:srcRect/>
          <a:stretch>
            <a:fillRect t="-10000" b="-10000"/>
          </a:stretch>
        </a:blipFill>
      </dgm:spPr>
    </dgm:pt>
    <dgm:pt modelId="{95CB0362-678C-4E9D-9E2D-D1E892DF5F49}" type="pres">
      <dgm:prSet presAssocID="{07B0ED17-A08D-43EF-91E3-C4197321F7AC}" presName="text" presStyleLbl="node1" presStyleIdx="3" presStyleCnt="4">
        <dgm:presLayoutVars>
          <dgm:bulletEnabled val="1"/>
        </dgm:presLayoutVars>
      </dgm:prSet>
      <dgm:spPr/>
    </dgm:pt>
  </dgm:ptLst>
  <dgm:cxnLst>
    <dgm:cxn modelId="{D554350E-C72C-484D-8B3A-59D7226E5A23}" type="presOf" srcId="{04AE8364-4E47-4959-90A8-BE67C1984266}" destId="{23FC3F70-A9EA-40BE-9C7F-9323CA8AEF34}" srcOrd="0" destOrd="0" presId="urn:microsoft.com/office/officeart/2005/8/layout/vList4"/>
    <dgm:cxn modelId="{95B2320F-F0FB-4F6B-A9C2-14A2FEB31CEF}" srcId="{2E5FF605-EDCB-4469-AE06-A6DD748F9C54}" destId="{8D01EFBD-4896-4A0D-A3FD-AD191F7D9A85}" srcOrd="0" destOrd="0" parTransId="{295ADA57-8652-4520-BA52-91C6AEC2093F}" sibTransId="{C1D861BA-2D42-464B-B129-5056B879EDDD}"/>
    <dgm:cxn modelId="{70C1BD34-2540-49C4-8C38-C6A62F1A82A7}" type="presOf" srcId="{7AC0D37E-59D9-40E9-A7C3-2633964187D9}" destId="{B0C4B1F3-C7D8-4783-9274-78B46C377502}" srcOrd="1" destOrd="3" presId="urn:microsoft.com/office/officeart/2005/8/layout/vList4"/>
    <dgm:cxn modelId="{31439E36-0B1B-4F77-B640-99C96C629E2A}" srcId="{2E5FF605-EDCB-4469-AE06-A6DD748F9C54}" destId="{791A83F0-1A84-4496-A28B-3848563DDD50}" srcOrd="2" destOrd="0" parTransId="{0D1B2C00-952E-49F3-A2C9-84352AD2C352}" sibTransId="{A5AD3D01-4518-4037-89BF-133AB467D5BD}"/>
    <dgm:cxn modelId="{61AE4237-2962-46F8-88C5-8363C3FF318A}" type="presOf" srcId="{8D01EFBD-4896-4A0D-A3FD-AD191F7D9A85}" destId="{795CEA5D-BD5B-4B34-B861-8D1E17B98436}" srcOrd="0" destOrd="0" presId="urn:microsoft.com/office/officeart/2005/8/layout/vList4"/>
    <dgm:cxn modelId="{54521638-8886-48DB-AE8E-97B77C109478}" type="presOf" srcId="{8D01EFBD-4896-4A0D-A3FD-AD191F7D9A85}" destId="{4259D81F-AE60-4D17-847C-13E9C894543A}" srcOrd="1" destOrd="0" presId="urn:microsoft.com/office/officeart/2005/8/layout/vList4"/>
    <dgm:cxn modelId="{3B36C83B-9645-42F5-9085-B99133BA6722}" type="presOf" srcId="{2E5FF605-EDCB-4469-AE06-A6DD748F9C54}" destId="{39244ECD-A758-4FF6-A41B-EC312ED0EB4A}" srcOrd="0" destOrd="0" presId="urn:microsoft.com/office/officeart/2005/8/layout/vList4"/>
    <dgm:cxn modelId="{EE53365E-2066-412A-95DC-DAC4FEA69712}" srcId="{04AE8364-4E47-4959-90A8-BE67C1984266}" destId="{D01A6F80-33ED-414F-B125-7ACB51E0219A}" srcOrd="0" destOrd="0" parTransId="{A5866523-9FF9-48D9-9AD6-C2DBE12B6018}" sibTransId="{BFD8A5FC-F21F-459D-95EC-5E1AF0FFF03C}"/>
    <dgm:cxn modelId="{2C8CA063-F636-4B9D-839F-BC0255CE8FEB}" type="presOf" srcId="{791A83F0-1A84-4496-A28B-3848563DDD50}" destId="{B0C4B1F3-C7D8-4783-9274-78B46C377502}" srcOrd="1" destOrd="0" presId="urn:microsoft.com/office/officeart/2005/8/layout/vList4"/>
    <dgm:cxn modelId="{67404D69-9286-4282-9FD7-DE9707DD77C5}" type="presOf" srcId="{6DF96192-B9D8-45AF-90EE-EA915A6D9A84}" destId="{16572722-4EEE-45CF-B8D4-42885BEE8ABD}" srcOrd="0" destOrd="1" presId="urn:microsoft.com/office/officeart/2005/8/layout/vList4"/>
    <dgm:cxn modelId="{73CF7E49-70E9-43C6-8F26-9B91F62BB0D6}" type="presOf" srcId="{D01A6F80-33ED-414F-B125-7ACB51E0219A}" destId="{23FC3F70-A9EA-40BE-9C7F-9323CA8AEF34}" srcOrd="0" destOrd="1" presId="urn:microsoft.com/office/officeart/2005/8/layout/vList4"/>
    <dgm:cxn modelId="{DCCCB256-C8E0-45C4-BA4D-19F746C5A0CB}" srcId="{791A83F0-1A84-4496-A28B-3848563DDD50}" destId="{7AC0D37E-59D9-40E9-A7C3-2633964187D9}" srcOrd="2" destOrd="0" parTransId="{7CC18F50-7D45-4493-9CCC-BF99F63F498F}" sibTransId="{9BCE930F-70F7-4F72-AD3F-6CD12182CEA0}"/>
    <dgm:cxn modelId="{8D26565A-7349-47C4-BB7E-5793C60437CD}" srcId="{791A83F0-1A84-4496-A28B-3848563DDD50}" destId="{6DF96192-B9D8-45AF-90EE-EA915A6D9A84}" srcOrd="0" destOrd="0" parTransId="{72C691B4-2431-4EFD-A1BA-4334557EE906}" sibTransId="{90B0A5D1-F037-40BA-A1DD-1CF9BE4B8E72}"/>
    <dgm:cxn modelId="{2AA76B83-872B-4F01-963B-476AF6BF8156}" type="presOf" srcId="{791A83F0-1A84-4496-A28B-3848563DDD50}" destId="{16572722-4EEE-45CF-B8D4-42885BEE8ABD}" srcOrd="0" destOrd="0" presId="urn:microsoft.com/office/officeart/2005/8/layout/vList4"/>
    <dgm:cxn modelId="{20CCB385-6CD4-4C95-922B-780C9AA5DD46}" type="presOf" srcId="{6DF96192-B9D8-45AF-90EE-EA915A6D9A84}" destId="{B0C4B1F3-C7D8-4783-9274-78B46C377502}" srcOrd="1" destOrd="1" presId="urn:microsoft.com/office/officeart/2005/8/layout/vList4"/>
    <dgm:cxn modelId="{5F3ABE86-A1BC-4347-882A-D03C358FDDAF}" type="presOf" srcId="{04AE8364-4E47-4959-90A8-BE67C1984266}" destId="{936A8C2C-9352-4053-A0FE-074A43C90FB7}" srcOrd="1" destOrd="0" presId="urn:microsoft.com/office/officeart/2005/8/layout/vList4"/>
    <dgm:cxn modelId="{9965178B-A591-41E8-969A-288BCE165728}" type="presOf" srcId="{07B0ED17-A08D-43EF-91E3-C4197321F7AC}" destId="{95CB0362-678C-4E9D-9E2D-D1E892DF5F49}" srcOrd="1" destOrd="0" presId="urn:microsoft.com/office/officeart/2005/8/layout/vList4"/>
    <dgm:cxn modelId="{EC53498F-6FA0-4DAF-9185-38A0B69DD21D}" srcId="{2E5FF605-EDCB-4469-AE06-A6DD748F9C54}" destId="{04AE8364-4E47-4959-90A8-BE67C1984266}" srcOrd="1" destOrd="0" parTransId="{7076F058-2162-485F-A039-BF237C91ED35}" sibTransId="{31D003D4-A460-43E2-9F5F-5794005DFDBF}"/>
    <dgm:cxn modelId="{8E7DF29D-0E6C-4531-96A3-371D1DA5C9CD}" srcId="{791A83F0-1A84-4496-A28B-3848563DDD50}" destId="{F34F510B-4D8C-4235-861A-F17CBC9E8E68}" srcOrd="1" destOrd="0" parTransId="{95A670B2-F64C-4E96-8D2E-6C753EA34BAF}" sibTransId="{51BD2AD1-3FFA-4855-BD39-69818B0228C1}"/>
    <dgm:cxn modelId="{B84117A9-5AB3-4899-81B1-5F4C58D6371A}" type="presOf" srcId="{07B0ED17-A08D-43EF-91E3-C4197321F7AC}" destId="{14F380C2-6590-46A3-B5B9-245EAE87D05B}" srcOrd="0" destOrd="0" presId="urn:microsoft.com/office/officeart/2005/8/layout/vList4"/>
    <dgm:cxn modelId="{F3AFB7BC-9A44-46E7-82A7-F195C9133B45}" type="presOf" srcId="{D01A6F80-33ED-414F-B125-7ACB51E0219A}" destId="{936A8C2C-9352-4053-A0FE-074A43C90FB7}" srcOrd="1" destOrd="1" presId="urn:microsoft.com/office/officeart/2005/8/layout/vList4"/>
    <dgm:cxn modelId="{662982C2-5312-4ADD-BD5F-A41D0E26E1F9}" type="presOf" srcId="{F34F510B-4D8C-4235-861A-F17CBC9E8E68}" destId="{B0C4B1F3-C7D8-4783-9274-78B46C377502}" srcOrd="1" destOrd="2" presId="urn:microsoft.com/office/officeart/2005/8/layout/vList4"/>
    <dgm:cxn modelId="{F24DE5EC-FCF6-4CC7-80C6-A65ED23CCD58}" srcId="{2E5FF605-EDCB-4469-AE06-A6DD748F9C54}" destId="{07B0ED17-A08D-43EF-91E3-C4197321F7AC}" srcOrd="3" destOrd="0" parTransId="{155826EB-46C9-4FD3-AC92-441C3F453EAD}" sibTransId="{456ACFB2-41FA-4D79-B7F3-1E5B0E0BBCD2}"/>
    <dgm:cxn modelId="{CB95BFF8-82BE-4FD6-B239-E2D1501196EA}" type="presOf" srcId="{F34F510B-4D8C-4235-861A-F17CBC9E8E68}" destId="{16572722-4EEE-45CF-B8D4-42885BEE8ABD}" srcOrd="0" destOrd="2" presId="urn:microsoft.com/office/officeart/2005/8/layout/vList4"/>
    <dgm:cxn modelId="{C59735FD-3ABB-4F11-9DEC-A8983F558B34}" type="presOf" srcId="{7AC0D37E-59D9-40E9-A7C3-2633964187D9}" destId="{16572722-4EEE-45CF-B8D4-42885BEE8ABD}" srcOrd="0" destOrd="3" presId="urn:microsoft.com/office/officeart/2005/8/layout/vList4"/>
    <dgm:cxn modelId="{735BAF35-7169-4AD7-8725-1FEDB321B0ED}" type="presParOf" srcId="{39244ECD-A758-4FF6-A41B-EC312ED0EB4A}" destId="{A4E7963B-F224-4067-BA14-A576E0F36BA7}" srcOrd="0" destOrd="0" presId="urn:microsoft.com/office/officeart/2005/8/layout/vList4"/>
    <dgm:cxn modelId="{8ABD9215-278A-4E85-B4F5-DF7CCA52B97F}" type="presParOf" srcId="{A4E7963B-F224-4067-BA14-A576E0F36BA7}" destId="{795CEA5D-BD5B-4B34-B861-8D1E17B98436}" srcOrd="0" destOrd="0" presId="urn:microsoft.com/office/officeart/2005/8/layout/vList4"/>
    <dgm:cxn modelId="{F2FF43DF-3C62-4017-9851-66F4A2D2EE3C}" type="presParOf" srcId="{A4E7963B-F224-4067-BA14-A576E0F36BA7}" destId="{5A8D0FDF-E1CB-4A2E-A3C3-10C593690EA2}" srcOrd="1" destOrd="0" presId="urn:microsoft.com/office/officeart/2005/8/layout/vList4"/>
    <dgm:cxn modelId="{FE8F751D-998E-4508-A9A9-3C618CA9083F}" type="presParOf" srcId="{A4E7963B-F224-4067-BA14-A576E0F36BA7}" destId="{4259D81F-AE60-4D17-847C-13E9C894543A}" srcOrd="2" destOrd="0" presId="urn:microsoft.com/office/officeart/2005/8/layout/vList4"/>
    <dgm:cxn modelId="{5407F5AC-5117-4761-A05A-D8CDA759DD89}" type="presParOf" srcId="{39244ECD-A758-4FF6-A41B-EC312ED0EB4A}" destId="{137F89DD-4DAC-4FBD-BEE7-1D98E5E5F730}" srcOrd="1" destOrd="0" presId="urn:microsoft.com/office/officeart/2005/8/layout/vList4"/>
    <dgm:cxn modelId="{95D650E9-809F-4D18-B923-6046E3F318FA}" type="presParOf" srcId="{39244ECD-A758-4FF6-A41B-EC312ED0EB4A}" destId="{8EDF4962-EDB3-4514-BCC8-D431FEC0A577}" srcOrd="2" destOrd="0" presId="urn:microsoft.com/office/officeart/2005/8/layout/vList4"/>
    <dgm:cxn modelId="{A502C578-218B-438E-9BAD-696CB8CD46D2}" type="presParOf" srcId="{8EDF4962-EDB3-4514-BCC8-D431FEC0A577}" destId="{23FC3F70-A9EA-40BE-9C7F-9323CA8AEF34}" srcOrd="0" destOrd="0" presId="urn:microsoft.com/office/officeart/2005/8/layout/vList4"/>
    <dgm:cxn modelId="{D01FCB31-B51B-4FEF-85A1-E049B9D7F1C8}" type="presParOf" srcId="{8EDF4962-EDB3-4514-BCC8-D431FEC0A577}" destId="{23FB5CE0-297C-4EFA-A94F-DB595105455A}" srcOrd="1" destOrd="0" presId="urn:microsoft.com/office/officeart/2005/8/layout/vList4"/>
    <dgm:cxn modelId="{F06196F0-F6C0-4CD1-8D15-2AF08ADE59F2}" type="presParOf" srcId="{8EDF4962-EDB3-4514-BCC8-D431FEC0A577}" destId="{936A8C2C-9352-4053-A0FE-074A43C90FB7}" srcOrd="2" destOrd="0" presId="urn:microsoft.com/office/officeart/2005/8/layout/vList4"/>
    <dgm:cxn modelId="{7A93402A-9705-4CE5-AE4A-66998692CF75}" type="presParOf" srcId="{39244ECD-A758-4FF6-A41B-EC312ED0EB4A}" destId="{A06E35E9-C943-49BB-A99D-A18868DFE80E}" srcOrd="3" destOrd="0" presId="urn:microsoft.com/office/officeart/2005/8/layout/vList4"/>
    <dgm:cxn modelId="{4C7710F4-F60D-47B0-8856-D71EF91D5718}" type="presParOf" srcId="{39244ECD-A758-4FF6-A41B-EC312ED0EB4A}" destId="{5F1E49AD-92DC-49E8-8E65-6420A76663C5}" srcOrd="4" destOrd="0" presId="urn:microsoft.com/office/officeart/2005/8/layout/vList4"/>
    <dgm:cxn modelId="{A3BD2958-426B-40DD-BE44-6431F23E0127}" type="presParOf" srcId="{5F1E49AD-92DC-49E8-8E65-6420A76663C5}" destId="{16572722-4EEE-45CF-B8D4-42885BEE8ABD}" srcOrd="0" destOrd="0" presId="urn:microsoft.com/office/officeart/2005/8/layout/vList4"/>
    <dgm:cxn modelId="{39D72688-6D7E-4816-8E19-227689BC66DD}" type="presParOf" srcId="{5F1E49AD-92DC-49E8-8E65-6420A76663C5}" destId="{9A4C88AB-AB05-4EFF-857D-B4AA849ED4DF}" srcOrd="1" destOrd="0" presId="urn:microsoft.com/office/officeart/2005/8/layout/vList4"/>
    <dgm:cxn modelId="{AB78EEA5-1444-4FDE-B927-975BFFB3E999}" type="presParOf" srcId="{5F1E49AD-92DC-49E8-8E65-6420A76663C5}" destId="{B0C4B1F3-C7D8-4783-9274-78B46C377502}" srcOrd="2" destOrd="0" presId="urn:microsoft.com/office/officeart/2005/8/layout/vList4"/>
    <dgm:cxn modelId="{4C6AA7FE-FCEA-4ED4-9CC0-1B599F421A93}" type="presParOf" srcId="{39244ECD-A758-4FF6-A41B-EC312ED0EB4A}" destId="{53BA5C99-5454-43DF-A8DD-FC2AD8C8684C}" srcOrd="5" destOrd="0" presId="urn:microsoft.com/office/officeart/2005/8/layout/vList4"/>
    <dgm:cxn modelId="{93A66F0D-7182-4C9B-8FB8-B2C1DD6BEAC6}" type="presParOf" srcId="{39244ECD-A758-4FF6-A41B-EC312ED0EB4A}" destId="{2CCD027C-CA19-4029-ABD9-68D706249BBF}" srcOrd="6" destOrd="0" presId="urn:microsoft.com/office/officeart/2005/8/layout/vList4"/>
    <dgm:cxn modelId="{BDE66A67-793E-47CD-A025-67A2E49ECADB}" type="presParOf" srcId="{2CCD027C-CA19-4029-ABD9-68D706249BBF}" destId="{14F380C2-6590-46A3-B5B9-245EAE87D05B}" srcOrd="0" destOrd="0" presId="urn:microsoft.com/office/officeart/2005/8/layout/vList4"/>
    <dgm:cxn modelId="{A093B056-E978-4D3D-946A-CADFE2A57AB0}" type="presParOf" srcId="{2CCD027C-CA19-4029-ABD9-68D706249BBF}" destId="{4DB97C74-7635-44E8-A171-3E02851A119C}" srcOrd="1" destOrd="0" presId="urn:microsoft.com/office/officeart/2005/8/layout/vList4"/>
    <dgm:cxn modelId="{4AA08DA2-EF3F-4494-8B02-3B58355EF1B8}" type="presParOf" srcId="{2CCD027C-CA19-4029-ABD9-68D706249BBF}" destId="{95CB0362-678C-4E9D-9E2D-D1E892DF5F4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C8428D-475E-46D0-A4D7-A894EE903D88}" type="doc">
      <dgm:prSet loTypeId="urn:microsoft.com/office/officeart/2005/8/layout/pList2" loCatId="picture" qsTypeId="urn:microsoft.com/office/officeart/2005/8/quickstyle/3d3" qsCatId="3D" csTypeId="urn:microsoft.com/office/officeart/2005/8/colors/colorful4" csCatId="colorful" phldr="1"/>
      <dgm:spPr/>
      <dgm:t>
        <a:bodyPr/>
        <a:lstStyle/>
        <a:p>
          <a:endParaRPr lang="es-NI"/>
        </a:p>
      </dgm:t>
    </dgm:pt>
    <dgm:pt modelId="{989F757F-FC76-40E6-8E97-3DA8ABD60FF5}">
      <dgm:prSet phldrT="[Texto]"/>
      <dgm:spPr/>
      <dgm:t>
        <a:bodyPr/>
        <a:lstStyle/>
        <a:p>
          <a:r>
            <a:rPr lang="es-ES" b="1" dirty="0">
              <a:solidFill>
                <a:schemeClr val="tx1"/>
              </a:solidFill>
            </a:rPr>
            <a:t>Lista de cotejo </a:t>
          </a:r>
          <a:endParaRPr lang="es-NI" b="1" dirty="0">
            <a:solidFill>
              <a:schemeClr val="tx1"/>
            </a:solidFill>
          </a:endParaRPr>
        </a:p>
      </dgm:t>
    </dgm:pt>
    <dgm:pt modelId="{D16ACAD9-5E73-4F2A-8FB4-F2A1F1F7ACA0}" type="parTrans" cxnId="{FDBDD1BE-639C-4454-A74D-CF12D7718E78}">
      <dgm:prSet/>
      <dgm:spPr/>
      <dgm:t>
        <a:bodyPr/>
        <a:lstStyle/>
        <a:p>
          <a:endParaRPr lang="es-NI"/>
        </a:p>
      </dgm:t>
    </dgm:pt>
    <dgm:pt modelId="{FF43919E-07EC-45FF-A770-9AECC9C75489}" type="sibTrans" cxnId="{FDBDD1BE-639C-4454-A74D-CF12D7718E78}">
      <dgm:prSet/>
      <dgm:spPr/>
      <dgm:t>
        <a:bodyPr/>
        <a:lstStyle/>
        <a:p>
          <a:endParaRPr lang="es-NI"/>
        </a:p>
      </dgm:t>
    </dgm:pt>
    <dgm:pt modelId="{39C111D5-5C72-4FA3-AC09-A17B738C38CE}">
      <dgm:prSet phldrT="[Texto]"/>
      <dgm:spPr/>
      <dgm:t>
        <a:bodyPr/>
        <a:lstStyle/>
        <a:p>
          <a:r>
            <a:rPr lang="es-ES" b="1" dirty="0">
              <a:solidFill>
                <a:schemeClr val="tx1"/>
              </a:solidFill>
            </a:rPr>
            <a:t>Rúbricas de evaluación </a:t>
          </a:r>
          <a:endParaRPr lang="es-NI" b="1" dirty="0">
            <a:solidFill>
              <a:schemeClr val="tx1"/>
            </a:solidFill>
          </a:endParaRPr>
        </a:p>
      </dgm:t>
    </dgm:pt>
    <dgm:pt modelId="{2BE89CEA-1EE3-437A-BB8A-CF58F59E3827}" type="parTrans" cxnId="{8C5D165B-ED37-46AE-9522-49026B14A90B}">
      <dgm:prSet/>
      <dgm:spPr/>
      <dgm:t>
        <a:bodyPr/>
        <a:lstStyle/>
        <a:p>
          <a:endParaRPr lang="es-NI"/>
        </a:p>
      </dgm:t>
    </dgm:pt>
    <dgm:pt modelId="{83FCF3CC-D10D-4200-BC25-ACAEE9C78357}" type="sibTrans" cxnId="{8C5D165B-ED37-46AE-9522-49026B14A90B}">
      <dgm:prSet/>
      <dgm:spPr/>
      <dgm:t>
        <a:bodyPr/>
        <a:lstStyle/>
        <a:p>
          <a:endParaRPr lang="es-NI"/>
        </a:p>
      </dgm:t>
    </dgm:pt>
    <dgm:pt modelId="{B40F5475-AE1A-4CED-8D5E-5197B80768D7}">
      <dgm:prSet phldrT="[Texto]"/>
      <dgm:spPr/>
      <dgm:t>
        <a:bodyPr/>
        <a:lstStyle/>
        <a:p>
          <a:r>
            <a:rPr lang="es-ES" b="1" dirty="0">
              <a:solidFill>
                <a:schemeClr val="tx1"/>
              </a:solidFill>
            </a:rPr>
            <a:t>Escala de apreciación o estimación </a:t>
          </a:r>
          <a:endParaRPr lang="es-NI" b="1" dirty="0">
            <a:solidFill>
              <a:schemeClr val="tx1"/>
            </a:solidFill>
          </a:endParaRPr>
        </a:p>
      </dgm:t>
    </dgm:pt>
    <dgm:pt modelId="{1B488843-FEB0-4E93-BD6A-99A5B6F64D4C}" type="parTrans" cxnId="{61A6E49E-A830-4C21-9CD7-4FB49CCF8088}">
      <dgm:prSet/>
      <dgm:spPr/>
      <dgm:t>
        <a:bodyPr/>
        <a:lstStyle/>
        <a:p>
          <a:endParaRPr lang="es-NI"/>
        </a:p>
      </dgm:t>
    </dgm:pt>
    <dgm:pt modelId="{ACB0A2F1-425C-417B-B292-D8ACD71CAE58}" type="sibTrans" cxnId="{61A6E49E-A830-4C21-9CD7-4FB49CCF8088}">
      <dgm:prSet/>
      <dgm:spPr/>
      <dgm:t>
        <a:bodyPr/>
        <a:lstStyle/>
        <a:p>
          <a:endParaRPr lang="es-NI"/>
        </a:p>
      </dgm:t>
    </dgm:pt>
    <dgm:pt modelId="{21EB6F99-7DF7-42B2-8877-B306761B4F33}" type="pres">
      <dgm:prSet presAssocID="{55C8428D-475E-46D0-A4D7-A894EE903D88}" presName="Name0" presStyleCnt="0">
        <dgm:presLayoutVars>
          <dgm:dir/>
          <dgm:resizeHandles val="exact"/>
        </dgm:presLayoutVars>
      </dgm:prSet>
      <dgm:spPr/>
    </dgm:pt>
    <dgm:pt modelId="{AA1A2EC7-2384-497D-863D-D9F08717EBF4}" type="pres">
      <dgm:prSet presAssocID="{55C8428D-475E-46D0-A4D7-A894EE903D88}" presName="bkgdShp" presStyleLbl="alignAccFollowNode1" presStyleIdx="0" presStyleCnt="1"/>
      <dgm:spPr/>
    </dgm:pt>
    <dgm:pt modelId="{207BE636-BE09-4963-92FA-B94227D86483}" type="pres">
      <dgm:prSet presAssocID="{55C8428D-475E-46D0-A4D7-A894EE903D88}" presName="linComp" presStyleCnt="0"/>
      <dgm:spPr/>
    </dgm:pt>
    <dgm:pt modelId="{17834AEB-CA8F-4597-9FE3-6F20149C0076}" type="pres">
      <dgm:prSet presAssocID="{989F757F-FC76-40E6-8E97-3DA8ABD60FF5}" presName="compNode" presStyleCnt="0"/>
      <dgm:spPr/>
    </dgm:pt>
    <dgm:pt modelId="{90124B2E-7F86-44AD-B5BF-491CF006ECA7}" type="pres">
      <dgm:prSet presAssocID="{989F757F-FC76-40E6-8E97-3DA8ABD60FF5}" presName="node" presStyleLbl="node1" presStyleIdx="0" presStyleCnt="3">
        <dgm:presLayoutVars>
          <dgm:bulletEnabled val="1"/>
        </dgm:presLayoutVars>
      </dgm:prSet>
      <dgm:spPr/>
    </dgm:pt>
    <dgm:pt modelId="{BAAA3256-DC3F-4931-A95F-6A2BE69A3690}" type="pres">
      <dgm:prSet presAssocID="{989F757F-FC76-40E6-8E97-3DA8ABD60FF5}" presName="invisiNode" presStyleLbl="node1" presStyleIdx="0" presStyleCnt="3"/>
      <dgm:spPr/>
    </dgm:pt>
    <dgm:pt modelId="{6C06CA9D-CCF3-4BBD-B0A2-5816AC30686D}" type="pres">
      <dgm:prSet presAssocID="{989F757F-FC76-40E6-8E97-3DA8ABD60FF5}" presName="imagNode" presStyleLbl="fgImgPlace1" presStyleIdx="0" presStyleCnt="3"/>
      <dgm:spPr>
        <a:blipFill rotWithShape="1">
          <a:blip xmlns:r="http://schemas.openxmlformats.org/officeDocument/2006/relationships" r:embed="rId1"/>
          <a:srcRect/>
          <a:stretch>
            <a:fillRect l="-22000" r="-22000"/>
          </a:stretch>
        </a:blipFill>
      </dgm:spPr>
    </dgm:pt>
    <dgm:pt modelId="{9986AFF2-3DC0-4CF1-AAC8-CE3426864949}" type="pres">
      <dgm:prSet presAssocID="{FF43919E-07EC-45FF-A770-9AECC9C75489}" presName="sibTrans" presStyleLbl="sibTrans2D1" presStyleIdx="0" presStyleCnt="0"/>
      <dgm:spPr/>
    </dgm:pt>
    <dgm:pt modelId="{85F5BE3B-4DB3-4369-988A-645B1EC3A116}" type="pres">
      <dgm:prSet presAssocID="{39C111D5-5C72-4FA3-AC09-A17B738C38CE}" presName="compNode" presStyleCnt="0"/>
      <dgm:spPr/>
    </dgm:pt>
    <dgm:pt modelId="{1B30C138-F0EB-431C-A261-88D8023A61EC}" type="pres">
      <dgm:prSet presAssocID="{39C111D5-5C72-4FA3-AC09-A17B738C38CE}" presName="node" presStyleLbl="node1" presStyleIdx="1" presStyleCnt="3">
        <dgm:presLayoutVars>
          <dgm:bulletEnabled val="1"/>
        </dgm:presLayoutVars>
      </dgm:prSet>
      <dgm:spPr/>
    </dgm:pt>
    <dgm:pt modelId="{BCF85E40-9F57-4F2A-9D13-CDC4E4147507}" type="pres">
      <dgm:prSet presAssocID="{39C111D5-5C72-4FA3-AC09-A17B738C38CE}" presName="invisiNode" presStyleLbl="node1" presStyleIdx="1" presStyleCnt="3"/>
      <dgm:spPr/>
    </dgm:pt>
    <dgm:pt modelId="{A3DF93CC-D063-4367-90C8-0CB3DE9CFFD3}" type="pres">
      <dgm:prSet presAssocID="{39C111D5-5C72-4FA3-AC09-A17B738C38CE}" presName="imagNode" presStyleLbl="fgImgPlace1" presStyleIdx="1" presStyleCnt="3"/>
      <dgm:spPr>
        <a:blipFill rotWithShape="1">
          <a:blip xmlns:r="http://schemas.openxmlformats.org/officeDocument/2006/relationships" r:embed="rId2"/>
          <a:srcRect/>
          <a:stretch>
            <a:fillRect l="-17000" r="-17000"/>
          </a:stretch>
        </a:blipFill>
      </dgm:spPr>
    </dgm:pt>
    <dgm:pt modelId="{9B8F2042-8FEB-4D3F-9D5B-7B03AD6F2BF2}" type="pres">
      <dgm:prSet presAssocID="{83FCF3CC-D10D-4200-BC25-ACAEE9C78357}" presName="sibTrans" presStyleLbl="sibTrans2D1" presStyleIdx="0" presStyleCnt="0"/>
      <dgm:spPr/>
    </dgm:pt>
    <dgm:pt modelId="{077904ED-B166-45D4-9B32-A47AA845D099}" type="pres">
      <dgm:prSet presAssocID="{B40F5475-AE1A-4CED-8D5E-5197B80768D7}" presName="compNode" presStyleCnt="0"/>
      <dgm:spPr/>
    </dgm:pt>
    <dgm:pt modelId="{17E3DD11-B5E8-4B29-92B5-B8AD635F0CD7}" type="pres">
      <dgm:prSet presAssocID="{B40F5475-AE1A-4CED-8D5E-5197B80768D7}" presName="node" presStyleLbl="node1" presStyleIdx="2" presStyleCnt="3">
        <dgm:presLayoutVars>
          <dgm:bulletEnabled val="1"/>
        </dgm:presLayoutVars>
      </dgm:prSet>
      <dgm:spPr/>
    </dgm:pt>
    <dgm:pt modelId="{BD841286-9F10-4B3D-BA8A-66910D054978}" type="pres">
      <dgm:prSet presAssocID="{B40F5475-AE1A-4CED-8D5E-5197B80768D7}" presName="invisiNode" presStyleLbl="node1" presStyleIdx="2" presStyleCnt="3"/>
      <dgm:spPr/>
    </dgm:pt>
    <dgm:pt modelId="{7C1082C9-EC74-4EEB-A35C-9ED9AED5E8BF}" type="pres">
      <dgm:prSet presAssocID="{B40F5475-AE1A-4CED-8D5E-5197B80768D7}" presName="imagNode" presStyleLbl="fgImgPlace1" presStyleIdx="2" presStyleCnt="3"/>
      <dgm:spPr>
        <a:blipFill rotWithShape="1">
          <a:blip xmlns:r="http://schemas.openxmlformats.org/officeDocument/2006/relationships" r:embed="rId3"/>
          <a:srcRect/>
          <a:stretch>
            <a:fillRect/>
          </a:stretch>
        </a:blipFill>
      </dgm:spPr>
    </dgm:pt>
  </dgm:ptLst>
  <dgm:cxnLst>
    <dgm:cxn modelId="{ACD53D0A-0D76-4A29-AE40-56B2BB23C0FC}" type="presOf" srcId="{39C111D5-5C72-4FA3-AC09-A17B738C38CE}" destId="{1B30C138-F0EB-431C-A261-88D8023A61EC}" srcOrd="0" destOrd="0" presId="urn:microsoft.com/office/officeart/2005/8/layout/pList2"/>
    <dgm:cxn modelId="{90A6193B-6A3E-438D-B0BF-83148A19BF7A}" type="presOf" srcId="{83FCF3CC-D10D-4200-BC25-ACAEE9C78357}" destId="{9B8F2042-8FEB-4D3F-9D5B-7B03AD6F2BF2}" srcOrd="0" destOrd="0" presId="urn:microsoft.com/office/officeart/2005/8/layout/pList2"/>
    <dgm:cxn modelId="{8C5D165B-ED37-46AE-9522-49026B14A90B}" srcId="{55C8428D-475E-46D0-A4D7-A894EE903D88}" destId="{39C111D5-5C72-4FA3-AC09-A17B738C38CE}" srcOrd="1" destOrd="0" parTransId="{2BE89CEA-1EE3-437A-BB8A-CF58F59E3827}" sibTransId="{83FCF3CC-D10D-4200-BC25-ACAEE9C78357}"/>
    <dgm:cxn modelId="{61A6E49E-A830-4C21-9CD7-4FB49CCF8088}" srcId="{55C8428D-475E-46D0-A4D7-A894EE903D88}" destId="{B40F5475-AE1A-4CED-8D5E-5197B80768D7}" srcOrd="2" destOrd="0" parTransId="{1B488843-FEB0-4E93-BD6A-99A5B6F64D4C}" sibTransId="{ACB0A2F1-425C-417B-B292-D8ACD71CAE58}"/>
    <dgm:cxn modelId="{FDBDD1BE-639C-4454-A74D-CF12D7718E78}" srcId="{55C8428D-475E-46D0-A4D7-A894EE903D88}" destId="{989F757F-FC76-40E6-8E97-3DA8ABD60FF5}" srcOrd="0" destOrd="0" parTransId="{D16ACAD9-5E73-4F2A-8FB4-F2A1F1F7ACA0}" sibTransId="{FF43919E-07EC-45FF-A770-9AECC9C75489}"/>
    <dgm:cxn modelId="{1D87A8D3-A6D5-4F74-9AED-AB4D2E8493DD}" type="presOf" srcId="{989F757F-FC76-40E6-8E97-3DA8ABD60FF5}" destId="{90124B2E-7F86-44AD-B5BF-491CF006ECA7}" srcOrd="0" destOrd="0" presId="urn:microsoft.com/office/officeart/2005/8/layout/pList2"/>
    <dgm:cxn modelId="{B893FEE2-1C5B-46A6-A278-096F27C95035}" type="presOf" srcId="{FF43919E-07EC-45FF-A770-9AECC9C75489}" destId="{9986AFF2-3DC0-4CF1-AAC8-CE3426864949}" srcOrd="0" destOrd="0" presId="urn:microsoft.com/office/officeart/2005/8/layout/pList2"/>
    <dgm:cxn modelId="{93FA3BF0-0BEE-4543-B5D1-D1EB8BB3D0CD}" type="presOf" srcId="{55C8428D-475E-46D0-A4D7-A894EE903D88}" destId="{21EB6F99-7DF7-42B2-8877-B306761B4F33}" srcOrd="0" destOrd="0" presId="urn:microsoft.com/office/officeart/2005/8/layout/pList2"/>
    <dgm:cxn modelId="{466D2DFC-C350-4BAD-A563-B6608A13558B}" type="presOf" srcId="{B40F5475-AE1A-4CED-8D5E-5197B80768D7}" destId="{17E3DD11-B5E8-4B29-92B5-B8AD635F0CD7}" srcOrd="0" destOrd="0" presId="urn:microsoft.com/office/officeart/2005/8/layout/pList2"/>
    <dgm:cxn modelId="{327D3F33-0E8A-43C3-93CB-2D0AF8BDFDE9}" type="presParOf" srcId="{21EB6F99-7DF7-42B2-8877-B306761B4F33}" destId="{AA1A2EC7-2384-497D-863D-D9F08717EBF4}" srcOrd="0" destOrd="0" presId="urn:microsoft.com/office/officeart/2005/8/layout/pList2"/>
    <dgm:cxn modelId="{CE41DD7C-D779-43D8-ADD3-01DEC5E5A2B2}" type="presParOf" srcId="{21EB6F99-7DF7-42B2-8877-B306761B4F33}" destId="{207BE636-BE09-4963-92FA-B94227D86483}" srcOrd="1" destOrd="0" presId="urn:microsoft.com/office/officeart/2005/8/layout/pList2"/>
    <dgm:cxn modelId="{96B22F96-AB18-4CD2-A029-4B8BD5AE0E38}" type="presParOf" srcId="{207BE636-BE09-4963-92FA-B94227D86483}" destId="{17834AEB-CA8F-4597-9FE3-6F20149C0076}" srcOrd="0" destOrd="0" presId="urn:microsoft.com/office/officeart/2005/8/layout/pList2"/>
    <dgm:cxn modelId="{77E83B91-91FB-4E74-B020-181F444B6FF5}" type="presParOf" srcId="{17834AEB-CA8F-4597-9FE3-6F20149C0076}" destId="{90124B2E-7F86-44AD-B5BF-491CF006ECA7}" srcOrd="0" destOrd="0" presId="urn:microsoft.com/office/officeart/2005/8/layout/pList2"/>
    <dgm:cxn modelId="{DA9ED3FD-E62D-4AC6-979B-798017EE1C88}" type="presParOf" srcId="{17834AEB-CA8F-4597-9FE3-6F20149C0076}" destId="{BAAA3256-DC3F-4931-A95F-6A2BE69A3690}" srcOrd="1" destOrd="0" presId="urn:microsoft.com/office/officeart/2005/8/layout/pList2"/>
    <dgm:cxn modelId="{AF429F5C-4570-4034-B911-5C9CEA375CD7}" type="presParOf" srcId="{17834AEB-CA8F-4597-9FE3-6F20149C0076}" destId="{6C06CA9D-CCF3-4BBD-B0A2-5816AC30686D}" srcOrd="2" destOrd="0" presId="urn:microsoft.com/office/officeart/2005/8/layout/pList2"/>
    <dgm:cxn modelId="{E1A6BC4A-686F-48ED-B9D9-2918019A409E}" type="presParOf" srcId="{207BE636-BE09-4963-92FA-B94227D86483}" destId="{9986AFF2-3DC0-4CF1-AAC8-CE3426864949}" srcOrd="1" destOrd="0" presId="urn:microsoft.com/office/officeart/2005/8/layout/pList2"/>
    <dgm:cxn modelId="{AFAB722C-9545-45CD-8511-C7725ECE89D9}" type="presParOf" srcId="{207BE636-BE09-4963-92FA-B94227D86483}" destId="{85F5BE3B-4DB3-4369-988A-645B1EC3A116}" srcOrd="2" destOrd="0" presId="urn:microsoft.com/office/officeart/2005/8/layout/pList2"/>
    <dgm:cxn modelId="{8ED3447B-16DE-4F87-9B50-A7421C12758D}" type="presParOf" srcId="{85F5BE3B-4DB3-4369-988A-645B1EC3A116}" destId="{1B30C138-F0EB-431C-A261-88D8023A61EC}" srcOrd="0" destOrd="0" presId="urn:microsoft.com/office/officeart/2005/8/layout/pList2"/>
    <dgm:cxn modelId="{2A71EBF3-DD83-4E3F-8740-7FBC135F1E58}" type="presParOf" srcId="{85F5BE3B-4DB3-4369-988A-645B1EC3A116}" destId="{BCF85E40-9F57-4F2A-9D13-CDC4E4147507}" srcOrd="1" destOrd="0" presId="urn:microsoft.com/office/officeart/2005/8/layout/pList2"/>
    <dgm:cxn modelId="{5C7FCAF7-8B40-423A-9453-8E916C821BAC}" type="presParOf" srcId="{85F5BE3B-4DB3-4369-988A-645B1EC3A116}" destId="{A3DF93CC-D063-4367-90C8-0CB3DE9CFFD3}" srcOrd="2" destOrd="0" presId="urn:microsoft.com/office/officeart/2005/8/layout/pList2"/>
    <dgm:cxn modelId="{6BB75DA4-C18D-42C5-9086-59B8D94C716A}" type="presParOf" srcId="{207BE636-BE09-4963-92FA-B94227D86483}" destId="{9B8F2042-8FEB-4D3F-9D5B-7B03AD6F2BF2}" srcOrd="3" destOrd="0" presId="urn:microsoft.com/office/officeart/2005/8/layout/pList2"/>
    <dgm:cxn modelId="{1D161584-D11D-4E8A-A591-3A7B86FF49B7}" type="presParOf" srcId="{207BE636-BE09-4963-92FA-B94227D86483}" destId="{077904ED-B166-45D4-9B32-A47AA845D099}" srcOrd="4" destOrd="0" presId="urn:microsoft.com/office/officeart/2005/8/layout/pList2"/>
    <dgm:cxn modelId="{1B56AE8A-3674-4C5B-9FE7-01057CB3E36E}" type="presParOf" srcId="{077904ED-B166-45D4-9B32-A47AA845D099}" destId="{17E3DD11-B5E8-4B29-92B5-B8AD635F0CD7}" srcOrd="0" destOrd="0" presId="urn:microsoft.com/office/officeart/2005/8/layout/pList2"/>
    <dgm:cxn modelId="{41AB9475-74A8-4F3F-AFAD-256E1312F193}" type="presParOf" srcId="{077904ED-B166-45D4-9B32-A47AA845D099}" destId="{BD841286-9F10-4B3D-BA8A-66910D054978}" srcOrd="1" destOrd="0" presId="urn:microsoft.com/office/officeart/2005/8/layout/pList2"/>
    <dgm:cxn modelId="{CC09F692-BCF8-44DC-9E64-A46F5E53E505}" type="presParOf" srcId="{077904ED-B166-45D4-9B32-A47AA845D099}" destId="{7C1082C9-EC74-4EEB-A35C-9ED9AED5E8BF}"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753C0-541F-43EA-AB74-6A8DB471CFBB}">
      <dsp:nvSpPr>
        <dsp:cNvPr id="0" name=""/>
        <dsp:cNvSpPr/>
      </dsp:nvSpPr>
      <dsp:spPr>
        <a:xfrm>
          <a:off x="-6037217" y="-924015"/>
          <a:ext cx="7188815" cy="7188815"/>
        </a:xfrm>
        <a:prstGeom prst="blockArc">
          <a:avLst>
            <a:gd name="adj1" fmla="val 18900000"/>
            <a:gd name="adj2" fmla="val 2700000"/>
            <a:gd name="adj3" fmla="val 3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18D066-8872-4560-96D2-1DD4811F925D}">
      <dsp:nvSpPr>
        <dsp:cNvPr id="0" name=""/>
        <dsp:cNvSpPr/>
      </dsp:nvSpPr>
      <dsp:spPr>
        <a:xfrm>
          <a:off x="741300" y="534078"/>
          <a:ext cx="6933168" cy="10681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7850" tIns="142240" rIns="142240" bIns="142240" numCol="1" spcCol="1270" anchor="ctr" anchorCtr="0">
          <a:noAutofit/>
        </a:bodyPr>
        <a:lstStyle/>
        <a:p>
          <a:pPr marL="0" lvl="0" indent="0" algn="l" defTabSz="2489200">
            <a:lnSpc>
              <a:spcPct val="90000"/>
            </a:lnSpc>
            <a:spcBef>
              <a:spcPct val="0"/>
            </a:spcBef>
            <a:spcAft>
              <a:spcPct val="35000"/>
            </a:spcAft>
            <a:buNone/>
          </a:pPr>
          <a:r>
            <a:rPr lang="es-ES" sz="5600" b="1" kern="1200" dirty="0">
              <a:solidFill>
                <a:schemeClr val="tx1"/>
              </a:solidFill>
            </a:rPr>
            <a:t>Orientadores</a:t>
          </a:r>
          <a:r>
            <a:rPr lang="es-ES" sz="5600" kern="1200" dirty="0"/>
            <a:t> </a:t>
          </a:r>
          <a:endParaRPr lang="es-NI" sz="5600" kern="1200" dirty="0"/>
        </a:p>
      </dsp:txBody>
      <dsp:txXfrm>
        <a:off x="741300" y="534078"/>
        <a:ext cx="6933168" cy="1068157"/>
      </dsp:txXfrm>
    </dsp:sp>
    <dsp:sp modelId="{F276D826-EEBC-4B47-B502-24B27DE5F7DE}">
      <dsp:nvSpPr>
        <dsp:cNvPr id="0" name=""/>
        <dsp:cNvSpPr/>
      </dsp:nvSpPr>
      <dsp:spPr>
        <a:xfrm>
          <a:off x="73702" y="400558"/>
          <a:ext cx="1335196" cy="1335196"/>
        </a:xfrm>
        <a:prstGeom prst="ellipse">
          <a:avLst/>
        </a:prstGeom>
        <a:solidFill>
          <a:schemeClr val="accent2">
            <a:lumMod val="60000"/>
            <a:lumOff val="4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C3657D-407D-48FF-BD5A-E95BC79B4667}">
      <dsp:nvSpPr>
        <dsp:cNvPr id="0" name=""/>
        <dsp:cNvSpPr/>
      </dsp:nvSpPr>
      <dsp:spPr>
        <a:xfrm>
          <a:off x="1129576" y="2136314"/>
          <a:ext cx="6544893" cy="1068157"/>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7850" tIns="142240" rIns="142240" bIns="142240" numCol="1" spcCol="1270" anchor="ctr" anchorCtr="0">
          <a:noAutofit/>
        </a:bodyPr>
        <a:lstStyle/>
        <a:p>
          <a:pPr marL="0" lvl="0" indent="0" algn="l" defTabSz="2489200">
            <a:lnSpc>
              <a:spcPct val="90000"/>
            </a:lnSpc>
            <a:spcBef>
              <a:spcPct val="0"/>
            </a:spcBef>
            <a:spcAft>
              <a:spcPct val="35000"/>
            </a:spcAft>
            <a:buNone/>
          </a:pPr>
          <a:r>
            <a:rPr lang="es-ES" sz="5600" b="1" kern="1200" dirty="0">
              <a:solidFill>
                <a:schemeClr val="tx1"/>
              </a:solidFill>
            </a:rPr>
            <a:t>Facilitadores </a:t>
          </a:r>
          <a:endParaRPr lang="es-NI" sz="5600" b="1" kern="1200" dirty="0">
            <a:solidFill>
              <a:schemeClr val="tx1"/>
            </a:solidFill>
          </a:endParaRPr>
        </a:p>
      </dsp:txBody>
      <dsp:txXfrm>
        <a:off x="1129576" y="2136314"/>
        <a:ext cx="6544893" cy="1068157"/>
      </dsp:txXfrm>
    </dsp:sp>
    <dsp:sp modelId="{5CB71C66-3D25-4E35-BF20-EE1DF7BC1D4E}">
      <dsp:nvSpPr>
        <dsp:cNvPr id="0" name=""/>
        <dsp:cNvSpPr/>
      </dsp:nvSpPr>
      <dsp:spPr>
        <a:xfrm>
          <a:off x="461977" y="2002794"/>
          <a:ext cx="1335196" cy="1335196"/>
        </a:xfrm>
        <a:prstGeom prst="ellipse">
          <a:avLst/>
        </a:prstGeom>
        <a:solidFill>
          <a:schemeClr val="accent2">
            <a:lumMod val="60000"/>
            <a:lumOff val="4000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FFAC77-89C4-45FB-B1DF-B99037A55E49}">
      <dsp:nvSpPr>
        <dsp:cNvPr id="0" name=""/>
        <dsp:cNvSpPr/>
      </dsp:nvSpPr>
      <dsp:spPr>
        <a:xfrm>
          <a:off x="741300" y="3738549"/>
          <a:ext cx="6933168" cy="1068157"/>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7850" tIns="142240" rIns="142240" bIns="142240" numCol="1" spcCol="1270" anchor="ctr" anchorCtr="0">
          <a:noAutofit/>
        </a:bodyPr>
        <a:lstStyle/>
        <a:p>
          <a:pPr marL="0" lvl="0" indent="0" algn="l" defTabSz="2489200">
            <a:lnSpc>
              <a:spcPct val="90000"/>
            </a:lnSpc>
            <a:spcBef>
              <a:spcPct val="0"/>
            </a:spcBef>
            <a:spcAft>
              <a:spcPct val="35000"/>
            </a:spcAft>
            <a:buNone/>
          </a:pPr>
          <a:r>
            <a:rPr lang="es-ES" sz="5600" b="1" kern="1200" dirty="0">
              <a:solidFill>
                <a:schemeClr val="tx1"/>
              </a:solidFill>
            </a:rPr>
            <a:t>Guías</a:t>
          </a:r>
          <a:endParaRPr lang="es-NI" sz="5600" b="1" kern="1200" dirty="0">
            <a:solidFill>
              <a:schemeClr val="tx1"/>
            </a:solidFill>
          </a:endParaRPr>
        </a:p>
      </dsp:txBody>
      <dsp:txXfrm>
        <a:off x="741300" y="3738549"/>
        <a:ext cx="6933168" cy="1068157"/>
      </dsp:txXfrm>
    </dsp:sp>
    <dsp:sp modelId="{9E916B87-D559-4490-8A31-C0D0A65A45D1}">
      <dsp:nvSpPr>
        <dsp:cNvPr id="0" name=""/>
        <dsp:cNvSpPr/>
      </dsp:nvSpPr>
      <dsp:spPr>
        <a:xfrm>
          <a:off x="73702" y="3605029"/>
          <a:ext cx="1335196" cy="1335196"/>
        </a:xfrm>
        <a:prstGeom prst="ellipse">
          <a:avLst/>
        </a:prstGeom>
        <a:solidFill>
          <a:schemeClr val="accent2">
            <a:lumMod val="60000"/>
            <a:lumOff val="4000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0DFF9-AF6C-49D3-BA10-FD28ADA04C26}">
      <dsp:nvSpPr>
        <dsp:cNvPr id="0" name=""/>
        <dsp:cNvSpPr/>
      </dsp:nvSpPr>
      <dsp:spPr>
        <a:xfrm>
          <a:off x="4865" y="627049"/>
          <a:ext cx="2127219" cy="1276331"/>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rPr>
            <a:t>Evaluación diagnóstica </a:t>
          </a:r>
          <a:endParaRPr lang="es-NI" sz="2400" b="1" kern="1200" dirty="0">
            <a:solidFill>
              <a:schemeClr val="tx1"/>
            </a:solidFill>
          </a:endParaRPr>
        </a:p>
      </dsp:txBody>
      <dsp:txXfrm>
        <a:off x="42247" y="664431"/>
        <a:ext cx="2052455" cy="1201567"/>
      </dsp:txXfrm>
    </dsp:sp>
    <dsp:sp modelId="{EF15095C-19A1-437A-8344-94C98085A38B}">
      <dsp:nvSpPr>
        <dsp:cNvPr id="0" name=""/>
        <dsp:cNvSpPr/>
      </dsp:nvSpPr>
      <dsp:spPr>
        <a:xfrm>
          <a:off x="2319280" y="1001440"/>
          <a:ext cx="450970" cy="527550"/>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NI" sz="1600" kern="1200"/>
        </a:p>
      </dsp:txBody>
      <dsp:txXfrm>
        <a:off x="2319280" y="1106950"/>
        <a:ext cx="315679" cy="316530"/>
      </dsp:txXfrm>
    </dsp:sp>
    <dsp:sp modelId="{F0585DD1-1E79-4C50-B8F6-D10CCEA16D21}">
      <dsp:nvSpPr>
        <dsp:cNvPr id="0" name=""/>
        <dsp:cNvSpPr/>
      </dsp:nvSpPr>
      <dsp:spPr>
        <a:xfrm>
          <a:off x="2982973" y="627049"/>
          <a:ext cx="2127219" cy="1276331"/>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rPr>
            <a:t>Evaluación formativa  </a:t>
          </a:r>
          <a:endParaRPr lang="es-NI" sz="2400" b="1" kern="1200" dirty="0">
            <a:solidFill>
              <a:schemeClr val="tx1"/>
            </a:solidFill>
          </a:endParaRPr>
        </a:p>
      </dsp:txBody>
      <dsp:txXfrm>
        <a:off x="3020355" y="664431"/>
        <a:ext cx="2052455" cy="1201567"/>
      </dsp:txXfrm>
    </dsp:sp>
    <dsp:sp modelId="{9CAEEE7B-09E4-45F0-BCDB-B46E22114374}">
      <dsp:nvSpPr>
        <dsp:cNvPr id="0" name=""/>
        <dsp:cNvSpPr/>
      </dsp:nvSpPr>
      <dsp:spPr>
        <a:xfrm>
          <a:off x="5297388" y="1001440"/>
          <a:ext cx="450970" cy="527550"/>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NI" sz="1600" kern="1200"/>
        </a:p>
      </dsp:txBody>
      <dsp:txXfrm>
        <a:off x="5297388" y="1106950"/>
        <a:ext cx="315679" cy="316530"/>
      </dsp:txXfrm>
    </dsp:sp>
    <dsp:sp modelId="{F8D4BC5E-B941-4CE7-893A-E7B90BDC305A}">
      <dsp:nvSpPr>
        <dsp:cNvPr id="0" name=""/>
        <dsp:cNvSpPr/>
      </dsp:nvSpPr>
      <dsp:spPr>
        <a:xfrm>
          <a:off x="5961080" y="627049"/>
          <a:ext cx="2127219" cy="1276331"/>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rPr>
            <a:t>Evaluación sumativa </a:t>
          </a:r>
          <a:endParaRPr lang="es-NI" sz="2400" b="1" kern="1200" dirty="0">
            <a:solidFill>
              <a:schemeClr val="tx1"/>
            </a:solidFill>
          </a:endParaRPr>
        </a:p>
      </dsp:txBody>
      <dsp:txXfrm>
        <a:off x="5998462" y="664431"/>
        <a:ext cx="2052455" cy="1201567"/>
      </dsp:txXfrm>
    </dsp:sp>
    <dsp:sp modelId="{59C391E1-D139-48D3-AAF7-582D2EE62484}">
      <dsp:nvSpPr>
        <dsp:cNvPr id="0" name=""/>
        <dsp:cNvSpPr/>
      </dsp:nvSpPr>
      <dsp:spPr>
        <a:xfrm>
          <a:off x="8275496" y="1001440"/>
          <a:ext cx="450970" cy="527550"/>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NI" sz="1600" kern="1200"/>
        </a:p>
      </dsp:txBody>
      <dsp:txXfrm>
        <a:off x="8275496" y="1106950"/>
        <a:ext cx="315679" cy="316530"/>
      </dsp:txXfrm>
    </dsp:sp>
    <dsp:sp modelId="{D98102F1-328A-4402-852F-DEF3DE9DC4F7}">
      <dsp:nvSpPr>
        <dsp:cNvPr id="0" name=""/>
        <dsp:cNvSpPr/>
      </dsp:nvSpPr>
      <dsp:spPr>
        <a:xfrm>
          <a:off x="8939188" y="627049"/>
          <a:ext cx="2127219" cy="1276331"/>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Autoevaluación</a:t>
          </a:r>
          <a:endParaRPr lang="es-NI" sz="2000" b="1" kern="1200" dirty="0">
            <a:solidFill>
              <a:schemeClr val="tx1"/>
            </a:solidFill>
          </a:endParaRPr>
        </a:p>
      </dsp:txBody>
      <dsp:txXfrm>
        <a:off x="8976570" y="664431"/>
        <a:ext cx="2052455" cy="1201567"/>
      </dsp:txXfrm>
    </dsp:sp>
    <dsp:sp modelId="{EBA44657-365A-4F21-95F8-AF244E092680}">
      <dsp:nvSpPr>
        <dsp:cNvPr id="0" name=""/>
        <dsp:cNvSpPr/>
      </dsp:nvSpPr>
      <dsp:spPr>
        <a:xfrm rot="5400000">
          <a:off x="9777313" y="2052286"/>
          <a:ext cx="450970" cy="527550"/>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NI" sz="1600" kern="1200"/>
        </a:p>
      </dsp:txBody>
      <dsp:txXfrm rot="-5400000">
        <a:off x="9844534" y="2090576"/>
        <a:ext cx="316530" cy="315679"/>
      </dsp:txXfrm>
    </dsp:sp>
    <dsp:sp modelId="{5DB1EF03-1147-42A9-8BF2-975B32FF1AB5}">
      <dsp:nvSpPr>
        <dsp:cNvPr id="0" name=""/>
        <dsp:cNvSpPr/>
      </dsp:nvSpPr>
      <dsp:spPr>
        <a:xfrm>
          <a:off x="8939188" y="2754269"/>
          <a:ext cx="2127219" cy="1276331"/>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Coevaluación </a:t>
          </a:r>
          <a:endParaRPr lang="es-NI" sz="2000" b="1" kern="1200" dirty="0">
            <a:solidFill>
              <a:schemeClr val="tx1"/>
            </a:solidFill>
          </a:endParaRPr>
        </a:p>
      </dsp:txBody>
      <dsp:txXfrm>
        <a:off x="8976570" y="2791651"/>
        <a:ext cx="2052455" cy="1201567"/>
      </dsp:txXfrm>
    </dsp:sp>
    <dsp:sp modelId="{08D16724-00E6-48CB-A6E0-9C6E0A4C6C08}">
      <dsp:nvSpPr>
        <dsp:cNvPr id="0" name=""/>
        <dsp:cNvSpPr/>
      </dsp:nvSpPr>
      <dsp:spPr>
        <a:xfrm rot="10800000">
          <a:off x="8301022" y="3128660"/>
          <a:ext cx="450970" cy="527550"/>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NI" sz="1600" kern="1200"/>
        </a:p>
      </dsp:txBody>
      <dsp:txXfrm rot="10800000">
        <a:off x="8436313" y="3234170"/>
        <a:ext cx="315679" cy="316530"/>
      </dsp:txXfrm>
    </dsp:sp>
    <dsp:sp modelId="{730BF3AF-DF66-4732-B6D5-B9C299DDCD41}">
      <dsp:nvSpPr>
        <dsp:cNvPr id="0" name=""/>
        <dsp:cNvSpPr/>
      </dsp:nvSpPr>
      <dsp:spPr>
        <a:xfrm>
          <a:off x="5961080" y="2754269"/>
          <a:ext cx="2127219" cy="1276331"/>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Heteroevaluación</a:t>
          </a:r>
          <a:r>
            <a:rPr lang="es-ES" sz="2000" kern="1200" dirty="0"/>
            <a:t> </a:t>
          </a:r>
          <a:endParaRPr lang="es-NI" sz="2000" kern="1200" dirty="0"/>
        </a:p>
      </dsp:txBody>
      <dsp:txXfrm>
        <a:off x="5998462" y="2791651"/>
        <a:ext cx="2052455" cy="1201567"/>
      </dsp:txXfrm>
    </dsp:sp>
    <dsp:sp modelId="{C8797E16-37DC-4046-8310-F46756336A19}">
      <dsp:nvSpPr>
        <dsp:cNvPr id="0" name=""/>
        <dsp:cNvSpPr/>
      </dsp:nvSpPr>
      <dsp:spPr>
        <a:xfrm rot="10800000">
          <a:off x="5322915" y="3128660"/>
          <a:ext cx="450970" cy="527550"/>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NI" sz="1600" kern="1200"/>
        </a:p>
      </dsp:txBody>
      <dsp:txXfrm rot="10800000">
        <a:off x="5458206" y="3234170"/>
        <a:ext cx="315679" cy="316530"/>
      </dsp:txXfrm>
    </dsp:sp>
    <dsp:sp modelId="{1C74303C-9880-4508-839E-F885616D82AD}">
      <dsp:nvSpPr>
        <dsp:cNvPr id="0" name=""/>
        <dsp:cNvSpPr/>
      </dsp:nvSpPr>
      <dsp:spPr>
        <a:xfrm>
          <a:off x="2982973" y="2754269"/>
          <a:ext cx="2127219" cy="1276331"/>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rPr>
            <a:t>Evaluación normativa</a:t>
          </a:r>
          <a:endParaRPr lang="es-NI" sz="2400" b="1" kern="1200" dirty="0">
            <a:solidFill>
              <a:schemeClr val="tx1"/>
            </a:solidFill>
          </a:endParaRPr>
        </a:p>
      </dsp:txBody>
      <dsp:txXfrm>
        <a:off x="3020355" y="2791651"/>
        <a:ext cx="2052455" cy="1201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CEA5D-BD5B-4B34-B861-8D1E17B98436}">
      <dsp:nvSpPr>
        <dsp:cNvPr id="0" name=""/>
        <dsp:cNvSpPr/>
      </dsp:nvSpPr>
      <dsp:spPr>
        <a:xfrm>
          <a:off x="0" y="0"/>
          <a:ext cx="10396025" cy="1220688"/>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kern="1200" dirty="0">
              <a:solidFill>
                <a:schemeClr val="tx1"/>
              </a:solidFill>
            </a:rPr>
            <a:t>Exámenes de selección múltiple en plataforma Moodle, </a:t>
          </a:r>
          <a:r>
            <a:rPr lang="es-ES" sz="2800" b="1" kern="1200" dirty="0" err="1">
              <a:solidFill>
                <a:schemeClr val="tx1"/>
              </a:solidFill>
            </a:rPr>
            <a:t>kahoot</a:t>
          </a:r>
          <a:r>
            <a:rPr lang="es-ES" sz="2800" b="1" kern="1200" dirty="0">
              <a:solidFill>
                <a:schemeClr val="tx1"/>
              </a:solidFill>
            </a:rPr>
            <a:t>.</a:t>
          </a:r>
          <a:endParaRPr lang="es-NI" sz="2800" b="1" kern="1200" dirty="0">
            <a:solidFill>
              <a:schemeClr val="tx1"/>
            </a:solidFill>
          </a:endParaRPr>
        </a:p>
      </dsp:txBody>
      <dsp:txXfrm>
        <a:off x="2201273" y="0"/>
        <a:ext cx="8194751" cy="1220688"/>
      </dsp:txXfrm>
    </dsp:sp>
    <dsp:sp modelId="{5A8D0FDF-E1CB-4A2E-A3C3-10C593690EA2}">
      <dsp:nvSpPr>
        <dsp:cNvPr id="0" name=""/>
        <dsp:cNvSpPr/>
      </dsp:nvSpPr>
      <dsp:spPr>
        <a:xfrm>
          <a:off x="122068" y="122068"/>
          <a:ext cx="2079205" cy="976551"/>
        </a:xfrm>
        <a:prstGeom prst="roundRect">
          <a:avLst>
            <a:gd name="adj" fmla="val 10000"/>
          </a:avLst>
        </a:prstGeom>
        <a:blipFill rotWithShape="1">
          <a:blip xmlns:r="http://schemas.openxmlformats.org/officeDocument/2006/relationships" r:embed="rId1"/>
          <a:srcRect/>
          <a:stretch>
            <a:fillRect t="-30000" b="-3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3FC3F70-A9EA-40BE-9C7F-9323CA8AEF34}">
      <dsp:nvSpPr>
        <dsp:cNvPr id="0" name=""/>
        <dsp:cNvSpPr/>
      </dsp:nvSpPr>
      <dsp:spPr>
        <a:xfrm>
          <a:off x="0" y="1342757"/>
          <a:ext cx="10396025" cy="1220688"/>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kern="1200" dirty="0">
              <a:solidFill>
                <a:schemeClr val="tx1"/>
              </a:solidFill>
            </a:rPr>
            <a:t>Juegos interactivos </a:t>
          </a:r>
          <a:endParaRPr lang="es-NI" sz="2400" b="1" kern="1200" dirty="0">
            <a:solidFill>
              <a:schemeClr val="tx1"/>
            </a:solidFill>
          </a:endParaRPr>
        </a:p>
        <a:p>
          <a:pPr marL="228600" lvl="1" indent="-228600" algn="l" defTabSz="1066800">
            <a:lnSpc>
              <a:spcPct val="90000"/>
            </a:lnSpc>
            <a:spcBef>
              <a:spcPct val="0"/>
            </a:spcBef>
            <a:spcAft>
              <a:spcPct val="15000"/>
            </a:spcAft>
            <a:buChar char="•"/>
          </a:pPr>
          <a:r>
            <a:rPr lang="es-ES" sz="2400" b="1" kern="1200" dirty="0">
              <a:solidFill>
                <a:schemeClr val="tx1"/>
              </a:solidFill>
            </a:rPr>
            <a:t>Sopa de letra ,crucigramas virtuales haciendo uso de algún programa o software educativo</a:t>
          </a:r>
          <a:r>
            <a:rPr lang="es-ES" sz="1500" kern="1200" dirty="0"/>
            <a:t>   </a:t>
          </a:r>
          <a:endParaRPr lang="es-NI" sz="1500" kern="1200" dirty="0"/>
        </a:p>
      </dsp:txBody>
      <dsp:txXfrm>
        <a:off x="2201273" y="1342757"/>
        <a:ext cx="8194751" cy="1220688"/>
      </dsp:txXfrm>
    </dsp:sp>
    <dsp:sp modelId="{23FB5CE0-297C-4EFA-A94F-DB595105455A}">
      <dsp:nvSpPr>
        <dsp:cNvPr id="0" name=""/>
        <dsp:cNvSpPr/>
      </dsp:nvSpPr>
      <dsp:spPr>
        <a:xfrm>
          <a:off x="122068" y="1464826"/>
          <a:ext cx="2079205" cy="976551"/>
        </a:xfrm>
        <a:prstGeom prst="roundRect">
          <a:avLst>
            <a:gd name="adj" fmla="val 10000"/>
          </a:avLst>
        </a:prstGeom>
        <a:blipFill rotWithShape="1">
          <a:blip xmlns:r="http://schemas.openxmlformats.org/officeDocument/2006/relationships" r:embed="rId2"/>
          <a:srcRect/>
          <a:stretch>
            <a:fillRect t="-14000" b="-1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6572722-4EEE-45CF-B8D4-42885BEE8ABD}">
      <dsp:nvSpPr>
        <dsp:cNvPr id="0" name=""/>
        <dsp:cNvSpPr/>
      </dsp:nvSpPr>
      <dsp:spPr>
        <a:xfrm>
          <a:off x="0" y="2685515"/>
          <a:ext cx="10396025" cy="1220688"/>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Expresión oral y escrita </a:t>
          </a:r>
          <a:endParaRPr lang="es-NI" sz="1800" b="1" kern="1200" dirty="0">
            <a:solidFill>
              <a:schemeClr val="tx1"/>
            </a:solidFill>
          </a:endParaRPr>
        </a:p>
        <a:p>
          <a:pPr marL="171450" lvl="1" indent="-171450" algn="l" defTabSz="800100">
            <a:lnSpc>
              <a:spcPct val="90000"/>
            </a:lnSpc>
            <a:spcBef>
              <a:spcPct val="0"/>
            </a:spcBef>
            <a:spcAft>
              <a:spcPct val="15000"/>
            </a:spcAft>
            <a:buChar char="•"/>
          </a:pPr>
          <a:r>
            <a:rPr lang="es-ES" sz="1800" b="1" kern="1200" dirty="0">
              <a:solidFill>
                <a:schemeClr val="tx1"/>
              </a:solidFill>
            </a:rPr>
            <a:t>Foros  escritos ( informe de lluvia de ideas )</a:t>
          </a:r>
          <a:endParaRPr lang="es-NI" sz="1800" b="1" kern="1200" dirty="0">
            <a:solidFill>
              <a:schemeClr val="tx1"/>
            </a:solidFill>
          </a:endParaRPr>
        </a:p>
        <a:p>
          <a:pPr marL="171450" lvl="1" indent="-171450" algn="l" defTabSz="800100">
            <a:lnSpc>
              <a:spcPct val="90000"/>
            </a:lnSpc>
            <a:spcBef>
              <a:spcPct val="0"/>
            </a:spcBef>
            <a:spcAft>
              <a:spcPct val="15000"/>
            </a:spcAft>
            <a:buChar char="•"/>
          </a:pPr>
          <a:r>
            <a:rPr lang="es-ES" sz="1800" b="1" kern="1200" dirty="0">
              <a:solidFill>
                <a:schemeClr val="tx1"/>
              </a:solidFill>
            </a:rPr>
            <a:t>Exposiciones en videoconferencia.</a:t>
          </a:r>
          <a:endParaRPr lang="es-NI" sz="1800" b="1" kern="1200" dirty="0">
            <a:solidFill>
              <a:schemeClr val="tx1"/>
            </a:solidFill>
          </a:endParaRPr>
        </a:p>
        <a:p>
          <a:pPr marL="171450" lvl="1" indent="-171450" algn="l" defTabSz="800100">
            <a:lnSpc>
              <a:spcPct val="90000"/>
            </a:lnSpc>
            <a:spcBef>
              <a:spcPct val="0"/>
            </a:spcBef>
            <a:spcAft>
              <a:spcPct val="15000"/>
            </a:spcAft>
            <a:buChar char="•"/>
          </a:pPr>
          <a:r>
            <a:rPr lang="es-ES" sz="1800" b="1" kern="1200" dirty="0">
              <a:solidFill>
                <a:schemeClr val="tx1"/>
              </a:solidFill>
            </a:rPr>
            <a:t>Simposios virtuales .</a:t>
          </a:r>
          <a:endParaRPr lang="es-NI" sz="1800" b="1" kern="1200" dirty="0">
            <a:solidFill>
              <a:schemeClr val="tx1"/>
            </a:solidFill>
          </a:endParaRPr>
        </a:p>
      </dsp:txBody>
      <dsp:txXfrm>
        <a:off x="2201273" y="2685515"/>
        <a:ext cx="8194751" cy="1220688"/>
      </dsp:txXfrm>
    </dsp:sp>
    <dsp:sp modelId="{9A4C88AB-AB05-4EFF-857D-B4AA849ED4DF}">
      <dsp:nvSpPr>
        <dsp:cNvPr id="0" name=""/>
        <dsp:cNvSpPr/>
      </dsp:nvSpPr>
      <dsp:spPr>
        <a:xfrm>
          <a:off x="122068" y="2807584"/>
          <a:ext cx="2079205" cy="976551"/>
        </a:xfrm>
        <a:prstGeom prst="roundRect">
          <a:avLst>
            <a:gd name="adj" fmla="val 10000"/>
          </a:avLst>
        </a:prstGeom>
        <a:blipFill rotWithShape="1">
          <a:blip xmlns:r="http://schemas.openxmlformats.org/officeDocument/2006/relationships" r:embed="rId3"/>
          <a:srcRect/>
          <a:stretch>
            <a:fillRect t="-30000" b="-3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4F380C2-6590-46A3-B5B9-245EAE87D05B}">
      <dsp:nvSpPr>
        <dsp:cNvPr id="0" name=""/>
        <dsp:cNvSpPr/>
      </dsp:nvSpPr>
      <dsp:spPr>
        <a:xfrm>
          <a:off x="0" y="4031351"/>
          <a:ext cx="10396025" cy="1220688"/>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chemeClr val="tx1"/>
              </a:solidFill>
            </a:rPr>
            <a:t>En los trabajos colaborativos: creación de un video, wiki, portafolio de evidencias, blog,  </a:t>
          </a:r>
          <a:endParaRPr lang="es-NI" sz="2400" b="1" kern="1200" dirty="0">
            <a:solidFill>
              <a:schemeClr val="tx1"/>
            </a:solidFill>
          </a:endParaRPr>
        </a:p>
      </dsp:txBody>
      <dsp:txXfrm>
        <a:off x="2201273" y="4031351"/>
        <a:ext cx="8194751" cy="1220688"/>
      </dsp:txXfrm>
    </dsp:sp>
    <dsp:sp modelId="{4DB97C74-7635-44E8-A171-3E02851A119C}">
      <dsp:nvSpPr>
        <dsp:cNvPr id="0" name=""/>
        <dsp:cNvSpPr/>
      </dsp:nvSpPr>
      <dsp:spPr>
        <a:xfrm>
          <a:off x="122068" y="4150342"/>
          <a:ext cx="2079205" cy="976551"/>
        </a:xfrm>
        <a:prstGeom prst="roundRect">
          <a:avLst>
            <a:gd name="adj" fmla="val 10000"/>
          </a:avLst>
        </a:prstGeom>
        <a:blipFill rotWithShape="1">
          <a:blip xmlns:r="http://schemas.openxmlformats.org/officeDocument/2006/relationships" r:embed="rId4"/>
          <a:srcRect/>
          <a:stretch>
            <a:fillRect t="-10000" b="-1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A2EC7-2384-497D-863D-D9F08717EBF4}">
      <dsp:nvSpPr>
        <dsp:cNvPr id="0" name=""/>
        <dsp:cNvSpPr/>
      </dsp:nvSpPr>
      <dsp:spPr>
        <a:xfrm>
          <a:off x="0" y="0"/>
          <a:ext cx="7810694" cy="2346183"/>
        </a:xfrm>
        <a:prstGeom prst="roundRect">
          <a:avLst>
            <a:gd name="adj" fmla="val 10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C06CA9D-CCF3-4BBD-B0A2-5816AC30686D}">
      <dsp:nvSpPr>
        <dsp:cNvPr id="0" name=""/>
        <dsp:cNvSpPr/>
      </dsp:nvSpPr>
      <dsp:spPr>
        <a:xfrm>
          <a:off x="234320" y="312824"/>
          <a:ext cx="2294391" cy="1720534"/>
        </a:xfrm>
        <a:prstGeom prst="roundRect">
          <a:avLst>
            <a:gd name="adj" fmla="val 10000"/>
          </a:avLst>
        </a:prstGeom>
        <a:blipFill rotWithShape="1">
          <a:blip xmlns:r="http://schemas.openxmlformats.org/officeDocument/2006/relationships" r:embed="rId1"/>
          <a:srcRect/>
          <a:stretch>
            <a:fillRect l="-22000" r="-2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0124B2E-7F86-44AD-B5BF-491CF006ECA7}">
      <dsp:nvSpPr>
        <dsp:cNvPr id="0" name=""/>
        <dsp:cNvSpPr/>
      </dsp:nvSpPr>
      <dsp:spPr>
        <a:xfrm rot="10800000">
          <a:off x="234320" y="2346183"/>
          <a:ext cx="2294391" cy="2867557"/>
        </a:xfrm>
        <a:prstGeom prst="round2SameRect">
          <a:avLst>
            <a:gd name="adj1" fmla="val 10500"/>
            <a:gd name="adj2" fmla="val 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s-ES" sz="2800" b="1" kern="1200" dirty="0">
              <a:solidFill>
                <a:schemeClr val="tx1"/>
              </a:solidFill>
            </a:rPr>
            <a:t>Lista de cotejo </a:t>
          </a:r>
          <a:endParaRPr lang="es-NI" sz="2800" b="1" kern="1200" dirty="0">
            <a:solidFill>
              <a:schemeClr val="tx1"/>
            </a:solidFill>
          </a:endParaRPr>
        </a:p>
      </dsp:txBody>
      <dsp:txXfrm rot="10800000">
        <a:off x="304880" y="2346183"/>
        <a:ext cx="2153271" cy="2796997"/>
      </dsp:txXfrm>
    </dsp:sp>
    <dsp:sp modelId="{A3DF93CC-D063-4367-90C8-0CB3DE9CFFD3}">
      <dsp:nvSpPr>
        <dsp:cNvPr id="0" name=""/>
        <dsp:cNvSpPr/>
      </dsp:nvSpPr>
      <dsp:spPr>
        <a:xfrm>
          <a:off x="2758151" y="312824"/>
          <a:ext cx="2294391" cy="1720534"/>
        </a:xfrm>
        <a:prstGeom prst="roundRect">
          <a:avLst>
            <a:gd name="adj" fmla="val 10000"/>
          </a:avLst>
        </a:prstGeom>
        <a:blipFill rotWithShape="1">
          <a:blip xmlns:r="http://schemas.openxmlformats.org/officeDocument/2006/relationships" r:embed="rId2"/>
          <a:srcRect/>
          <a:stretch>
            <a:fillRect l="-17000" r="-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B30C138-F0EB-431C-A261-88D8023A61EC}">
      <dsp:nvSpPr>
        <dsp:cNvPr id="0" name=""/>
        <dsp:cNvSpPr/>
      </dsp:nvSpPr>
      <dsp:spPr>
        <a:xfrm rot="10800000">
          <a:off x="2758151" y="2346183"/>
          <a:ext cx="2294391" cy="2867557"/>
        </a:xfrm>
        <a:prstGeom prst="round2SameRect">
          <a:avLst>
            <a:gd name="adj1" fmla="val 10500"/>
            <a:gd name="adj2" fmla="val 0"/>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s-ES" sz="2800" b="1" kern="1200" dirty="0">
              <a:solidFill>
                <a:schemeClr val="tx1"/>
              </a:solidFill>
            </a:rPr>
            <a:t>Rúbricas de evaluación </a:t>
          </a:r>
          <a:endParaRPr lang="es-NI" sz="2800" b="1" kern="1200" dirty="0">
            <a:solidFill>
              <a:schemeClr val="tx1"/>
            </a:solidFill>
          </a:endParaRPr>
        </a:p>
      </dsp:txBody>
      <dsp:txXfrm rot="10800000">
        <a:off x="2828711" y="2346183"/>
        <a:ext cx="2153271" cy="2796997"/>
      </dsp:txXfrm>
    </dsp:sp>
    <dsp:sp modelId="{7C1082C9-EC74-4EEB-A35C-9ED9AED5E8BF}">
      <dsp:nvSpPr>
        <dsp:cNvPr id="0" name=""/>
        <dsp:cNvSpPr/>
      </dsp:nvSpPr>
      <dsp:spPr>
        <a:xfrm>
          <a:off x="5281981" y="312824"/>
          <a:ext cx="2294391" cy="1720534"/>
        </a:xfrm>
        <a:prstGeom prst="roundRect">
          <a:avLst>
            <a:gd name="adj" fmla="val 10000"/>
          </a:avLst>
        </a:prstGeom>
        <a:blipFill rotWithShape="1">
          <a:blip xmlns:r="http://schemas.openxmlformats.org/officeDocument/2006/relationships" r:embed="rId3"/>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7E3DD11-B5E8-4B29-92B5-B8AD635F0CD7}">
      <dsp:nvSpPr>
        <dsp:cNvPr id="0" name=""/>
        <dsp:cNvSpPr/>
      </dsp:nvSpPr>
      <dsp:spPr>
        <a:xfrm rot="10800000">
          <a:off x="5281981" y="2346183"/>
          <a:ext cx="2294391" cy="2867557"/>
        </a:xfrm>
        <a:prstGeom prst="round2SameRect">
          <a:avLst>
            <a:gd name="adj1" fmla="val 10500"/>
            <a:gd name="adj2" fmla="val 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s-ES" sz="2800" b="1" kern="1200" dirty="0">
              <a:solidFill>
                <a:schemeClr val="tx1"/>
              </a:solidFill>
            </a:rPr>
            <a:t>Escala de apreciación o estimación </a:t>
          </a:r>
          <a:endParaRPr lang="es-NI" sz="2800" b="1" kern="1200" dirty="0">
            <a:solidFill>
              <a:schemeClr val="tx1"/>
            </a:solidFill>
          </a:endParaRPr>
        </a:p>
      </dsp:txBody>
      <dsp:txXfrm rot="10800000">
        <a:off x="5352541" y="2346183"/>
        <a:ext cx="2153271" cy="279699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DF93C-9634-CE2D-7986-2B04A54B77F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E99DF57B-6E0E-0ADF-DE50-46353224D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ADC4BD15-8DAB-91F1-1380-E8141870C98F}"/>
              </a:ext>
            </a:extLst>
          </p:cNvPr>
          <p:cNvSpPr>
            <a:spLocks noGrp="1"/>
          </p:cNvSpPr>
          <p:nvPr>
            <p:ph type="dt" sz="half" idx="10"/>
          </p:nvPr>
        </p:nvSpPr>
        <p:spPr/>
        <p:txBody>
          <a:bodyPr/>
          <a:lstStyle/>
          <a:p>
            <a:fld id="{419B709C-E74B-47A9-8AF4-7E4E564B53FA}" type="datetimeFigureOut">
              <a:rPr lang="es-NI" smtClean="0"/>
              <a:t>27/9/2023</a:t>
            </a:fld>
            <a:endParaRPr lang="es-NI"/>
          </a:p>
        </p:txBody>
      </p:sp>
      <p:sp>
        <p:nvSpPr>
          <p:cNvPr id="5" name="Marcador de pie de página 4">
            <a:extLst>
              <a:ext uri="{FF2B5EF4-FFF2-40B4-BE49-F238E27FC236}">
                <a16:creationId xmlns:a16="http://schemas.microsoft.com/office/drawing/2014/main" id="{B6090852-68D9-CA53-2F4A-01CCA4924E72}"/>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B1A2C6C-E6E9-6FF7-889D-4710F66AB59B}"/>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3013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4530E-E0E4-0FF0-8E8A-4FC38F3DF7B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5D873B3B-63AC-86E7-8A63-4E7E8ABCB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A0AB9886-32CC-22DD-E117-A5E133C0AB30}"/>
              </a:ext>
            </a:extLst>
          </p:cNvPr>
          <p:cNvSpPr>
            <a:spLocks noGrp="1"/>
          </p:cNvSpPr>
          <p:nvPr>
            <p:ph type="dt" sz="half" idx="10"/>
          </p:nvPr>
        </p:nvSpPr>
        <p:spPr/>
        <p:txBody>
          <a:bodyPr/>
          <a:lstStyle/>
          <a:p>
            <a:fld id="{419B709C-E74B-47A9-8AF4-7E4E564B53FA}" type="datetimeFigureOut">
              <a:rPr lang="es-NI" smtClean="0"/>
              <a:t>27/9/2023</a:t>
            </a:fld>
            <a:endParaRPr lang="es-NI"/>
          </a:p>
        </p:txBody>
      </p:sp>
      <p:sp>
        <p:nvSpPr>
          <p:cNvPr id="5" name="Marcador de pie de página 4">
            <a:extLst>
              <a:ext uri="{FF2B5EF4-FFF2-40B4-BE49-F238E27FC236}">
                <a16:creationId xmlns:a16="http://schemas.microsoft.com/office/drawing/2014/main" id="{614FF439-E884-4F17-025F-F2719E22429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ECA06D6-08A1-5CE6-7845-A853DFE1510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98621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7DA179-E67F-B770-B8AD-B15C5BD0A3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E667FDD9-8B79-CC4E-C8ED-DDEF72F7ED1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CCC91944-DC98-160E-4859-F75E95066910}"/>
              </a:ext>
            </a:extLst>
          </p:cNvPr>
          <p:cNvSpPr>
            <a:spLocks noGrp="1"/>
          </p:cNvSpPr>
          <p:nvPr>
            <p:ph type="dt" sz="half" idx="10"/>
          </p:nvPr>
        </p:nvSpPr>
        <p:spPr/>
        <p:txBody>
          <a:bodyPr/>
          <a:lstStyle/>
          <a:p>
            <a:fld id="{419B709C-E74B-47A9-8AF4-7E4E564B53FA}" type="datetimeFigureOut">
              <a:rPr lang="es-NI" smtClean="0"/>
              <a:t>27/9/2023</a:t>
            </a:fld>
            <a:endParaRPr lang="es-NI"/>
          </a:p>
        </p:txBody>
      </p:sp>
      <p:sp>
        <p:nvSpPr>
          <p:cNvPr id="5" name="Marcador de pie de página 4">
            <a:extLst>
              <a:ext uri="{FF2B5EF4-FFF2-40B4-BE49-F238E27FC236}">
                <a16:creationId xmlns:a16="http://schemas.microsoft.com/office/drawing/2014/main" id="{4707F5C8-A850-7FCE-7327-2E54CE2600D5}"/>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26314240-1A31-1EE0-C48A-A02A90F3CEB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14626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FBB5B7-9591-2610-DE0A-3699A885487A}"/>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77F3FAD3-836F-9A21-C326-D54BCF8B32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0EEEDA05-D6EE-EE40-2813-48BE666D3174}"/>
              </a:ext>
            </a:extLst>
          </p:cNvPr>
          <p:cNvSpPr>
            <a:spLocks noGrp="1"/>
          </p:cNvSpPr>
          <p:nvPr>
            <p:ph type="dt" sz="half" idx="10"/>
          </p:nvPr>
        </p:nvSpPr>
        <p:spPr/>
        <p:txBody>
          <a:bodyPr/>
          <a:lstStyle/>
          <a:p>
            <a:fld id="{419B709C-E74B-47A9-8AF4-7E4E564B53FA}" type="datetimeFigureOut">
              <a:rPr lang="es-NI" smtClean="0"/>
              <a:t>27/9/2023</a:t>
            </a:fld>
            <a:endParaRPr lang="es-NI"/>
          </a:p>
        </p:txBody>
      </p:sp>
      <p:sp>
        <p:nvSpPr>
          <p:cNvPr id="5" name="Marcador de pie de página 4">
            <a:extLst>
              <a:ext uri="{FF2B5EF4-FFF2-40B4-BE49-F238E27FC236}">
                <a16:creationId xmlns:a16="http://schemas.microsoft.com/office/drawing/2014/main" id="{1A0671CB-9E0E-35B6-9775-B7C4F373D20F}"/>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0670BFB-7249-61EF-F40C-E87FC9218BA4}"/>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41520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441FD-1D22-8837-DEA8-9CD608865C7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838B2A16-8D44-DE8A-6EDA-1F2FBDBAE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1A0571-1DE9-099A-4CE3-975F4BAC4E0B}"/>
              </a:ext>
            </a:extLst>
          </p:cNvPr>
          <p:cNvSpPr>
            <a:spLocks noGrp="1"/>
          </p:cNvSpPr>
          <p:nvPr>
            <p:ph type="dt" sz="half" idx="10"/>
          </p:nvPr>
        </p:nvSpPr>
        <p:spPr/>
        <p:txBody>
          <a:bodyPr/>
          <a:lstStyle/>
          <a:p>
            <a:fld id="{419B709C-E74B-47A9-8AF4-7E4E564B53FA}" type="datetimeFigureOut">
              <a:rPr lang="es-NI" smtClean="0"/>
              <a:t>27/9/2023</a:t>
            </a:fld>
            <a:endParaRPr lang="es-NI"/>
          </a:p>
        </p:txBody>
      </p:sp>
      <p:sp>
        <p:nvSpPr>
          <p:cNvPr id="5" name="Marcador de pie de página 4">
            <a:extLst>
              <a:ext uri="{FF2B5EF4-FFF2-40B4-BE49-F238E27FC236}">
                <a16:creationId xmlns:a16="http://schemas.microsoft.com/office/drawing/2014/main" id="{05BF1152-D0E4-4932-26EB-3C96E6C63F6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D97812A6-9903-05B7-5CD2-67256E4768D1}"/>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71034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B7691-A84D-07CB-6F90-800856EB28FF}"/>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C6E7FA58-BC55-838E-4AE6-AE198CF5592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C000F6AC-9AF1-9223-0C59-AE093CAA3B5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28492E63-2EB3-D827-9715-2A7CEE9518EA}"/>
              </a:ext>
            </a:extLst>
          </p:cNvPr>
          <p:cNvSpPr>
            <a:spLocks noGrp="1"/>
          </p:cNvSpPr>
          <p:nvPr>
            <p:ph type="dt" sz="half" idx="10"/>
          </p:nvPr>
        </p:nvSpPr>
        <p:spPr/>
        <p:txBody>
          <a:bodyPr/>
          <a:lstStyle/>
          <a:p>
            <a:fld id="{419B709C-E74B-47A9-8AF4-7E4E564B53FA}" type="datetimeFigureOut">
              <a:rPr lang="es-NI" smtClean="0"/>
              <a:t>27/9/2023</a:t>
            </a:fld>
            <a:endParaRPr lang="es-NI"/>
          </a:p>
        </p:txBody>
      </p:sp>
      <p:sp>
        <p:nvSpPr>
          <p:cNvPr id="6" name="Marcador de pie de página 5">
            <a:extLst>
              <a:ext uri="{FF2B5EF4-FFF2-40B4-BE49-F238E27FC236}">
                <a16:creationId xmlns:a16="http://schemas.microsoft.com/office/drawing/2014/main" id="{234019AC-ABEC-81CE-1BAD-B3D88A3DA4E3}"/>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45A55C3-C6F9-96FE-904A-9F10DDB71329}"/>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79594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0D0DA-FCC1-1CEC-A684-4B17F281A9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0B2BDDFE-2F2D-F844-EFE9-AD2E01929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7980056-DA3D-4689-1980-DA4A051ECA5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505AD022-77FB-31F2-26CA-2D6E0AD78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3E551E-DB0D-154C-C0F6-0C24073925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BD14FC9A-5F81-D566-72FB-233E3B380019}"/>
              </a:ext>
            </a:extLst>
          </p:cNvPr>
          <p:cNvSpPr>
            <a:spLocks noGrp="1"/>
          </p:cNvSpPr>
          <p:nvPr>
            <p:ph type="dt" sz="half" idx="10"/>
          </p:nvPr>
        </p:nvSpPr>
        <p:spPr/>
        <p:txBody>
          <a:bodyPr/>
          <a:lstStyle/>
          <a:p>
            <a:fld id="{419B709C-E74B-47A9-8AF4-7E4E564B53FA}" type="datetimeFigureOut">
              <a:rPr lang="es-NI" smtClean="0"/>
              <a:t>27/9/2023</a:t>
            </a:fld>
            <a:endParaRPr lang="es-NI"/>
          </a:p>
        </p:txBody>
      </p:sp>
      <p:sp>
        <p:nvSpPr>
          <p:cNvPr id="8" name="Marcador de pie de página 7">
            <a:extLst>
              <a:ext uri="{FF2B5EF4-FFF2-40B4-BE49-F238E27FC236}">
                <a16:creationId xmlns:a16="http://schemas.microsoft.com/office/drawing/2014/main" id="{54CCF691-F3DD-805F-C50D-A0C7FF7FBEBD}"/>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6EF360E4-B628-B7A2-044C-A57690A3662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6136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DDBC3-D5A1-8C47-9628-16E2176B50F0}"/>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1266D389-40F0-36D1-DFC3-259E5AB52C79}"/>
              </a:ext>
            </a:extLst>
          </p:cNvPr>
          <p:cNvSpPr>
            <a:spLocks noGrp="1"/>
          </p:cNvSpPr>
          <p:nvPr>
            <p:ph type="dt" sz="half" idx="10"/>
          </p:nvPr>
        </p:nvSpPr>
        <p:spPr/>
        <p:txBody>
          <a:bodyPr/>
          <a:lstStyle/>
          <a:p>
            <a:fld id="{419B709C-E74B-47A9-8AF4-7E4E564B53FA}" type="datetimeFigureOut">
              <a:rPr lang="es-NI" smtClean="0"/>
              <a:t>27/9/2023</a:t>
            </a:fld>
            <a:endParaRPr lang="es-NI"/>
          </a:p>
        </p:txBody>
      </p:sp>
      <p:sp>
        <p:nvSpPr>
          <p:cNvPr id="4" name="Marcador de pie de página 3">
            <a:extLst>
              <a:ext uri="{FF2B5EF4-FFF2-40B4-BE49-F238E27FC236}">
                <a16:creationId xmlns:a16="http://schemas.microsoft.com/office/drawing/2014/main" id="{EEA54E48-6F80-5121-DAF1-0FE8C54DA3F1}"/>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E8504488-F3D7-0610-30F4-5DEFB80DAD8A}"/>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850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04CD3E-8B65-5248-86A0-E7D5D90F56E5}"/>
              </a:ext>
            </a:extLst>
          </p:cNvPr>
          <p:cNvSpPr>
            <a:spLocks noGrp="1"/>
          </p:cNvSpPr>
          <p:nvPr>
            <p:ph type="dt" sz="half" idx="10"/>
          </p:nvPr>
        </p:nvSpPr>
        <p:spPr/>
        <p:txBody>
          <a:bodyPr/>
          <a:lstStyle/>
          <a:p>
            <a:fld id="{419B709C-E74B-47A9-8AF4-7E4E564B53FA}" type="datetimeFigureOut">
              <a:rPr lang="es-NI" smtClean="0"/>
              <a:t>27/9/2023</a:t>
            </a:fld>
            <a:endParaRPr lang="es-NI"/>
          </a:p>
        </p:txBody>
      </p:sp>
      <p:sp>
        <p:nvSpPr>
          <p:cNvPr id="3" name="Marcador de pie de página 2">
            <a:extLst>
              <a:ext uri="{FF2B5EF4-FFF2-40B4-BE49-F238E27FC236}">
                <a16:creationId xmlns:a16="http://schemas.microsoft.com/office/drawing/2014/main" id="{F0D85507-ACBE-508D-71C2-473F0F6A4F57}"/>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75E004A5-9C54-3C64-E7E2-A14A73C746C2}"/>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36252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DB6E0B-E3D3-A934-B805-A99020E6A2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070A997F-4860-B959-7BBC-890708244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378B81E1-9D36-A86B-63D2-9FFDD727C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C6775E-9727-D2C8-4EFD-9A4236D5EF5F}"/>
              </a:ext>
            </a:extLst>
          </p:cNvPr>
          <p:cNvSpPr>
            <a:spLocks noGrp="1"/>
          </p:cNvSpPr>
          <p:nvPr>
            <p:ph type="dt" sz="half" idx="10"/>
          </p:nvPr>
        </p:nvSpPr>
        <p:spPr/>
        <p:txBody>
          <a:bodyPr/>
          <a:lstStyle/>
          <a:p>
            <a:fld id="{419B709C-E74B-47A9-8AF4-7E4E564B53FA}" type="datetimeFigureOut">
              <a:rPr lang="es-NI" smtClean="0"/>
              <a:t>27/9/2023</a:t>
            </a:fld>
            <a:endParaRPr lang="es-NI"/>
          </a:p>
        </p:txBody>
      </p:sp>
      <p:sp>
        <p:nvSpPr>
          <p:cNvPr id="6" name="Marcador de pie de página 5">
            <a:extLst>
              <a:ext uri="{FF2B5EF4-FFF2-40B4-BE49-F238E27FC236}">
                <a16:creationId xmlns:a16="http://schemas.microsoft.com/office/drawing/2014/main" id="{7862201A-7DF5-FCCF-3956-236DE97C2D3E}"/>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C4A5058-5D4C-40E0-35C7-FA7A6C51390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384184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269F4-F5C8-5B3F-7E3A-12C51E7ADC8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6634DE66-0514-137B-2C2D-474F54B23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AC46E420-EEAC-4402-81B3-F9F83753D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12101-E122-9658-465A-2EF15E364B33}"/>
              </a:ext>
            </a:extLst>
          </p:cNvPr>
          <p:cNvSpPr>
            <a:spLocks noGrp="1"/>
          </p:cNvSpPr>
          <p:nvPr>
            <p:ph type="dt" sz="half" idx="10"/>
          </p:nvPr>
        </p:nvSpPr>
        <p:spPr/>
        <p:txBody>
          <a:bodyPr/>
          <a:lstStyle/>
          <a:p>
            <a:fld id="{419B709C-E74B-47A9-8AF4-7E4E564B53FA}" type="datetimeFigureOut">
              <a:rPr lang="es-NI" smtClean="0"/>
              <a:t>27/9/2023</a:t>
            </a:fld>
            <a:endParaRPr lang="es-NI"/>
          </a:p>
        </p:txBody>
      </p:sp>
      <p:sp>
        <p:nvSpPr>
          <p:cNvPr id="6" name="Marcador de pie de página 5">
            <a:extLst>
              <a:ext uri="{FF2B5EF4-FFF2-40B4-BE49-F238E27FC236}">
                <a16:creationId xmlns:a16="http://schemas.microsoft.com/office/drawing/2014/main" id="{E321093A-F387-E7C4-1B6B-80FA651D6D98}"/>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E7EE28D5-B1D7-8B7A-112E-CC0206DA3A80}"/>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634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067EDC5-DB64-0F4B-3627-580F575E7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AC407F72-A20A-87F8-15F1-8BBD075D10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F4CEFD90-8347-FA93-1DDD-DA344C9D8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B709C-E74B-47A9-8AF4-7E4E564B53FA}" type="datetimeFigureOut">
              <a:rPr lang="es-NI" smtClean="0"/>
              <a:t>27/9/2023</a:t>
            </a:fld>
            <a:endParaRPr lang="es-NI"/>
          </a:p>
        </p:txBody>
      </p:sp>
      <p:sp>
        <p:nvSpPr>
          <p:cNvPr id="5" name="Marcador de pie de página 4">
            <a:extLst>
              <a:ext uri="{FF2B5EF4-FFF2-40B4-BE49-F238E27FC236}">
                <a16:creationId xmlns:a16="http://schemas.microsoft.com/office/drawing/2014/main" id="{CE46703A-E83B-4C29-8546-AEB0AF99D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a:extLst>
              <a:ext uri="{FF2B5EF4-FFF2-40B4-BE49-F238E27FC236}">
                <a16:creationId xmlns:a16="http://schemas.microsoft.com/office/drawing/2014/main" id="{433A2CF1-4FC8-3956-AE11-6EF421776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48F36-128D-4A94-BE40-ACD8F3111A28}" type="slidenum">
              <a:rPr lang="es-NI" smtClean="0"/>
              <a:t>‹Nº›</a:t>
            </a:fld>
            <a:endParaRPr lang="es-NI"/>
          </a:p>
        </p:txBody>
      </p:sp>
    </p:spTree>
    <p:extLst>
      <p:ext uri="{BB962C8B-B14F-4D97-AF65-F5344CB8AC3E}">
        <p14:creationId xmlns:p14="http://schemas.microsoft.com/office/powerpoint/2010/main" val="51293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BE373-6481-FBA5-4A97-9B4FF654DB9E}"/>
              </a:ext>
            </a:extLst>
          </p:cNvPr>
          <p:cNvSpPr>
            <a:spLocks noGrp="1"/>
          </p:cNvSpPr>
          <p:nvPr>
            <p:ph type="ctrTitle"/>
          </p:nvPr>
        </p:nvSpPr>
        <p:spPr>
          <a:xfrm>
            <a:off x="1524000" y="2740815"/>
            <a:ext cx="9144000" cy="969963"/>
          </a:xfrm>
          <a:noFill/>
          <a:effectLst>
            <a:outerShdw blurRad="50800" dist="38100" dir="2700000" algn="tl" rotWithShape="0">
              <a:schemeClr val="accent1">
                <a:lumMod val="50000"/>
                <a:alpha val="33000"/>
              </a:schemeClr>
            </a:outerShdw>
            <a:reflection blurRad="6350" stA="52000" endA="300" endPos="35000" dir="5400000" sy="-100000" algn="bl" rotWithShape="0"/>
          </a:effectLst>
        </p:spPr>
        <p:txBody>
          <a:bodyPr>
            <a:normAutofit fontScale="90000"/>
          </a:bodyPr>
          <a:lstStyle/>
          <a:p>
            <a:r>
              <a:rPr lang="es-ES" sz="4400" dirty="0">
                <a:solidFill>
                  <a:srgbClr val="186AAD"/>
                </a:solidFill>
                <a:latin typeface="Franklin Gothic Heavy" panose="020B0903020102020204" pitchFamily="34" charset="0"/>
              </a:rPr>
              <a:t>“Evaluación para el  aprendizaje en los cursos virtuales”</a:t>
            </a:r>
            <a:endParaRPr lang="es-NI" sz="4400" dirty="0">
              <a:solidFill>
                <a:srgbClr val="186AAD"/>
              </a:solidFill>
              <a:latin typeface="Franklin Gothic Heavy" panose="020B0903020102020204" pitchFamily="34" charset="0"/>
            </a:endParaRPr>
          </a:p>
        </p:txBody>
      </p:sp>
      <p:sp>
        <p:nvSpPr>
          <p:cNvPr id="3" name="Subtítulo 2">
            <a:extLst>
              <a:ext uri="{FF2B5EF4-FFF2-40B4-BE49-F238E27FC236}">
                <a16:creationId xmlns:a16="http://schemas.microsoft.com/office/drawing/2014/main" id="{325A9CC9-9E60-183D-8608-08AA4E9B0CF7}"/>
              </a:ext>
            </a:extLst>
          </p:cNvPr>
          <p:cNvSpPr>
            <a:spLocks noGrp="1"/>
          </p:cNvSpPr>
          <p:nvPr>
            <p:ph type="subTitle" idx="1"/>
          </p:nvPr>
        </p:nvSpPr>
        <p:spPr>
          <a:xfrm>
            <a:off x="1524000" y="4450450"/>
            <a:ext cx="9144000" cy="1488531"/>
          </a:xfrm>
          <a:ln>
            <a:solidFill>
              <a:srgbClr val="002060"/>
            </a:solidFill>
          </a:ln>
        </p:spPr>
        <p:txBody>
          <a:bodyPr anchor="ctr">
            <a:normAutofit fontScale="92500" lnSpcReduction="20000"/>
          </a:bodyPr>
          <a:lstStyle/>
          <a:p>
            <a:r>
              <a:rPr lang="es-ES" dirty="0" err="1">
                <a:solidFill>
                  <a:srgbClr val="186AAD"/>
                </a:solidFill>
                <a:latin typeface="Roboto" panose="02000000000000000000" pitchFamily="2" charset="0"/>
                <a:ea typeface="Roboto" panose="02000000000000000000" pitchFamily="2" charset="0"/>
              </a:rPr>
              <a:t>MSc</a:t>
            </a:r>
            <a:r>
              <a:rPr lang="es-ES" dirty="0">
                <a:solidFill>
                  <a:srgbClr val="186AAD"/>
                </a:solidFill>
                <a:latin typeface="Roboto" panose="02000000000000000000" pitchFamily="2" charset="0"/>
                <a:ea typeface="Roboto" panose="02000000000000000000" pitchFamily="2" charset="0"/>
              </a:rPr>
              <a:t>. Yamileth Díaz Hernández</a:t>
            </a:r>
          </a:p>
          <a:p>
            <a:r>
              <a:rPr lang="es-ES" dirty="0">
                <a:solidFill>
                  <a:srgbClr val="186AAD"/>
                </a:solidFill>
                <a:latin typeface="Roboto" panose="02000000000000000000" pitchFamily="2" charset="0"/>
                <a:ea typeface="Roboto" panose="02000000000000000000" pitchFamily="2" charset="0"/>
              </a:rPr>
              <a:t>Master en educación virtual y a distancia.</a:t>
            </a:r>
          </a:p>
          <a:p>
            <a:r>
              <a:rPr lang="es-ES" dirty="0">
                <a:solidFill>
                  <a:srgbClr val="186AAD"/>
                </a:solidFill>
                <a:latin typeface="Roboto" panose="02000000000000000000" pitchFamily="2" charset="0"/>
                <a:ea typeface="Roboto" panose="02000000000000000000" pitchFamily="2" charset="0"/>
              </a:rPr>
              <a:t>Docente titular, facultad de ciencias y sistemas.</a:t>
            </a:r>
          </a:p>
          <a:p>
            <a:r>
              <a:rPr lang="es-ES" dirty="0">
                <a:solidFill>
                  <a:srgbClr val="186AAD"/>
                </a:solidFill>
                <a:latin typeface="Roboto" panose="02000000000000000000" pitchFamily="2" charset="0"/>
                <a:ea typeface="Roboto" panose="02000000000000000000" pitchFamily="2" charset="0"/>
              </a:rPr>
              <a:t>Universidad Nacional de Ingeniería.</a:t>
            </a:r>
            <a:endParaRPr lang="es-NI" dirty="0">
              <a:solidFill>
                <a:srgbClr val="186AAD"/>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1359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92766" y="19757"/>
            <a:ext cx="12099234" cy="1020233"/>
          </a:xfrm>
        </p:spPr>
        <p:txBody>
          <a:bodyPr/>
          <a:lstStyle/>
          <a:p>
            <a:pPr algn="ctr"/>
            <a:r>
              <a:rPr lang="es-ES" b="1" dirty="0">
                <a:solidFill>
                  <a:srgbClr val="002060"/>
                </a:solidFill>
                <a:latin typeface="Bahnschrift" panose="020B0502040204020203" pitchFamily="34" charset="0"/>
                <a:ea typeface="Roboto" panose="02000000000000000000" pitchFamily="2" charset="0"/>
              </a:rPr>
              <a:t>Introducción: </a:t>
            </a:r>
            <a:endParaRPr lang="es-NI" b="1" dirty="0">
              <a:solidFill>
                <a:srgbClr val="002060"/>
              </a:solidFill>
              <a:latin typeface="Bahnschrift" panose="020B0502040204020203" pitchFamily="34" charset="0"/>
              <a:ea typeface="Roboto" panose="02000000000000000000" pitchFamily="2" charset="0"/>
            </a:endParaRPr>
          </a:p>
        </p:txBody>
      </p:sp>
      <p:sp>
        <p:nvSpPr>
          <p:cNvPr id="3" name="CuadroTexto 2">
            <a:extLst>
              <a:ext uri="{FF2B5EF4-FFF2-40B4-BE49-F238E27FC236}">
                <a16:creationId xmlns:a16="http://schemas.microsoft.com/office/drawing/2014/main" id="{42D59273-4161-77E3-2233-AFCF6668904F}"/>
              </a:ext>
            </a:extLst>
          </p:cNvPr>
          <p:cNvSpPr txBox="1"/>
          <p:nvPr/>
        </p:nvSpPr>
        <p:spPr>
          <a:xfrm>
            <a:off x="436099" y="1039990"/>
            <a:ext cx="10621108" cy="3970318"/>
          </a:xfrm>
          <a:prstGeom prst="rect">
            <a:avLst/>
          </a:prstGeom>
          <a:noFill/>
        </p:spPr>
        <p:txBody>
          <a:bodyPr wrap="square" rtlCol="0">
            <a:spAutoFit/>
          </a:bodyPr>
          <a:lstStyle/>
          <a:p>
            <a:pPr algn="just"/>
            <a:r>
              <a:rPr lang="es-ES" sz="2800" dirty="0">
                <a:cs typeface="Calibri" panose="020F0502020204030204" pitchFamily="34" charset="0"/>
              </a:rPr>
              <a:t>Tanto en los ambientes virtuales como en los ambientes presenciales educativos, la evaluación se concibe como un proceso compuesto por una diversidad de acciones orientadas a comprender y mejorar sistemáticamente el aprendizaje de los estudiantes. Este proceso implica saber definir las herramientas pertinentes para la recolección sistemática de información y el análisis e interpretación de la evidencia recogida que permita una toma de decisiones eficiente y eficaz a fin de constatar, si se alcanzan los objetivos de aprendizaje establecidos en los programas de estudios.</a:t>
            </a:r>
            <a:endParaRPr lang="es-NI" sz="2800" dirty="0">
              <a:cs typeface="Calibri" panose="020F0502020204030204" pitchFamily="34" charset="0"/>
            </a:endParaRPr>
          </a:p>
        </p:txBody>
      </p:sp>
      <p:pic>
        <p:nvPicPr>
          <p:cNvPr id="5" name="Imagen 4">
            <a:extLst>
              <a:ext uri="{FF2B5EF4-FFF2-40B4-BE49-F238E27FC236}">
                <a16:creationId xmlns:a16="http://schemas.microsoft.com/office/drawing/2014/main" id="{17F18A6C-BA25-443F-646F-7734AAAC62A4}"/>
              </a:ext>
            </a:extLst>
          </p:cNvPr>
          <p:cNvPicPr>
            <a:picLocks noChangeAspect="1"/>
          </p:cNvPicPr>
          <p:nvPr/>
        </p:nvPicPr>
        <p:blipFill>
          <a:blip r:embed="rId3"/>
          <a:stretch>
            <a:fillRect/>
          </a:stretch>
        </p:blipFill>
        <p:spPr>
          <a:xfrm>
            <a:off x="4679345" y="4536662"/>
            <a:ext cx="4093697" cy="2301581"/>
          </a:xfrm>
          <a:prstGeom prst="rect">
            <a:avLst/>
          </a:prstGeom>
        </p:spPr>
      </p:pic>
    </p:spTree>
    <p:extLst>
      <p:ext uri="{BB962C8B-B14F-4D97-AF65-F5344CB8AC3E}">
        <p14:creationId xmlns:p14="http://schemas.microsoft.com/office/powerpoint/2010/main" val="3011277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92765" y="662793"/>
            <a:ext cx="11781183" cy="795303"/>
          </a:xfrm>
        </p:spPr>
        <p:txBody>
          <a:bodyPr>
            <a:normAutofit fontScale="90000"/>
          </a:bodyPr>
          <a:lstStyle/>
          <a:p>
            <a:r>
              <a:rPr lang="es-ES" b="1" dirty="0">
                <a:solidFill>
                  <a:srgbClr val="002060"/>
                </a:solidFill>
                <a:latin typeface="Bahnschrift" panose="020B0502040204020203" pitchFamily="34" charset="0"/>
                <a:ea typeface="Roboto" panose="02000000000000000000" pitchFamily="2" charset="0"/>
              </a:rPr>
              <a:t>Rol del estudiante en la evaluación para el aprendizaje virtual </a:t>
            </a:r>
            <a:endParaRPr lang="es-NI" b="1" dirty="0">
              <a:solidFill>
                <a:srgbClr val="00206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318052" y="1257391"/>
            <a:ext cx="5421566" cy="5418667"/>
          </a:xfrm>
        </p:spPr>
        <p:txBody>
          <a:bodyPr>
            <a:normAutofit/>
          </a:bodyPr>
          <a:lstStyle/>
          <a:p>
            <a:pPr marL="0" indent="0" algn="just">
              <a:buNone/>
            </a:pPr>
            <a:endParaRPr lang="es-NI" sz="1800" dirty="0">
              <a:solidFill>
                <a:srgbClr val="000000"/>
              </a:solidFill>
              <a:effectLst/>
              <a:latin typeface="Heebo" pitchFamily="2" charset="-79"/>
              <a:ea typeface="Times New Roman" panose="02020603050405020304" pitchFamily="18" charset="0"/>
            </a:endParaRPr>
          </a:p>
          <a:p>
            <a:pPr marL="0" indent="0" algn="just">
              <a:buNone/>
            </a:pPr>
            <a:endParaRPr lang="es-NI" sz="1800" dirty="0">
              <a:solidFill>
                <a:srgbClr val="000000"/>
              </a:solidFill>
              <a:latin typeface="Heebo" pitchFamily="2" charset="-79"/>
              <a:ea typeface="Times New Roman" panose="02020603050405020304" pitchFamily="18" charset="0"/>
            </a:endParaRPr>
          </a:p>
          <a:p>
            <a:pPr marL="0" indent="0" algn="just">
              <a:buNone/>
            </a:pPr>
            <a:r>
              <a:rPr lang="es-ES" sz="2400" dirty="0"/>
              <a:t>En la educación virtual debe tenerse en cuenta que el estudiante es gestor de su propio conocimiento, por lo tanto, el proceso de aprendizaje no es solamente  responsabilidad  del docente, en los cursos virtuales los estudiantes  simultáneamente se  autoevalúan  y coevalúan, ya que se les proporciona los instrumentos de evaluación de las actividades o e-actividades en plataforma, así como los recursos necesarios para elaborar las actividades.</a:t>
            </a:r>
            <a:endParaRPr lang="es-NI" sz="2400" dirty="0">
              <a:solidFill>
                <a:srgbClr val="000000"/>
              </a:solidFill>
              <a:ea typeface="Times New Roman" panose="02020603050405020304" pitchFamily="18" charset="0"/>
            </a:endParaRPr>
          </a:p>
        </p:txBody>
      </p:sp>
      <p:pic>
        <p:nvPicPr>
          <p:cNvPr id="6" name="Imagen 5">
            <a:extLst>
              <a:ext uri="{FF2B5EF4-FFF2-40B4-BE49-F238E27FC236}">
                <a16:creationId xmlns:a16="http://schemas.microsoft.com/office/drawing/2014/main" id="{1A198421-D35E-B648-7DB7-158E16729178}"/>
              </a:ext>
            </a:extLst>
          </p:cNvPr>
          <p:cNvPicPr>
            <a:picLocks noChangeAspect="1"/>
          </p:cNvPicPr>
          <p:nvPr/>
        </p:nvPicPr>
        <p:blipFill>
          <a:blip r:embed="rId3"/>
          <a:stretch>
            <a:fillRect/>
          </a:stretch>
        </p:blipFill>
        <p:spPr>
          <a:xfrm>
            <a:off x="5984376" y="1969477"/>
            <a:ext cx="5889572" cy="3311267"/>
          </a:xfrm>
          <a:prstGeom prst="rect">
            <a:avLst/>
          </a:prstGeom>
        </p:spPr>
      </p:pic>
    </p:spTree>
    <p:extLst>
      <p:ext uri="{BB962C8B-B14F-4D97-AF65-F5344CB8AC3E}">
        <p14:creationId xmlns:p14="http://schemas.microsoft.com/office/powerpoint/2010/main" val="49980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253218" y="1012874"/>
            <a:ext cx="11938782" cy="828975"/>
          </a:xfrm>
        </p:spPr>
        <p:txBody>
          <a:bodyPr>
            <a:normAutofit fontScale="90000"/>
          </a:bodyPr>
          <a:lstStyle/>
          <a:p>
            <a:pPr algn="ctr"/>
            <a:r>
              <a:rPr lang="es-ES" b="1" dirty="0">
                <a:solidFill>
                  <a:srgbClr val="002060"/>
                </a:solidFill>
                <a:latin typeface="Bahnschrift" panose="020B0502040204020203" pitchFamily="34" charset="0"/>
                <a:ea typeface="Roboto" panose="02000000000000000000" pitchFamily="2" charset="0"/>
              </a:rPr>
              <a:t>Rol del docente en la evaluación del aprendizaje virtual  </a:t>
            </a:r>
            <a:endParaRPr lang="es-NI" b="1" dirty="0">
              <a:solidFill>
                <a:srgbClr val="002060"/>
              </a:solidFill>
              <a:latin typeface="Bahnschrift" panose="020B0502040204020203" pitchFamily="34" charset="0"/>
              <a:ea typeface="Roboto" panose="02000000000000000000" pitchFamily="2" charset="0"/>
            </a:endParaRPr>
          </a:p>
        </p:txBody>
      </p:sp>
      <p:pic>
        <p:nvPicPr>
          <p:cNvPr id="4" name="Imagen 3">
            <a:extLst>
              <a:ext uri="{FF2B5EF4-FFF2-40B4-BE49-F238E27FC236}">
                <a16:creationId xmlns:a16="http://schemas.microsoft.com/office/drawing/2014/main" id="{48CF238C-00F9-91CD-B5B5-600ACDB2E171}"/>
              </a:ext>
            </a:extLst>
          </p:cNvPr>
          <p:cNvPicPr>
            <a:picLocks noChangeAspect="1"/>
          </p:cNvPicPr>
          <p:nvPr/>
        </p:nvPicPr>
        <p:blipFill rotWithShape="1">
          <a:blip r:embed="rId3"/>
          <a:srcRect l="18584" t="11282" r="7335"/>
          <a:stretch/>
        </p:blipFill>
        <p:spPr>
          <a:xfrm>
            <a:off x="379480" y="1841849"/>
            <a:ext cx="3811130" cy="4442893"/>
          </a:xfrm>
          <a:prstGeom prst="rect">
            <a:avLst/>
          </a:prstGeom>
        </p:spPr>
      </p:pic>
      <p:graphicFrame>
        <p:nvGraphicFramePr>
          <p:cNvPr id="6" name="Diagrama 5">
            <a:extLst>
              <a:ext uri="{FF2B5EF4-FFF2-40B4-BE49-F238E27FC236}">
                <a16:creationId xmlns:a16="http://schemas.microsoft.com/office/drawing/2014/main" id="{07017173-282B-2CCD-B270-EEEAAA7DD250}"/>
              </a:ext>
            </a:extLst>
          </p:cNvPr>
          <p:cNvGraphicFramePr/>
          <p:nvPr>
            <p:extLst>
              <p:ext uri="{D42A27DB-BD31-4B8C-83A1-F6EECF244321}">
                <p14:modId xmlns:p14="http://schemas.microsoft.com/office/powerpoint/2010/main" val="2679760075"/>
              </p:ext>
            </p:extLst>
          </p:nvPr>
        </p:nvGraphicFramePr>
        <p:xfrm>
          <a:off x="4190610" y="1505243"/>
          <a:ext cx="7748172" cy="5340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988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19269" y="681038"/>
            <a:ext cx="11807687" cy="948980"/>
          </a:xfrm>
        </p:spPr>
        <p:txBody>
          <a:bodyPr>
            <a:normAutofit fontScale="90000"/>
          </a:bodyPr>
          <a:lstStyle/>
          <a:p>
            <a:r>
              <a:rPr lang="es-ES" b="1" dirty="0">
                <a:solidFill>
                  <a:srgbClr val="002060"/>
                </a:solidFill>
                <a:latin typeface="Bahnschrift" panose="020B0502040204020203" pitchFamily="34" charset="0"/>
                <a:ea typeface="Roboto" panose="02000000000000000000" pitchFamily="2" charset="0"/>
              </a:rPr>
              <a:t>Tipos de evaluación aplicados en la educación virtual .</a:t>
            </a:r>
            <a:endParaRPr lang="es-NI" b="1" dirty="0">
              <a:solidFill>
                <a:srgbClr val="002060"/>
              </a:solidFill>
              <a:latin typeface="Bahnschrift" panose="020B0502040204020203" pitchFamily="34" charset="0"/>
              <a:ea typeface="Roboto" panose="02000000000000000000" pitchFamily="2" charset="0"/>
            </a:endParaRPr>
          </a:p>
        </p:txBody>
      </p:sp>
      <p:graphicFrame>
        <p:nvGraphicFramePr>
          <p:cNvPr id="6" name="Diagrama 5">
            <a:extLst>
              <a:ext uri="{FF2B5EF4-FFF2-40B4-BE49-F238E27FC236}">
                <a16:creationId xmlns:a16="http://schemas.microsoft.com/office/drawing/2014/main" id="{61E44DD6-B107-BB6C-49BA-BC23590CA0E3}"/>
              </a:ext>
            </a:extLst>
          </p:cNvPr>
          <p:cNvGraphicFramePr/>
          <p:nvPr>
            <p:extLst>
              <p:ext uri="{D42A27DB-BD31-4B8C-83A1-F6EECF244321}">
                <p14:modId xmlns:p14="http://schemas.microsoft.com/office/powerpoint/2010/main" val="672768380"/>
              </p:ext>
            </p:extLst>
          </p:nvPr>
        </p:nvGraphicFramePr>
        <p:xfrm>
          <a:off x="675249" y="1839199"/>
          <a:ext cx="11071274" cy="4657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644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354495" y="611377"/>
            <a:ext cx="11483010" cy="755374"/>
          </a:xfrm>
        </p:spPr>
        <p:txBody>
          <a:bodyPr/>
          <a:lstStyle/>
          <a:p>
            <a:r>
              <a:rPr lang="es-ES" b="1" dirty="0">
                <a:solidFill>
                  <a:srgbClr val="002060"/>
                </a:solidFill>
                <a:latin typeface="Bahnschrift" panose="020B0502040204020203" pitchFamily="34" charset="0"/>
                <a:ea typeface="Roboto" panose="02000000000000000000" pitchFamily="2" charset="0"/>
              </a:rPr>
              <a:t>Algunas técnicas para evaluar el aprendizaje </a:t>
            </a:r>
            <a:endParaRPr lang="es-NI" b="1" dirty="0">
              <a:solidFill>
                <a:srgbClr val="002060"/>
              </a:solidFill>
              <a:latin typeface="Bahnschrift" panose="020B0502040204020203" pitchFamily="34" charset="0"/>
              <a:ea typeface="Roboto" panose="02000000000000000000" pitchFamily="2" charset="0"/>
            </a:endParaRPr>
          </a:p>
        </p:txBody>
      </p:sp>
      <p:graphicFrame>
        <p:nvGraphicFramePr>
          <p:cNvPr id="7" name="Diagrama 6">
            <a:extLst>
              <a:ext uri="{FF2B5EF4-FFF2-40B4-BE49-F238E27FC236}">
                <a16:creationId xmlns:a16="http://schemas.microsoft.com/office/drawing/2014/main" id="{6781E8F5-B22D-0912-1EEF-91FAD5D4B794}"/>
              </a:ext>
            </a:extLst>
          </p:cNvPr>
          <p:cNvGraphicFramePr/>
          <p:nvPr>
            <p:extLst>
              <p:ext uri="{D42A27DB-BD31-4B8C-83A1-F6EECF244321}">
                <p14:modId xmlns:p14="http://schemas.microsoft.com/office/powerpoint/2010/main" val="3330908421"/>
              </p:ext>
            </p:extLst>
          </p:nvPr>
        </p:nvGraphicFramePr>
        <p:xfrm>
          <a:off x="914400" y="1533378"/>
          <a:ext cx="10396025" cy="525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659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19271" y="768627"/>
            <a:ext cx="11807686" cy="887896"/>
          </a:xfrm>
        </p:spPr>
        <p:txBody>
          <a:bodyPr>
            <a:normAutofit fontScale="90000"/>
          </a:bodyPr>
          <a:lstStyle/>
          <a:p>
            <a:r>
              <a:rPr lang="es-ES" b="1" dirty="0">
                <a:solidFill>
                  <a:srgbClr val="002060"/>
                </a:solidFill>
                <a:latin typeface="Bahnschrift" panose="020B0502040204020203" pitchFamily="34" charset="0"/>
                <a:ea typeface="Roboto" panose="02000000000000000000" pitchFamily="2" charset="0"/>
              </a:rPr>
              <a:t>Instrumentos para evaluar el aprendizaje virtual  </a:t>
            </a:r>
            <a:endParaRPr lang="es-NI" b="1" dirty="0">
              <a:solidFill>
                <a:srgbClr val="00206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251792" y="2266122"/>
            <a:ext cx="3273286" cy="3823251"/>
          </a:xfrm>
        </p:spPr>
        <p:txBody>
          <a:bodyPr>
            <a:normAutofit/>
          </a:bodyPr>
          <a:lstStyle/>
          <a:p>
            <a:pPr marL="0" indent="0" algn="just">
              <a:buNone/>
            </a:pPr>
            <a:r>
              <a:rPr lang="es-ES" dirty="0">
                <a:solidFill>
                  <a:srgbClr val="002060"/>
                </a:solidFill>
                <a:latin typeface="D-DIN" panose="020B0504030202030204" pitchFamily="34" charset="0"/>
                <a:ea typeface="Ebrima" panose="02000000000000000000" pitchFamily="2" charset="0"/>
                <a:cs typeface="Ebrima" panose="02000000000000000000" pitchFamily="2" charset="0"/>
              </a:rPr>
              <a:t>En las  e actividades de aprendizaje se deben establecer instrumentos para evaluar el aprendizaje de los estudiantes. </a:t>
            </a:r>
          </a:p>
        </p:txBody>
      </p:sp>
      <p:graphicFrame>
        <p:nvGraphicFramePr>
          <p:cNvPr id="7" name="Diagrama 6">
            <a:extLst>
              <a:ext uri="{FF2B5EF4-FFF2-40B4-BE49-F238E27FC236}">
                <a16:creationId xmlns:a16="http://schemas.microsoft.com/office/drawing/2014/main" id="{BE814FF7-5D07-971A-BBF0-75582B37BEDC}"/>
              </a:ext>
            </a:extLst>
          </p:cNvPr>
          <p:cNvGraphicFramePr/>
          <p:nvPr>
            <p:extLst>
              <p:ext uri="{D42A27DB-BD31-4B8C-83A1-F6EECF244321}">
                <p14:modId xmlns:p14="http://schemas.microsoft.com/office/powerpoint/2010/main" val="2277479091"/>
              </p:ext>
            </p:extLst>
          </p:nvPr>
        </p:nvGraphicFramePr>
        <p:xfrm>
          <a:off x="3742006" y="1468413"/>
          <a:ext cx="7810694" cy="5213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012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610DB5E-7187-93C7-1755-38ACA09E276F}"/>
              </a:ext>
            </a:extLst>
          </p:cNvPr>
          <p:cNvSpPr txBox="1"/>
          <p:nvPr/>
        </p:nvSpPr>
        <p:spPr>
          <a:xfrm>
            <a:off x="872197" y="383373"/>
            <a:ext cx="10156874" cy="769441"/>
          </a:xfrm>
          <a:prstGeom prst="rect">
            <a:avLst/>
          </a:prstGeom>
          <a:noFill/>
        </p:spPr>
        <p:txBody>
          <a:bodyPr wrap="square" rtlCol="0">
            <a:spAutoFit/>
          </a:bodyPr>
          <a:lstStyle/>
          <a:p>
            <a:r>
              <a:rPr lang="es-ES" sz="2800" b="1" dirty="0">
                <a:solidFill>
                  <a:srgbClr val="002060"/>
                </a:solidFill>
                <a:ea typeface="Roboto" panose="02000000000000000000" pitchFamily="2" charset="0"/>
                <a:cs typeface="+mj-cs"/>
              </a:rPr>
              <a:t>Ejemplo de foro de cultura de paz y género</a:t>
            </a:r>
            <a:r>
              <a:rPr lang="es-ES" sz="4400" b="1" dirty="0">
                <a:solidFill>
                  <a:srgbClr val="002060"/>
                </a:solidFill>
                <a:latin typeface="Bahnschrift" panose="020B0502040204020203" pitchFamily="34" charset="0"/>
                <a:ea typeface="Roboto" panose="02000000000000000000" pitchFamily="2" charset="0"/>
                <a:cs typeface="+mj-cs"/>
              </a:rPr>
              <a:t>  </a:t>
            </a:r>
            <a:endParaRPr lang="es-NI" sz="4400" b="1" dirty="0">
              <a:solidFill>
                <a:srgbClr val="002060"/>
              </a:solidFill>
              <a:latin typeface="Bahnschrift" panose="020B0502040204020203" pitchFamily="34" charset="0"/>
              <a:ea typeface="Roboto" panose="02000000000000000000" pitchFamily="2" charset="0"/>
              <a:cs typeface="+mj-cs"/>
            </a:endParaRPr>
          </a:p>
        </p:txBody>
      </p:sp>
      <p:pic>
        <p:nvPicPr>
          <p:cNvPr id="8" name="Imagen 7">
            <a:extLst>
              <a:ext uri="{FF2B5EF4-FFF2-40B4-BE49-F238E27FC236}">
                <a16:creationId xmlns:a16="http://schemas.microsoft.com/office/drawing/2014/main" id="{B80FB2A4-8168-B6CD-5B7B-31317D10591B}"/>
              </a:ext>
            </a:extLst>
          </p:cNvPr>
          <p:cNvPicPr>
            <a:picLocks noChangeAspect="1"/>
          </p:cNvPicPr>
          <p:nvPr/>
        </p:nvPicPr>
        <p:blipFill>
          <a:blip r:embed="rId3"/>
          <a:stretch>
            <a:fillRect/>
          </a:stretch>
        </p:blipFill>
        <p:spPr>
          <a:xfrm>
            <a:off x="325965" y="1336431"/>
            <a:ext cx="7106088" cy="3995224"/>
          </a:xfrm>
          <a:prstGeom prst="rect">
            <a:avLst/>
          </a:prstGeom>
        </p:spPr>
      </p:pic>
      <p:pic>
        <p:nvPicPr>
          <p:cNvPr id="11" name="Imagen 10">
            <a:extLst>
              <a:ext uri="{FF2B5EF4-FFF2-40B4-BE49-F238E27FC236}">
                <a16:creationId xmlns:a16="http://schemas.microsoft.com/office/drawing/2014/main" id="{1E15160C-4456-8899-89F8-287815B58AB5}"/>
              </a:ext>
            </a:extLst>
          </p:cNvPr>
          <p:cNvPicPr>
            <a:picLocks noChangeAspect="1"/>
          </p:cNvPicPr>
          <p:nvPr/>
        </p:nvPicPr>
        <p:blipFill>
          <a:blip r:embed="rId4"/>
          <a:stretch>
            <a:fillRect/>
          </a:stretch>
        </p:blipFill>
        <p:spPr>
          <a:xfrm>
            <a:off x="4877604" y="3094892"/>
            <a:ext cx="6693236" cy="3763108"/>
          </a:xfrm>
          <a:prstGeom prst="rect">
            <a:avLst/>
          </a:prstGeom>
        </p:spPr>
      </p:pic>
    </p:spTree>
    <p:extLst>
      <p:ext uri="{BB962C8B-B14F-4D97-AF65-F5344CB8AC3E}">
        <p14:creationId xmlns:p14="http://schemas.microsoft.com/office/powerpoint/2010/main" val="91071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178917D-6BDC-92FE-EEF2-EBC5D0ABE89C}"/>
              </a:ext>
            </a:extLst>
          </p:cNvPr>
          <p:cNvSpPr txBox="1">
            <a:spLocks/>
          </p:cNvSpPr>
          <p:nvPr/>
        </p:nvSpPr>
        <p:spPr>
          <a:xfrm>
            <a:off x="2020165" y="3429000"/>
            <a:ext cx="8151669" cy="630816"/>
          </a:xfrm>
          <a:prstGeom prst="rect">
            <a:avLst/>
          </a:prstGeom>
          <a:noFill/>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dirty="0">
                <a:solidFill>
                  <a:srgbClr val="186AAD"/>
                </a:solidFill>
                <a:latin typeface="Franklin Gothic Heavy" panose="020B0903020102020204" pitchFamily="34" charset="0"/>
              </a:rPr>
              <a:t>¡Gracias por su atención!</a:t>
            </a:r>
            <a:endParaRPr lang="es-NI" sz="4800" dirty="0">
              <a:solidFill>
                <a:srgbClr val="186AAD"/>
              </a:solidFill>
              <a:latin typeface="Franklin Gothic Heavy" panose="020B0903020102020204" pitchFamily="34" charset="0"/>
            </a:endParaRPr>
          </a:p>
        </p:txBody>
      </p:sp>
    </p:spTree>
    <p:extLst>
      <p:ext uri="{BB962C8B-B14F-4D97-AF65-F5344CB8AC3E}">
        <p14:creationId xmlns:p14="http://schemas.microsoft.com/office/powerpoint/2010/main" val="34178563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86EBCD260ECBF46AAADE8319E96F691" ma:contentTypeVersion="13" ma:contentTypeDescription="Crear nuevo documento." ma:contentTypeScope="" ma:versionID="7bed6e0246d54a1864bfded24041c2f4">
  <xsd:schema xmlns:xsd="http://www.w3.org/2001/XMLSchema" xmlns:xs="http://www.w3.org/2001/XMLSchema" xmlns:p="http://schemas.microsoft.com/office/2006/metadata/properties" xmlns:ns2="42ddf5c6-9aa5-453b-8ca0-7b5cc0272e8f" xmlns:ns3="8b9d3935-004e-4b5a-af2b-0e7d03edf69f" targetNamespace="http://schemas.microsoft.com/office/2006/metadata/properties" ma:root="true" ma:fieldsID="cb45f727354635342c118b8d68065657" ns2:_="" ns3:_="">
    <xsd:import namespace="42ddf5c6-9aa5-453b-8ca0-7b5cc0272e8f"/>
    <xsd:import namespace="8b9d3935-004e-4b5a-af2b-0e7d03edf6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df5c6-9aa5-453b-8ca0-7b5cc0272e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9d3935-004e-4b5a-af2b-0e7d03edf6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6e10991-75ea-49f7-a817-123410d91cbd}" ma:internalName="TaxCatchAll" ma:showField="CatchAllData" ma:web="8b9d3935-004e-4b5a-af2b-0e7d03edf6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9d3935-004e-4b5a-af2b-0e7d03edf69f" xsi:nil="true"/>
    <lcf76f155ced4ddcb4097134ff3c332f xmlns="42ddf5c6-9aa5-453b-8ca0-7b5cc0272e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A3CDB1-5208-47B8-B4A4-B88B945C16D9}"/>
</file>

<file path=customXml/itemProps2.xml><?xml version="1.0" encoding="utf-8"?>
<ds:datastoreItem xmlns:ds="http://schemas.openxmlformats.org/officeDocument/2006/customXml" ds:itemID="{DC1A02DB-BCB6-4330-983A-B3843F64EABA}"/>
</file>

<file path=customXml/itemProps3.xml><?xml version="1.0" encoding="utf-8"?>
<ds:datastoreItem xmlns:ds="http://schemas.openxmlformats.org/officeDocument/2006/customXml" ds:itemID="{8C92333A-300E-4ADA-A16B-B5AFD91A36CD}"/>
</file>

<file path=docProps/app.xml><?xml version="1.0" encoding="utf-8"?>
<Properties xmlns="http://schemas.openxmlformats.org/officeDocument/2006/extended-properties" xmlns:vt="http://schemas.openxmlformats.org/officeDocument/2006/docPropsVTypes">
  <TotalTime>1667</TotalTime>
  <Words>361</Words>
  <Application>Microsoft Office PowerPoint</Application>
  <PresentationFormat>Panorámica</PresentationFormat>
  <Paragraphs>39</Paragraphs>
  <Slides>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Arial</vt:lpstr>
      <vt:lpstr>Bahnschrift</vt:lpstr>
      <vt:lpstr>Calibri</vt:lpstr>
      <vt:lpstr>Calibri Light</vt:lpstr>
      <vt:lpstr>D-DIN</vt:lpstr>
      <vt:lpstr>Franklin Gothic Heavy</vt:lpstr>
      <vt:lpstr>Heebo</vt:lpstr>
      <vt:lpstr>Roboto</vt:lpstr>
      <vt:lpstr>Tema de Office</vt:lpstr>
      <vt:lpstr>“Evaluación para el  aprendizaje en los cursos virtuales”</vt:lpstr>
      <vt:lpstr>Introducción: </vt:lpstr>
      <vt:lpstr>Rol del estudiante en la evaluación para el aprendizaje virtual </vt:lpstr>
      <vt:lpstr>Rol del docente en la evaluación del aprendizaje virtual  </vt:lpstr>
      <vt:lpstr>Tipos de evaluación aplicados en la educación virtual .</vt:lpstr>
      <vt:lpstr>Algunas técnicas para evaluar el aprendizaje </vt:lpstr>
      <vt:lpstr>Instrumentos para evaluar el aprendizaje virtual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PONENCIA”</dc:title>
  <dc:creator>Keneth López</dc:creator>
  <cp:lastModifiedBy>MSc.Yamileth Dia</cp:lastModifiedBy>
  <cp:revision>38</cp:revision>
  <dcterms:created xsi:type="dcterms:W3CDTF">2023-08-16T17:06:53Z</dcterms:created>
  <dcterms:modified xsi:type="dcterms:W3CDTF">2023-09-28T05:26:28Z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0x010100986EBCD260ECBF46AAADE8319E96F691</vt:lpwstr>
  </property>
</Properties>
</file>