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7.xml" ContentType="application/vnd.openxmlformats-officedocument.presentationml.tags+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8.xml" ContentType="application/vnd.openxmlformats-officedocument.presentationml.tags+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9.xml" ContentType="application/vnd.openxmlformats-officedocument.presentationml.tags+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70" r:id="rId4"/>
    <p:sldId id="269" r:id="rId5"/>
    <p:sldId id="271" r:id="rId6"/>
    <p:sldId id="273" r:id="rId7"/>
    <p:sldId id="272" r:id="rId8"/>
    <p:sldId id="274" r:id="rId9"/>
    <p:sldId id="275" r:id="rId10"/>
    <p:sldId id="258" r:id="rId11"/>
  </p:sldIdLst>
  <p:sldSz cx="12192000" cy="6858000"/>
  <p:notesSz cx="6858000" cy="9144000"/>
  <p:custDataLst>
    <p:tags r:id="rId13"/>
  </p:custDataLst>
  <p:defaultText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6AAD"/>
    <a:srgbClr val="95B12F"/>
    <a:srgbClr val="069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419" autoAdjust="0"/>
  </p:normalViewPr>
  <p:slideViewPr>
    <p:cSldViewPr snapToGrid="0">
      <p:cViewPr varScale="1">
        <p:scale>
          <a:sx n="88" d="100"/>
          <a:sy n="88" d="100"/>
        </p:scale>
        <p:origin x="147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er Javier García Castillo" userId="cae3befe-aa9f-44dd-bd07-596b922b2796" providerId="ADAL" clId="{C435A2A4-55FF-44D8-9B07-B0A36A670AF7}"/>
    <pc:docChg chg="modSld">
      <pc:chgData name="Jeffer Javier García Castillo" userId="cae3befe-aa9f-44dd-bd07-596b922b2796" providerId="ADAL" clId="{C435A2A4-55FF-44D8-9B07-B0A36A670AF7}" dt="2023-10-03T19:48:28.325" v="5" actId="6549"/>
      <pc:docMkLst>
        <pc:docMk/>
      </pc:docMkLst>
      <pc:sldChg chg="modNotesTx">
        <pc:chgData name="Jeffer Javier García Castillo" userId="cae3befe-aa9f-44dd-bd07-596b922b2796" providerId="ADAL" clId="{C435A2A4-55FF-44D8-9B07-B0A36A670AF7}" dt="2023-10-03T19:44:48.713" v="1" actId="6549"/>
        <pc:sldMkLst>
          <pc:docMk/>
          <pc:sldMk cId="1337908180" sldId="269"/>
        </pc:sldMkLst>
      </pc:sldChg>
      <pc:sldChg chg="modNotesTx">
        <pc:chgData name="Jeffer Javier García Castillo" userId="cae3befe-aa9f-44dd-bd07-596b922b2796" providerId="ADAL" clId="{C435A2A4-55FF-44D8-9B07-B0A36A670AF7}" dt="2023-10-03T19:44:46.285" v="0" actId="6549"/>
        <pc:sldMkLst>
          <pc:docMk/>
          <pc:sldMk cId="58453257" sldId="270"/>
        </pc:sldMkLst>
      </pc:sldChg>
      <pc:sldChg chg="modNotesTx">
        <pc:chgData name="Jeffer Javier García Castillo" userId="cae3befe-aa9f-44dd-bd07-596b922b2796" providerId="ADAL" clId="{C435A2A4-55FF-44D8-9B07-B0A36A670AF7}" dt="2023-10-03T19:44:52.191" v="2" actId="6549"/>
        <pc:sldMkLst>
          <pc:docMk/>
          <pc:sldMk cId="810092934" sldId="271"/>
        </pc:sldMkLst>
      </pc:sldChg>
      <pc:sldChg chg="modNotesTx">
        <pc:chgData name="Jeffer Javier García Castillo" userId="cae3befe-aa9f-44dd-bd07-596b922b2796" providerId="ADAL" clId="{C435A2A4-55FF-44D8-9B07-B0A36A670AF7}" dt="2023-10-03T19:48:28.325" v="5" actId="6549"/>
        <pc:sldMkLst>
          <pc:docMk/>
          <pc:sldMk cId="2912529067" sldId="272"/>
        </pc:sldMkLst>
      </pc:sldChg>
      <pc:sldChg chg="modNotesTx">
        <pc:chgData name="Jeffer Javier García Castillo" userId="cae3befe-aa9f-44dd-bd07-596b922b2796" providerId="ADAL" clId="{C435A2A4-55FF-44D8-9B07-B0A36A670AF7}" dt="2023-10-03T19:44:54.776" v="3" actId="6549"/>
        <pc:sldMkLst>
          <pc:docMk/>
          <pc:sldMk cId="1702832464" sldId="273"/>
        </pc:sldMkLst>
      </pc:sldChg>
      <pc:sldChg chg="modNotesTx">
        <pc:chgData name="Jeffer Javier García Castillo" userId="cae3befe-aa9f-44dd-bd07-596b922b2796" providerId="ADAL" clId="{C435A2A4-55FF-44D8-9B07-B0A36A670AF7}" dt="2023-10-03T19:48:22.752" v="4" actId="6549"/>
        <pc:sldMkLst>
          <pc:docMk/>
          <pc:sldMk cId="307208506" sldId="27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022336-DEC6-4127-A2A3-7F64F90D6CD4}" type="doc">
      <dgm:prSet loTypeId="urn:microsoft.com/office/officeart/2008/layout/LinedList" loCatId="list" qsTypeId="urn:microsoft.com/office/officeart/2005/8/quickstyle/simple1" qsCatId="simple" csTypeId="urn:microsoft.com/office/officeart/2005/8/colors/colorful4" csCatId="colorful" phldr="1"/>
      <dgm:spPr/>
      <dgm:t>
        <a:bodyPr/>
        <a:lstStyle/>
        <a:p>
          <a:endParaRPr lang="es-ES"/>
        </a:p>
      </dgm:t>
    </dgm:pt>
    <dgm:pt modelId="{622149FA-3092-45BF-9805-DF9775324ADF}">
      <dgm:prSet phldrT="[Texto]" custT="1"/>
      <dgm:spPr/>
      <dgm:t>
        <a:bodyPr/>
        <a:lstStyle/>
        <a:p>
          <a:pPr algn="ctr"/>
          <a:r>
            <a:rPr lang="es-ES" sz="1600" b="1" dirty="0">
              <a:effectLst/>
              <a:latin typeface="Humnst777 BT" panose="020B0603030504020204" pitchFamily="34" charset="0"/>
            </a:rPr>
            <a:t>Monitoreo, Seguimiento y evaluación</a:t>
          </a:r>
        </a:p>
      </dgm:t>
    </dgm:pt>
    <dgm:pt modelId="{0933AD57-B7E7-4E7B-92E7-0C3E736BBA4C}" type="parTrans" cxnId="{9A1FBAF3-5D86-454F-977F-4C0206BFF1AD}">
      <dgm:prSet/>
      <dgm:spPr/>
      <dgm:t>
        <a:bodyPr/>
        <a:lstStyle/>
        <a:p>
          <a:pPr algn="ctr"/>
          <a:endParaRPr lang="es-ES" sz="1600" b="1">
            <a:effectLst/>
            <a:latin typeface="Humnst777 BT" panose="020B0603030504020204" pitchFamily="34" charset="0"/>
          </a:endParaRPr>
        </a:p>
      </dgm:t>
    </dgm:pt>
    <dgm:pt modelId="{0BDAA533-6282-43BA-BDDE-DEAF3F5B233A}" type="sibTrans" cxnId="{9A1FBAF3-5D86-454F-977F-4C0206BFF1AD}">
      <dgm:prSet/>
      <dgm:spPr/>
      <dgm:t>
        <a:bodyPr/>
        <a:lstStyle/>
        <a:p>
          <a:pPr algn="ctr"/>
          <a:endParaRPr lang="es-ES" sz="1600" b="1">
            <a:effectLst/>
            <a:latin typeface="Humnst777 BT" panose="020B0603030504020204" pitchFamily="34" charset="0"/>
          </a:endParaRPr>
        </a:p>
      </dgm:t>
    </dgm:pt>
    <dgm:pt modelId="{788E1DB7-2663-44F9-B812-8F7395E3D3B9}">
      <dgm:prSet phldrT="[Texto]" custT="1"/>
      <dgm:spPr/>
      <dgm:t>
        <a:bodyPr/>
        <a:lstStyle/>
        <a:p>
          <a:pPr algn="ctr"/>
          <a:r>
            <a:rPr lang="es-ES" sz="1600" b="1" dirty="0">
              <a:effectLst/>
              <a:latin typeface="Humnst777 BT" panose="020B0603030504020204" pitchFamily="34" charset="0"/>
            </a:rPr>
            <a:t>Centro de Atención Personalizada (CAP)</a:t>
          </a:r>
        </a:p>
      </dgm:t>
    </dgm:pt>
    <dgm:pt modelId="{C56A1636-968F-471C-BD6B-5334DCE29E39}" type="parTrans" cxnId="{24833F3C-7F6D-419B-A0CE-0A7A0828BFCA}">
      <dgm:prSet/>
      <dgm:spPr/>
      <dgm:t>
        <a:bodyPr/>
        <a:lstStyle/>
        <a:p>
          <a:pPr algn="ctr"/>
          <a:endParaRPr lang="es-ES" sz="1600" b="1">
            <a:effectLst/>
            <a:latin typeface="Humnst777 BT" panose="020B0603030504020204" pitchFamily="34" charset="0"/>
          </a:endParaRPr>
        </a:p>
      </dgm:t>
    </dgm:pt>
    <dgm:pt modelId="{0D50A382-D18C-4DB5-8B87-19E201F5B4D1}" type="sibTrans" cxnId="{24833F3C-7F6D-419B-A0CE-0A7A0828BFCA}">
      <dgm:prSet/>
      <dgm:spPr/>
      <dgm:t>
        <a:bodyPr/>
        <a:lstStyle/>
        <a:p>
          <a:pPr algn="ctr"/>
          <a:endParaRPr lang="es-ES" sz="1600" b="1">
            <a:effectLst/>
            <a:latin typeface="Humnst777 BT" panose="020B0603030504020204" pitchFamily="34" charset="0"/>
          </a:endParaRPr>
        </a:p>
      </dgm:t>
    </dgm:pt>
    <dgm:pt modelId="{00E667AF-79E3-4DC7-99B9-2DB5CC3A3F8B}">
      <dgm:prSet custT="1"/>
      <dgm:spPr/>
      <dgm:t>
        <a:bodyPr/>
        <a:lstStyle/>
        <a:p>
          <a:pPr algn="ctr"/>
          <a:r>
            <a:rPr lang="es-ES" sz="1600" b="1" dirty="0">
              <a:effectLst/>
              <a:latin typeface="Humnst777 BT" panose="020B0603030504020204" pitchFamily="34" charset="0"/>
            </a:rPr>
            <a:t>Educación Continua</a:t>
          </a:r>
        </a:p>
      </dgm:t>
    </dgm:pt>
    <dgm:pt modelId="{B658F720-4F4E-4DC5-BBB9-7D1DAE669D9E}" type="parTrans" cxnId="{0C2EF889-AD9E-4027-AD5E-A64A3DE21D79}">
      <dgm:prSet/>
      <dgm:spPr/>
      <dgm:t>
        <a:bodyPr/>
        <a:lstStyle/>
        <a:p>
          <a:pPr algn="ctr"/>
          <a:endParaRPr lang="es-ES" sz="1600" b="1">
            <a:effectLst/>
            <a:latin typeface="Humnst777 BT" panose="020B0603030504020204" pitchFamily="34" charset="0"/>
          </a:endParaRPr>
        </a:p>
      </dgm:t>
    </dgm:pt>
    <dgm:pt modelId="{4C7A2C93-619C-4CCD-9D1A-78349863DCEE}" type="sibTrans" cxnId="{0C2EF889-AD9E-4027-AD5E-A64A3DE21D79}">
      <dgm:prSet/>
      <dgm:spPr/>
      <dgm:t>
        <a:bodyPr/>
        <a:lstStyle/>
        <a:p>
          <a:pPr algn="ctr"/>
          <a:endParaRPr lang="es-ES" sz="1600" b="1">
            <a:effectLst/>
            <a:latin typeface="Humnst777 BT" panose="020B0603030504020204" pitchFamily="34" charset="0"/>
          </a:endParaRPr>
        </a:p>
      </dgm:t>
    </dgm:pt>
    <dgm:pt modelId="{6969CEF1-8D0C-47FB-A9F8-F117995AA64B}" type="pres">
      <dgm:prSet presAssocID="{C9022336-DEC6-4127-A2A3-7F64F90D6CD4}" presName="vert0" presStyleCnt="0">
        <dgm:presLayoutVars>
          <dgm:dir/>
          <dgm:animOne val="branch"/>
          <dgm:animLvl val="lvl"/>
        </dgm:presLayoutVars>
      </dgm:prSet>
      <dgm:spPr/>
    </dgm:pt>
    <dgm:pt modelId="{562A79D1-1738-43FC-B303-35ED37545FE1}" type="pres">
      <dgm:prSet presAssocID="{622149FA-3092-45BF-9805-DF9775324ADF}" presName="thickLine" presStyleLbl="alignNode1" presStyleIdx="0" presStyleCnt="3"/>
      <dgm:spPr/>
    </dgm:pt>
    <dgm:pt modelId="{9AB7385E-481F-442A-91C8-3FAA02B6BC9E}" type="pres">
      <dgm:prSet presAssocID="{622149FA-3092-45BF-9805-DF9775324ADF}" presName="horz1" presStyleCnt="0"/>
      <dgm:spPr/>
    </dgm:pt>
    <dgm:pt modelId="{ABD61BC6-166D-4A08-A82D-B96C855E731A}" type="pres">
      <dgm:prSet presAssocID="{622149FA-3092-45BF-9805-DF9775324ADF}" presName="tx1" presStyleLbl="revTx" presStyleIdx="0" presStyleCnt="3"/>
      <dgm:spPr/>
    </dgm:pt>
    <dgm:pt modelId="{2130F4FC-A74A-40A7-9AA3-24D2190BB279}" type="pres">
      <dgm:prSet presAssocID="{622149FA-3092-45BF-9805-DF9775324ADF}" presName="vert1" presStyleCnt="0"/>
      <dgm:spPr/>
    </dgm:pt>
    <dgm:pt modelId="{288FED8B-79C7-4E13-A6D8-B5F4F19886DC}" type="pres">
      <dgm:prSet presAssocID="{788E1DB7-2663-44F9-B812-8F7395E3D3B9}" presName="thickLine" presStyleLbl="alignNode1" presStyleIdx="1" presStyleCnt="3"/>
      <dgm:spPr/>
    </dgm:pt>
    <dgm:pt modelId="{4BF9402C-46A8-45B3-B2DB-8B6313856FF5}" type="pres">
      <dgm:prSet presAssocID="{788E1DB7-2663-44F9-B812-8F7395E3D3B9}" presName="horz1" presStyleCnt="0"/>
      <dgm:spPr/>
    </dgm:pt>
    <dgm:pt modelId="{091D95E4-54B2-4F20-A3A2-958BFC84811A}" type="pres">
      <dgm:prSet presAssocID="{788E1DB7-2663-44F9-B812-8F7395E3D3B9}" presName="tx1" presStyleLbl="revTx" presStyleIdx="1" presStyleCnt="3"/>
      <dgm:spPr/>
    </dgm:pt>
    <dgm:pt modelId="{1C51CFC8-774E-48DD-8C35-645944B87058}" type="pres">
      <dgm:prSet presAssocID="{788E1DB7-2663-44F9-B812-8F7395E3D3B9}" presName="vert1" presStyleCnt="0"/>
      <dgm:spPr/>
    </dgm:pt>
    <dgm:pt modelId="{675A0674-30E1-4BD1-8CCB-7546BFB72403}" type="pres">
      <dgm:prSet presAssocID="{00E667AF-79E3-4DC7-99B9-2DB5CC3A3F8B}" presName="thickLine" presStyleLbl="alignNode1" presStyleIdx="2" presStyleCnt="3"/>
      <dgm:spPr/>
    </dgm:pt>
    <dgm:pt modelId="{1CCFAED8-E027-4DD2-BD23-8E7892379F39}" type="pres">
      <dgm:prSet presAssocID="{00E667AF-79E3-4DC7-99B9-2DB5CC3A3F8B}" presName="horz1" presStyleCnt="0"/>
      <dgm:spPr/>
    </dgm:pt>
    <dgm:pt modelId="{FB742618-4F17-4EE9-BD52-99E31B37DF19}" type="pres">
      <dgm:prSet presAssocID="{00E667AF-79E3-4DC7-99B9-2DB5CC3A3F8B}" presName="tx1" presStyleLbl="revTx" presStyleIdx="2" presStyleCnt="3"/>
      <dgm:spPr/>
    </dgm:pt>
    <dgm:pt modelId="{BA33224D-5EBB-4128-ADE7-D7DA8118CE61}" type="pres">
      <dgm:prSet presAssocID="{00E667AF-79E3-4DC7-99B9-2DB5CC3A3F8B}" presName="vert1" presStyleCnt="0"/>
      <dgm:spPr/>
    </dgm:pt>
  </dgm:ptLst>
  <dgm:cxnLst>
    <dgm:cxn modelId="{E7C82112-0CF5-4755-AD37-0C598836E803}" type="presOf" srcId="{C9022336-DEC6-4127-A2A3-7F64F90D6CD4}" destId="{6969CEF1-8D0C-47FB-A9F8-F117995AA64B}" srcOrd="0" destOrd="0" presId="urn:microsoft.com/office/officeart/2008/layout/LinedList"/>
    <dgm:cxn modelId="{E97F2B22-5AC1-4AD8-938D-11EF69E9A87D}" type="presOf" srcId="{00E667AF-79E3-4DC7-99B9-2DB5CC3A3F8B}" destId="{FB742618-4F17-4EE9-BD52-99E31B37DF19}" srcOrd="0" destOrd="0" presId="urn:microsoft.com/office/officeart/2008/layout/LinedList"/>
    <dgm:cxn modelId="{24833F3C-7F6D-419B-A0CE-0A7A0828BFCA}" srcId="{C9022336-DEC6-4127-A2A3-7F64F90D6CD4}" destId="{788E1DB7-2663-44F9-B812-8F7395E3D3B9}" srcOrd="1" destOrd="0" parTransId="{C56A1636-968F-471C-BD6B-5334DCE29E39}" sibTransId="{0D50A382-D18C-4DB5-8B87-19E201F5B4D1}"/>
    <dgm:cxn modelId="{AA9FC078-14CC-4973-BB05-5BC1802E2157}" type="presOf" srcId="{622149FA-3092-45BF-9805-DF9775324ADF}" destId="{ABD61BC6-166D-4A08-A82D-B96C855E731A}" srcOrd="0" destOrd="0" presId="urn:microsoft.com/office/officeart/2008/layout/LinedList"/>
    <dgm:cxn modelId="{0C2EF889-AD9E-4027-AD5E-A64A3DE21D79}" srcId="{C9022336-DEC6-4127-A2A3-7F64F90D6CD4}" destId="{00E667AF-79E3-4DC7-99B9-2DB5CC3A3F8B}" srcOrd="2" destOrd="0" parTransId="{B658F720-4F4E-4DC5-BBB9-7D1DAE669D9E}" sibTransId="{4C7A2C93-619C-4CCD-9D1A-78349863DCEE}"/>
    <dgm:cxn modelId="{307E46D1-4778-4855-97B1-DD864C84B807}" type="presOf" srcId="{788E1DB7-2663-44F9-B812-8F7395E3D3B9}" destId="{091D95E4-54B2-4F20-A3A2-958BFC84811A}" srcOrd="0" destOrd="0" presId="urn:microsoft.com/office/officeart/2008/layout/LinedList"/>
    <dgm:cxn modelId="{9A1FBAF3-5D86-454F-977F-4C0206BFF1AD}" srcId="{C9022336-DEC6-4127-A2A3-7F64F90D6CD4}" destId="{622149FA-3092-45BF-9805-DF9775324ADF}" srcOrd="0" destOrd="0" parTransId="{0933AD57-B7E7-4E7B-92E7-0C3E736BBA4C}" sibTransId="{0BDAA533-6282-43BA-BDDE-DEAF3F5B233A}"/>
    <dgm:cxn modelId="{7899B114-F243-4AF1-A1B4-C4C9A3128DCD}" type="presParOf" srcId="{6969CEF1-8D0C-47FB-A9F8-F117995AA64B}" destId="{562A79D1-1738-43FC-B303-35ED37545FE1}" srcOrd="0" destOrd="0" presId="urn:microsoft.com/office/officeart/2008/layout/LinedList"/>
    <dgm:cxn modelId="{C083171E-F31B-4628-BCF4-D9A4D97C537C}" type="presParOf" srcId="{6969CEF1-8D0C-47FB-A9F8-F117995AA64B}" destId="{9AB7385E-481F-442A-91C8-3FAA02B6BC9E}" srcOrd="1" destOrd="0" presId="urn:microsoft.com/office/officeart/2008/layout/LinedList"/>
    <dgm:cxn modelId="{966231C6-48B0-46E2-9349-FE0E4DC0D1FF}" type="presParOf" srcId="{9AB7385E-481F-442A-91C8-3FAA02B6BC9E}" destId="{ABD61BC6-166D-4A08-A82D-B96C855E731A}" srcOrd="0" destOrd="0" presId="urn:microsoft.com/office/officeart/2008/layout/LinedList"/>
    <dgm:cxn modelId="{10C3E729-F6A3-4501-9BF0-C2C53A652993}" type="presParOf" srcId="{9AB7385E-481F-442A-91C8-3FAA02B6BC9E}" destId="{2130F4FC-A74A-40A7-9AA3-24D2190BB279}" srcOrd="1" destOrd="0" presId="urn:microsoft.com/office/officeart/2008/layout/LinedList"/>
    <dgm:cxn modelId="{647B6733-72BD-42E8-9A0B-D563887B4F6B}" type="presParOf" srcId="{6969CEF1-8D0C-47FB-A9F8-F117995AA64B}" destId="{288FED8B-79C7-4E13-A6D8-B5F4F19886DC}" srcOrd="2" destOrd="0" presId="urn:microsoft.com/office/officeart/2008/layout/LinedList"/>
    <dgm:cxn modelId="{B5A1A7E4-6BFA-4CAE-AF5B-8F8945F64A3D}" type="presParOf" srcId="{6969CEF1-8D0C-47FB-A9F8-F117995AA64B}" destId="{4BF9402C-46A8-45B3-B2DB-8B6313856FF5}" srcOrd="3" destOrd="0" presId="urn:microsoft.com/office/officeart/2008/layout/LinedList"/>
    <dgm:cxn modelId="{0996D976-362B-4468-B18F-E9A10FACDE3E}" type="presParOf" srcId="{4BF9402C-46A8-45B3-B2DB-8B6313856FF5}" destId="{091D95E4-54B2-4F20-A3A2-958BFC84811A}" srcOrd="0" destOrd="0" presId="urn:microsoft.com/office/officeart/2008/layout/LinedList"/>
    <dgm:cxn modelId="{DE028AE8-503B-40D0-83F6-BA65DC884166}" type="presParOf" srcId="{4BF9402C-46A8-45B3-B2DB-8B6313856FF5}" destId="{1C51CFC8-774E-48DD-8C35-645944B87058}" srcOrd="1" destOrd="0" presId="urn:microsoft.com/office/officeart/2008/layout/LinedList"/>
    <dgm:cxn modelId="{971F8B32-2B50-46B8-9F03-DD0ED7EE887B}" type="presParOf" srcId="{6969CEF1-8D0C-47FB-A9F8-F117995AA64B}" destId="{675A0674-30E1-4BD1-8CCB-7546BFB72403}" srcOrd="4" destOrd="0" presId="urn:microsoft.com/office/officeart/2008/layout/LinedList"/>
    <dgm:cxn modelId="{625B53DF-B22F-4F9D-BFA8-5644984DF7BF}" type="presParOf" srcId="{6969CEF1-8D0C-47FB-A9F8-F117995AA64B}" destId="{1CCFAED8-E027-4DD2-BD23-8E7892379F39}" srcOrd="5" destOrd="0" presId="urn:microsoft.com/office/officeart/2008/layout/LinedList"/>
    <dgm:cxn modelId="{D10E53E7-E1B2-4991-94A0-AA30E017B384}" type="presParOf" srcId="{1CCFAED8-E027-4DD2-BD23-8E7892379F39}" destId="{FB742618-4F17-4EE9-BD52-99E31B37DF19}" srcOrd="0" destOrd="0" presId="urn:microsoft.com/office/officeart/2008/layout/LinedList"/>
    <dgm:cxn modelId="{EFB460BD-B719-410C-A327-FF277506E62D}" type="presParOf" srcId="{1CCFAED8-E027-4DD2-BD23-8E7892379F39}" destId="{BA33224D-5EBB-4128-ADE7-D7DA8118CE61}" srcOrd="1" destOrd="0" presId="urn:microsoft.com/office/officeart/2008/layout/LinedList"/>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5161DC-A77F-4483-9630-17BD1DFA0281}" type="doc">
      <dgm:prSet loTypeId="urn:microsoft.com/office/officeart/2005/8/layout/pyramid2" loCatId="pyramid" qsTypeId="urn:microsoft.com/office/officeart/2005/8/quickstyle/3d1" qsCatId="3D" csTypeId="urn:microsoft.com/office/officeart/2005/8/colors/colorful5" csCatId="colorful" phldr="1"/>
      <dgm:spPr/>
      <dgm:t>
        <a:bodyPr/>
        <a:lstStyle/>
        <a:p>
          <a:endParaRPr lang="es-NI"/>
        </a:p>
      </dgm:t>
    </dgm:pt>
    <dgm:pt modelId="{0F500F41-D565-4DAE-B279-F34A606F7684}">
      <dgm:prSet phldrT="[Texto]" custT="1"/>
      <dgm:spPr/>
      <dgm:t>
        <a:bodyPr/>
        <a:lstStyle/>
        <a:p>
          <a:pPr algn="ctr"/>
          <a:r>
            <a:rPr lang="es-ES" sz="2400" dirty="0">
              <a:latin typeface="Humnst777"/>
            </a:rPr>
            <a:t>Estudiante</a:t>
          </a:r>
          <a:endParaRPr lang="es-NI" sz="2400" dirty="0">
            <a:latin typeface="Humnst777"/>
          </a:endParaRPr>
        </a:p>
      </dgm:t>
    </dgm:pt>
    <dgm:pt modelId="{EA5CFA76-9F2B-4467-9B71-7225DC3BDE63}" type="parTrans" cxnId="{C8BC2B2D-5B10-4B77-808A-0D3217A3FD63}">
      <dgm:prSet/>
      <dgm:spPr/>
      <dgm:t>
        <a:bodyPr/>
        <a:lstStyle/>
        <a:p>
          <a:pPr algn="ctr"/>
          <a:endParaRPr lang="es-NI" sz="2400">
            <a:latin typeface="Humnst777"/>
          </a:endParaRPr>
        </a:p>
      </dgm:t>
    </dgm:pt>
    <dgm:pt modelId="{6745303A-C31C-4281-98E0-00275BC82B26}" type="sibTrans" cxnId="{C8BC2B2D-5B10-4B77-808A-0D3217A3FD63}">
      <dgm:prSet custT="1"/>
      <dgm:spPr/>
      <dgm:t>
        <a:bodyPr/>
        <a:lstStyle/>
        <a:p>
          <a:pPr algn="ctr"/>
          <a:endParaRPr lang="es-NI" sz="2400">
            <a:latin typeface="Humnst777"/>
          </a:endParaRPr>
        </a:p>
      </dgm:t>
    </dgm:pt>
    <dgm:pt modelId="{96900141-58B4-49B3-BF33-C2B35E0A5FC8}">
      <dgm:prSet custT="1"/>
      <dgm:spPr/>
      <dgm:t>
        <a:bodyPr/>
        <a:lstStyle/>
        <a:p>
          <a:pPr algn="ctr"/>
          <a:r>
            <a:rPr lang="es-ES" sz="2400" dirty="0">
              <a:latin typeface="Humnst777"/>
            </a:rPr>
            <a:t>Docentes</a:t>
          </a:r>
          <a:endParaRPr lang="es-NI" sz="2400" dirty="0">
            <a:latin typeface="Humnst777"/>
          </a:endParaRPr>
        </a:p>
      </dgm:t>
    </dgm:pt>
    <dgm:pt modelId="{7260BC29-F692-41E1-92B6-71C73048B1B5}" type="parTrans" cxnId="{31B826F1-9E38-4BA7-8056-04D74254E74D}">
      <dgm:prSet/>
      <dgm:spPr/>
      <dgm:t>
        <a:bodyPr/>
        <a:lstStyle/>
        <a:p>
          <a:pPr algn="ctr"/>
          <a:endParaRPr lang="es-NI" sz="2400">
            <a:latin typeface="Humnst777"/>
          </a:endParaRPr>
        </a:p>
      </dgm:t>
    </dgm:pt>
    <dgm:pt modelId="{327434EC-B82D-4C6A-A134-6AF81318C4E9}" type="sibTrans" cxnId="{31B826F1-9E38-4BA7-8056-04D74254E74D}">
      <dgm:prSet custT="1"/>
      <dgm:spPr/>
      <dgm:t>
        <a:bodyPr/>
        <a:lstStyle/>
        <a:p>
          <a:pPr algn="ctr"/>
          <a:endParaRPr lang="es-NI" sz="2400">
            <a:latin typeface="Humnst777"/>
          </a:endParaRPr>
        </a:p>
      </dgm:t>
    </dgm:pt>
    <dgm:pt modelId="{BB32D4C5-C4F4-41A0-A0D3-390266906A49}">
      <dgm:prSet custT="1"/>
      <dgm:spPr/>
      <dgm:t>
        <a:bodyPr/>
        <a:lstStyle/>
        <a:p>
          <a:pPr algn="ctr"/>
          <a:r>
            <a:rPr lang="es-ES" sz="2400" dirty="0">
              <a:latin typeface="Humnst777"/>
            </a:rPr>
            <a:t>Recursos</a:t>
          </a:r>
          <a:endParaRPr lang="es-NI" sz="2400" dirty="0">
            <a:latin typeface="Humnst777"/>
          </a:endParaRPr>
        </a:p>
      </dgm:t>
    </dgm:pt>
    <dgm:pt modelId="{5A7C8651-7908-4175-BCCB-A87A4EC57274}" type="parTrans" cxnId="{E76CB156-E607-439F-92F7-E029E5E70DBE}">
      <dgm:prSet/>
      <dgm:spPr/>
      <dgm:t>
        <a:bodyPr/>
        <a:lstStyle/>
        <a:p>
          <a:pPr algn="ctr"/>
          <a:endParaRPr lang="es-NI" sz="2400">
            <a:latin typeface="Humnst777"/>
          </a:endParaRPr>
        </a:p>
      </dgm:t>
    </dgm:pt>
    <dgm:pt modelId="{BDBB9A82-A296-439C-89E0-44D415164A2F}" type="sibTrans" cxnId="{E76CB156-E607-439F-92F7-E029E5E70DBE}">
      <dgm:prSet custT="1"/>
      <dgm:spPr/>
      <dgm:t>
        <a:bodyPr/>
        <a:lstStyle/>
        <a:p>
          <a:pPr algn="ctr"/>
          <a:endParaRPr lang="es-NI" sz="2400">
            <a:latin typeface="Humnst777"/>
          </a:endParaRPr>
        </a:p>
      </dgm:t>
    </dgm:pt>
    <dgm:pt modelId="{96386073-12DC-456F-BDB8-1D9FF8DD9019}">
      <dgm:prSet custT="1"/>
      <dgm:spPr/>
      <dgm:t>
        <a:bodyPr/>
        <a:lstStyle/>
        <a:p>
          <a:pPr algn="ctr"/>
          <a:r>
            <a:rPr lang="es-ES" sz="2400" dirty="0">
              <a:latin typeface="Humnst777"/>
            </a:rPr>
            <a:t>LMS</a:t>
          </a:r>
          <a:endParaRPr lang="es-NI" sz="2400" dirty="0">
            <a:latin typeface="Humnst777"/>
          </a:endParaRPr>
        </a:p>
      </dgm:t>
    </dgm:pt>
    <dgm:pt modelId="{2C8B40AA-885D-469C-8B81-6DF5A3037117}" type="parTrans" cxnId="{EC9ADB12-6338-42D5-A89E-67CECED35FFF}">
      <dgm:prSet/>
      <dgm:spPr/>
      <dgm:t>
        <a:bodyPr/>
        <a:lstStyle/>
        <a:p>
          <a:pPr algn="ctr"/>
          <a:endParaRPr lang="es-NI" sz="2400">
            <a:latin typeface="Humnst777"/>
          </a:endParaRPr>
        </a:p>
      </dgm:t>
    </dgm:pt>
    <dgm:pt modelId="{2031196D-AD11-4F3A-8A38-8FD46A2D6600}" type="sibTrans" cxnId="{EC9ADB12-6338-42D5-A89E-67CECED35FFF}">
      <dgm:prSet/>
      <dgm:spPr/>
      <dgm:t>
        <a:bodyPr/>
        <a:lstStyle/>
        <a:p>
          <a:pPr algn="ctr"/>
          <a:endParaRPr lang="es-NI" sz="2400">
            <a:latin typeface="Humnst777"/>
          </a:endParaRPr>
        </a:p>
      </dgm:t>
    </dgm:pt>
    <dgm:pt modelId="{49F10820-C41E-42F8-9E38-97646AA4EA94}">
      <dgm:prSet custT="1"/>
      <dgm:spPr/>
      <dgm:t>
        <a:bodyPr/>
        <a:lstStyle/>
        <a:p>
          <a:pPr algn="ctr"/>
          <a:r>
            <a:rPr lang="es-ES" sz="2400" dirty="0">
              <a:latin typeface="Humnst777"/>
            </a:rPr>
            <a:t>Curso</a:t>
          </a:r>
          <a:endParaRPr lang="es-NI" sz="2400" dirty="0">
            <a:latin typeface="Humnst777"/>
          </a:endParaRPr>
        </a:p>
      </dgm:t>
    </dgm:pt>
    <dgm:pt modelId="{4E035407-1BB0-41E1-92AF-544F71539538}" type="parTrans" cxnId="{79FCB42A-F848-4EE4-96B8-397DD23DBF55}">
      <dgm:prSet/>
      <dgm:spPr/>
      <dgm:t>
        <a:bodyPr/>
        <a:lstStyle/>
        <a:p>
          <a:pPr algn="ctr"/>
          <a:endParaRPr lang="es-NI" sz="2400">
            <a:latin typeface="Humnst777"/>
          </a:endParaRPr>
        </a:p>
      </dgm:t>
    </dgm:pt>
    <dgm:pt modelId="{D4AA9AE5-80AD-49D1-8DA5-2479970BA7A0}" type="sibTrans" cxnId="{79FCB42A-F848-4EE4-96B8-397DD23DBF55}">
      <dgm:prSet/>
      <dgm:spPr/>
      <dgm:t>
        <a:bodyPr/>
        <a:lstStyle/>
        <a:p>
          <a:pPr algn="ctr"/>
          <a:endParaRPr lang="es-NI" sz="2400">
            <a:latin typeface="Humnst777"/>
          </a:endParaRPr>
        </a:p>
      </dgm:t>
    </dgm:pt>
    <dgm:pt modelId="{5A7958A9-1134-4C09-948C-89C56833AADA}">
      <dgm:prSet custT="1"/>
      <dgm:spPr/>
      <dgm:t>
        <a:bodyPr/>
        <a:lstStyle/>
        <a:p>
          <a:pPr algn="ctr"/>
          <a:r>
            <a:rPr lang="es-ES" sz="2400" dirty="0">
              <a:latin typeface="Humnst777"/>
            </a:rPr>
            <a:t>Actividades</a:t>
          </a:r>
          <a:endParaRPr lang="es-NI" sz="2400" dirty="0">
            <a:latin typeface="Humnst777"/>
          </a:endParaRPr>
        </a:p>
      </dgm:t>
    </dgm:pt>
    <dgm:pt modelId="{A39DE168-70CA-4469-8D43-AF4326B8BC77}" type="parTrans" cxnId="{8E507749-2AE3-4FDA-A0BC-550ED5A29A43}">
      <dgm:prSet/>
      <dgm:spPr/>
      <dgm:t>
        <a:bodyPr/>
        <a:lstStyle/>
        <a:p>
          <a:pPr algn="ctr"/>
          <a:endParaRPr lang="es-NI" sz="2400">
            <a:latin typeface="Humnst777"/>
          </a:endParaRPr>
        </a:p>
      </dgm:t>
    </dgm:pt>
    <dgm:pt modelId="{D5B6DFD6-BA62-4767-8EAA-F53CE5225158}" type="sibTrans" cxnId="{8E507749-2AE3-4FDA-A0BC-550ED5A29A43}">
      <dgm:prSet/>
      <dgm:spPr/>
      <dgm:t>
        <a:bodyPr/>
        <a:lstStyle/>
        <a:p>
          <a:pPr algn="ctr"/>
          <a:endParaRPr lang="es-NI" sz="2400">
            <a:latin typeface="Humnst777"/>
          </a:endParaRPr>
        </a:p>
      </dgm:t>
    </dgm:pt>
    <dgm:pt modelId="{E873E884-7AF8-47AE-A0F6-6D8E9B1587AF}">
      <dgm:prSet custT="1"/>
      <dgm:spPr/>
      <dgm:t>
        <a:bodyPr/>
        <a:lstStyle/>
        <a:p>
          <a:pPr algn="ctr"/>
          <a:r>
            <a:rPr lang="es-ES" sz="2400" dirty="0">
              <a:latin typeface="Humnst777"/>
            </a:rPr>
            <a:t>CAP</a:t>
          </a:r>
          <a:endParaRPr lang="es-NI" sz="2400" dirty="0">
            <a:latin typeface="Humnst777"/>
          </a:endParaRPr>
        </a:p>
      </dgm:t>
    </dgm:pt>
    <dgm:pt modelId="{41E58E13-9658-44FF-B6E1-9A7466433EC7}" type="parTrans" cxnId="{C6CA0C99-F036-4F69-8263-91A21D1A05EA}">
      <dgm:prSet/>
      <dgm:spPr/>
      <dgm:t>
        <a:bodyPr/>
        <a:lstStyle/>
        <a:p>
          <a:pPr algn="ctr"/>
          <a:endParaRPr lang="es-NI" sz="2400">
            <a:latin typeface="Humnst777"/>
          </a:endParaRPr>
        </a:p>
      </dgm:t>
    </dgm:pt>
    <dgm:pt modelId="{1F023B4F-F092-4A02-A98C-06C4273483D6}" type="sibTrans" cxnId="{C6CA0C99-F036-4F69-8263-91A21D1A05EA}">
      <dgm:prSet/>
      <dgm:spPr/>
      <dgm:t>
        <a:bodyPr/>
        <a:lstStyle/>
        <a:p>
          <a:pPr algn="ctr"/>
          <a:endParaRPr lang="es-NI" sz="2400">
            <a:latin typeface="Humnst777"/>
          </a:endParaRPr>
        </a:p>
      </dgm:t>
    </dgm:pt>
    <dgm:pt modelId="{89592783-A714-4638-833C-644B9D7FDC0E}" type="pres">
      <dgm:prSet presAssocID="{F75161DC-A77F-4483-9630-17BD1DFA0281}" presName="compositeShape" presStyleCnt="0">
        <dgm:presLayoutVars>
          <dgm:dir/>
          <dgm:resizeHandles/>
        </dgm:presLayoutVars>
      </dgm:prSet>
      <dgm:spPr/>
    </dgm:pt>
    <dgm:pt modelId="{38C61044-C931-43BA-8E75-08914A316F0B}" type="pres">
      <dgm:prSet presAssocID="{F75161DC-A77F-4483-9630-17BD1DFA0281}" presName="pyramid" presStyleLbl="node1" presStyleIdx="0" presStyleCnt="1"/>
      <dgm:spPr/>
    </dgm:pt>
    <dgm:pt modelId="{6DC33ACA-C3D3-4852-A34B-4FAF5C689F2F}" type="pres">
      <dgm:prSet presAssocID="{F75161DC-A77F-4483-9630-17BD1DFA0281}" presName="theList" presStyleCnt="0"/>
      <dgm:spPr/>
    </dgm:pt>
    <dgm:pt modelId="{3AC3384C-7F76-4FFB-BCDD-3C1365CB4831}" type="pres">
      <dgm:prSet presAssocID="{0F500F41-D565-4DAE-B279-F34A606F7684}" presName="aNode" presStyleLbl="fgAcc1" presStyleIdx="0" presStyleCnt="7">
        <dgm:presLayoutVars>
          <dgm:bulletEnabled val="1"/>
        </dgm:presLayoutVars>
      </dgm:prSet>
      <dgm:spPr/>
    </dgm:pt>
    <dgm:pt modelId="{A1035D89-1B28-4197-BBDF-FF825E8BEAA7}" type="pres">
      <dgm:prSet presAssocID="{0F500F41-D565-4DAE-B279-F34A606F7684}" presName="aSpace" presStyleCnt="0"/>
      <dgm:spPr/>
    </dgm:pt>
    <dgm:pt modelId="{A9D0EAF1-01CC-47F9-BFE6-E9C82B2572A3}" type="pres">
      <dgm:prSet presAssocID="{96900141-58B4-49B3-BF33-C2B35E0A5FC8}" presName="aNode" presStyleLbl="fgAcc1" presStyleIdx="1" presStyleCnt="7">
        <dgm:presLayoutVars>
          <dgm:bulletEnabled val="1"/>
        </dgm:presLayoutVars>
      </dgm:prSet>
      <dgm:spPr/>
    </dgm:pt>
    <dgm:pt modelId="{46478963-388F-4376-9B52-309FAD05EA17}" type="pres">
      <dgm:prSet presAssocID="{96900141-58B4-49B3-BF33-C2B35E0A5FC8}" presName="aSpace" presStyleCnt="0"/>
      <dgm:spPr/>
    </dgm:pt>
    <dgm:pt modelId="{A891BA25-92A6-41E5-B867-694987F54E74}" type="pres">
      <dgm:prSet presAssocID="{49F10820-C41E-42F8-9E38-97646AA4EA94}" presName="aNode" presStyleLbl="fgAcc1" presStyleIdx="2" presStyleCnt="7">
        <dgm:presLayoutVars>
          <dgm:bulletEnabled val="1"/>
        </dgm:presLayoutVars>
      </dgm:prSet>
      <dgm:spPr/>
    </dgm:pt>
    <dgm:pt modelId="{F4E23BFD-3413-40FE-B49D-83DFB1012511}" type="pres">
      <dgm:prSet presAssocID="{49F10820-C41E-42F8-9E38-97646AA4EA94}" presName="aSpace" presStyleCnt="0"/>
      <dgm:spPr/>
    </dgm:pt>
    <dgm:pt modelId="{99507E78-2E91-4A57-A690-2FA1497C8529}" type="pres">
      <dgm:prSet presAssocID="{BB32D4C5-C4F4-41A0-A0D3-390266906A49}" presName="aNode" presStyleLbl="fgAcc1" presStyleIdx="3" presStyleCnt="7">
        <dgm:presLayoutVars>
          <dgm:bulletEnabled val="1"/>
        </dgm:presLayoutVars>
      </dgm:prSet>
      <dgm:spPr/>
    </dgm:pt>
    <dgm:pt modelId="{DCF52947-DBB1-4E9A-9A83-AB4E6518CCD6}" type="pres">
      <dgm:prSet presAssocID="{BB32D4C5-C4F4-41A0-A0D3-390266906A49}" presName="aSpace" presStyleCnt="0"/>
      <dgm:spPr/>
    </dgm:pt>
    <dgm:pt modelId="{62B587A5-AC1C-4B84-98C1-77015C0A61BE}" type="pres">
      <dgm:prSet presAssocID="{5A7958A9-1134-4C09-948C-89C56833AADA}" presName="aNode" presStyleLbl="fgAcc1" presStyleIdx="4" presStyleCnt="7">
        <dgm:presLayoutVars>
          <dgm:bulletEnabled val="1"/>
        </dgm:presLayoutVars>
      </dgm:prSet>
      <dgm:spPr/>
    </dgm:pt>
    <dgm:pt modelId="{CB4AB021-CDA0-4582-9C85-7653CE7E9425}" type="pres">
      <dgm:prSet presAssocID="{5A7958A9-1134-4C09-948C-89C56833AADA}" presName="aSpace" presStyleCnt="0"/>
      <dgm:spPr/>
    </dgm:pt>
    <dgm:pt modelId="{5AC058DA-012D-440E-B4D0-D0095426EC8F}" type="pres">
      <dgm:prSet presAssocID="{96386073-12DC-456F-BDB8-1D9FF8DD9019}" presName="aNode" presStyleLbl="fgAcc1" presStyleIdx="5" presStyleCnt="7">
        <dgm:presLayoutVars>
          <dgm:bulletEnabled val="1"/>
        </dgm:presLayoutVars>
      </dgm:prSet>
      <dgm:spPr/>
    </dgm:pt>
    <dgm:pt modelId="{06A8F624-FA50-473A-B68B-47CCEB103692}" type="pres">
      <dgm:prSet presAssocID="{96386073-12DC-456F-BDB8-1D9FF8DD9019}" presName="aSpace" presStyleCnt="0"/>
      <dgm:spPr/>
    </dgm:pt>
    <dgm:pt modelId="{6679E670-43E0-47E7-B38F-FDFFC0284431}" type="pres">
      <dgm:prSet presAssocID="{E873E884-7AF8-47AE-A0F6-6D8E9B1587AF}" presName="aNode" presStyleLbl="fgAcc1" presStyleIdx="6" presStyleCnt="7">
        <dgm:presLayoutVars>
          <dgm:bulletEnabled val="1"/>
        </dgm:presLayoutVars>
      </dgm:prSet>
      <dgm:spPr/>
    </dgm:pt>
    <dgm:pt modelId="{6E9928E8-36CE-4D0A-9A3D-BEB19EFF4195}" type="pres">
      <dgm:prSet presAssocID="{E873E884-7AF8-47AE-A0F6-6D8E9B1587AF}" presName="aSpace" presStyleCnt="0"/>
      <dgm:spPr/>
    </dgm:pt>
  </dgm:ptLst>
  <dgm:cxnLst>
    <dgm:cxn modelId="{8837AE07-66DD-43D1-ADD7-396B67A04423}" type="presOf" srcId="{0F500F41-D565-4DAE-B279-F34A606F7684}" destId="{3AC3384C-7F76-4FFB-BCDD-3C1365CB4831}" srcOrd="0" destOrd="0" presId="urn:microsoft.com/office/officeart/2005/8/layout/pyramid2"/>
    <dgm:cxn modelId="{EC9ADB12-6338-42D5-A89E-67CECED35FFF}" srcId="{F75161DC-A77F-4483-9630-17BD1DFA0281}" destId="{96386073-12DC-456F-BDB8-1D9FF8DD9019}" srcOrd="5" destOrd="0" parTransId="{2C8B40AA-885D-469C-8B81-6DF5A3037117}" sibTransId="{2031196D-AD11-4F3A-8A38-8FD46A2D6600}"/>
    <dgm:cxn modelId="{E356C226-67F7-4AE0-8027-956130ABA8CD}" type="presOf" srcId="{96386073-12DC-456F-BDB8-1D9FF8DD9019}" destId="{5AC058DA-012D-440E-B4D0-D0095426EC8F}" srcOrd="0" destOrd="0" presId="urn:microsoft.com/office/officeart/2005/8/layout/pyramid2"/>
    <dgm:cxn modelId="{29970928-5738-4619-AB03-EA3E7E6A265C}" type="presOf" srcId="{E873E884-7AF8-47AE-A0F6-6D8E9B1587AF}" destId="{6679E670-43E0-47E7-B38F-FDFFC0284431}" srcOrd="0" destOrd="0" presId="urn:microsoft.com/office/officeart/2005/8/layout/pyramid2"/>
    <dgm:cxn modelId="{79FCB42A-F848-4EE4-96B8-397DD23DBF55}" srcId="{F75161DC-A77F-4483-9630-17BD1DFA0281}" destId="{49F10820-C41E-42F8-9E38-97646AA4EA94}" srcOrd="2" destOrd="0" parTransId="{4E035407-1BB0-41E1-92AF-544F71539538}" sibTransId="{D4AA9AE5-80AD-49D1-8DA5-2479970BA7A0}"/>
    <dgm:cxn modelId="{C8BC2B2D-5B10-4B77-808A-0D3217A3FD63}" srcId="{F75161DC-A77F-4483-9630-17BD1DFA0281}" destId="{0F500F41-D565-4DAE-B279-F34A606F7684}" srcOrd="0" destOrd="0" parTransId="{EA5CFA76-9F2B-4467-9B71-7225DC3BDE63}" sibTransId="{6745303A-C31C-4281-98E0-00275BC82B26}"/>
    <dgm:cxn modelId="{8E507749-2AE3-4FDA-A0BC-550ED5A29A43}" srcId="{F75161DC-A77F-4483-9630-17BD1DFA0281}" destId="{5A7958A9-1134-4C09-948C-89C56833AADA}" srcOrd="4" destOrd="0" parTransId="{A39DE168-70CA-4469-8D43-AF4326B8BC77}" sibTransId="{D5B6DFD6-BA62-4767-8EAA-F53CE5225158}"/>
    <dgm:cxn modelId="{997E6B52-3FBF-4982-AEAB-25390E1253A3}" type="presOf" srcId="{49F10820-C41E-42F8-9E38-97646AA4EA94}" destId="{A891BA25-92A6-41E5-B867-694987F54E74}" srcOrd="0" destOrd="0" presId="urn:microsoft.com/office/officeart/2005/8/layout/pyramid2"/>
    <dgm:cxn modelId="{4F695875-BACE-4A6F-AEAF-3A3CF148D887}" type="presOf" srcId="{5A7958A9-1134-4C09-948C-89C56833AADA}" destId="{62B587A5-AC1C-4B84-98C1-77015C0A61BE}" srcOrd="0" destOrd="0" presId="urn:microsoft.com/office/officeart/2005/8/layout/pyramid2"/>
    <dgm:cxn modelId="{E76CB156-E607-439F-92F7-E029E5E70DBE}" srcId="{F75161DC-A77F-4483-9630-17BD1DFA0281}" destId="{BB32D4C5-C4F4-41A0-A0D3-390266906A49}" srcOrd="3" destOrd="0" parTransId="{5A7C8651-7908-4175-BCCB-A87A4EC57274}" sibTransId="{BDBB9A82-A296-439C-89E0-44D415164A2F}"/>
    <dgm:cxn modelId="{30A1B08C-936E-4A7B-915D-9995E6318252}" type="presOf" srcId="{BB32D4C5-C4F4-41A0-A0D3-390266906A49}" destId="{99507E78-2E91-4A57-A690-2FA1497C8529}" srcOrd="0" destOrd="0" presId="urn:microsoft.com/office/officeart/2005/8/layout/pyramid2"/>
    <dgm:cxn modelId="{C6CA0C99-F036-4F69-8263-91A21D1A05EA}" srcId="{F75161DC-A77F-4483-9630-17BD1DFA0281}" destId="{E873E884-7AF8-47AE-A0F6-6D8E9B1587AF}" srcOrd="6" destOrd="0" parTransId="{41E58E13-9658-44FF-B6E1-9A7466433EC7}" sibTransId="{1F023B4F-F092-4A02-A98C-06C4273483D6}"/>
    <dgm:cxn modelId="{A839A0A8-9076-44C1-952A-E7055CED1696}" type="presOf" srcId="{96900141-58B4-49B3-BF33-C2B35E0A5FC8}" destId="{A9D0EAF1-01CC-47F9-BFE6-E9C82B2572A3}" srcOrd="0" destOrd="0" presId="urn:microsoft.com/office/officeart/2005/8/layout/pyramid2"/>
    <dgm:cxn modelId="{2944E9DB-5FAB-4151-AFE6-4C342B6FFC5A}" type="presOf" srcId="{F75161DC-A77F-4483-9630-17BD1DFA0281}" destId="{89592783-A714-4638-833C-644B9D7FDC0E}" srcOrd="0" destOrd="0" presId="urn:microsoft.com/office/officeart/2005/8/layout/pyramid2"/>
    <dgm:cxn modelId="{31B826F1-9E38-4BA7-8056-04D74254E74D}" srcId="{F75161DC-A77F-4483-9630-17BD1DFA0281}" destId="{96900141-58B4-49B3-BF33-C2B35E0A5FC8}" srcOrd="1" destOrd="0" parTransId="{7260BC29-F692-41E1-92B6-71C73048B1B5}" sibTransId="{327434EC-B82D-4C6A-A134-6AF81318C4E9}"/>
    <dgm:cxn modelId="{E9C4DEE2-48CE-4328-B094-36260DC57A6F}" type="presParOf" srcId="{89592783-A714-4638-833C-644B9D7FDC0E}" destId="{38C61044-C931-43BA-8E75-08914A316F0B}" srcOrd="0" destOrd="0" presId="urn:microsoft.com/office/officeart/2005/8/layout/pyramid2"/>
    <dgm:cxn modelId="{C72C7B14-18F9-43FB-8988-7EDB7BD269AB}" type="presParOf" srcId="{89592783-A714-4638-833C-644B9D7FDC0E}" destId="{6DC33ACA-C3D3-4852-A34B-4FAF5C689F2F}" srcOrd="1" destOrd="0" presId="urn:microsoft.com/office/officeart/2005/8/layout/pyramid2"/>
    <dgm:cxn modelId="{F680B577-2D3D-41A9-AEB4-681528FE3256}" type="presParOf" srcId="{6DC33ACA-C3D3-4852-A34B-4FAF5C689F2F}" destId="{3AC3384C-7F76-4FFB-BCDD-3C1365CB4831}" srcOrd="0" destOrd="0" presId="urn:microsoft.com/office/officeart/2005/8/layout/pyramid2"/>
    <dgm:cxn modelId="{58CFA7E9-F0FB-49EE-AE98-D7AD643ADE20}" type="presParOf" srcId="{6DC33ACA-C3D3-4852-A34B-4FAF5C689F2F}" destId="{A1035D89-1B28-4197-BBDF-FF825E8BEAA7}" srcOrd="1" destOrd="0" presId="urn:microsoft.com/office/officeart/2005/8/layout/pyramid2"/>
    <dgm:cxn modelId="{419EC7B0-487B-44DD-A95A-2842D211A77D}" type="presParOf" srcId="{6DC33ACA-C3D3-4852-A34B-4FAF5C689F2F}" destId="{A9D0EAF1-01CC-47F9-BFE6-E9C82B2572A3}" srcOrd="2" destOrd="0" presId="urn:microsoft.com/office/officeart/2005/8/layout/pyramid2"/>
    <dgm:cxn modelId="{88024593-3B89-455F-AF34-185C60B908FA}" type="presParOf" srcId="{6DC33ACA-C3D3-4852-A34B-4FAF5C689F2F}" destId="{46478963-388F-4376-9B52-309FAD05EA17}" srcOrd="3" destOrd="0" presId="urn:microsoft.com/office/officeart/2005/8/layout/pyramid2"/>
    <dgm:cxn modelId="{03DB87B4-295A-46EB-96E7-FB837611FC35}" type="presParOf" srcId="{6DC33ACA-C3D3-4852-A34B-4FAF5C689F2F}" destId="{A891BA25-92A6-41E5-B867-694987F54E74}" srcOrd="4" destOrd="0" presId="urn:microsoft.com/office/officeart/2005/8/layout/pyramid2"/>
    <dgm:cxn modelId="{FC6B9FC5-F1BD-47DA-9117-71DAE54897A2}" type="presParOf" srcId="{6DC33ACA-C3D3-4852-A34B-4FAF5C689F2F}" destId="{F4E23BFD-3413-40FE-B49D-83DFB1012511}" srcOrd="5" destOrd="0" presId="urn:microsoft.com/office/officeart/2005/8/layout/pyramid2"/>
    <dgm:cxn modelId="{A65B44E9-65A4-4595-B2F6-493750C57AA0}" type="presParOf" srcId="{6DC33ACA-C3D3-4852-A34B-4FAF5C689F2F}" destId="{99507E78-2E91-4A57-A690-2FA1497C8529}" srcOrd="6" destOrd="0" presId="urn:microsoft.com/office/officeart/2005/8/layout/pyramid2"/>
    <dgm:cxn modelId="{20CA3331-AA97-412A-9958-18D1B5826CAC}" type="presParOf" srcId="{6DC33ACA-C3D3-4852-A34B-4FAF5C689F2F}" destId="{DCF52947-DBB1-4E9A-9A83-AB4E6518CCD6}" srcOrd="7" destOrd="0" presId="urn:microsoft.com/office/officeart/2005/8/layout/pyramid2"/>
    <dgm:cxn modelId="{EB85CD28-5232-4A4B-9313-BB3D066120A2}" type="presParOf" srcId="{6DC33ACA-C3D3-4852-A34B-4FAF5C689F2F}" destId="{62B587A5-AC1C-4B84-98C1-77015C0A61BE}" srcOrd="8" destOrd="0" presId="urn:microsoft.com/office/officeart/2005/8/layout/pyramid2"/>
    <dgm:cxn modelId="{B5C08B3B-E4D1-4253-86BC-5631522F7F62}" type="presParOf" srcId="{6DC33ACA-C3D3-4852-A34B-4FAF5C689F2F}" destId="{CB4AB021-CDA0-4582-9C85-7653CE7E9425}" srcOrd="9" destOrd="0" presId="urn:microsoft.com/office/officeart/2005/8/layout/pyramid2"/>
    <dgm:cxn modelId="{15DB0BDF-A1C7-4646-98EF-5662A077EB19}" type="presParOf" srcId="{6DC33ACA-C3D3-4852-A34B-4FAF5C689F2F}" destId="{5AC058DA-012D-440E-B4D0-D0095426EC8F}" srcOrd="10" destOrd="0" presId="urn:microsoft.com/office/officeart/2005/8/layout/pyramid2"/>
    <dgm:cxn modelId="{14024975-1752-422E-9CCA-DF13B58A725B}" type="presParOf" srcId="{6DC33ACA-C3D3-4852-A34B-4FAF5C689F2F}" destId="{06A8F624-FA50-473A-B68B-47CCEB103692}" srcOrd="11" destOrd="0" presId="urn:microsoft.com/office/officeart/2005/8/layout/pyramid2"/>
    <dgm:cxn modelId="{56BD6F44-CDD2-4714-9CF1-3BDD6D728FBE}" type="presParOf" srcId="{6DC33ACA-C3D3-4852-A34B-4FAF5C689F2F}" destId="{6679E670-43E0-47E7-B38F-FDFFC0284431}" srcOrd="12" destOrd="0" presId="urn:microsoft.com/office/officeart/2005/8/layout/pyramid2"/>
    <dgm:cxn modelId="{C9A1376A-FD02-4D5B-89ED-D6BA459433ED}" type="presParOf" srcId="{6DC33ACA-C3D3-4852-A34B-4FAF5C689F2F}" destId="{6E9928E8-36CE-4D0A-9A3D-BEB19EFF4195}" srcOrd="13" destOrd="0" presId="urn:microsoft.com/office/officeart/2005/8/layout/pyramid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601BAD-FF8D-4C41-A436-A0842A071C8C}" type="doc">
      <dgm:prSet loTypeId="urn:microsoft.com/office/officeart/2005/8/layout/bProcess3" loCatId="process" qsTypeId="urn:microsoft.com/office/officeart/2005/8/quickstyle/simple3" qsCatId="simple" csTypeId="urn:microsoft.com/office/officeart/2005/8/colors/colorful1" csCatId="colorful" phldr="1"/>
      <dgm:spPr/>
      <dgm:t>
        <a:bodyPr/>
        <a:lstStyle/>
        <a:p>
          <a:endParaRPr lang="es-NI"/>
        </a:p>
      </dgm:t>
    </dgm:pt>
    <dgm:pt modelId="{774B3938-9BEC-4B1F-8712-47FADC2F24BB}">
      <dgm:prSet phldrT="[Texto]" custT="1"/>
      <dgm:spPr/>
      <dgm:t>
        <a:bodyPr/>
        <a:lstStyle/>
        <a:p>
          <a:r>
            <a:rPr lang="es-ES" sz="1400" b="1" dirty="0">
              <a:latin typeface="Humnst777"/>
            </a:rPr>
            <a:t>Curso Virtualizado</a:t>
          </a:r>
          <a:endParaRPr lang="es-NI" sz="1400" b="1" dirty="0">
            <a:latin typeface="Humnst777"/>
          </a:endParaRPr>
        </a:p>
      </dgm:t>
    </dgm:pt>
    <dgm:pt modelId="{75CC393B-40FD-4241-A97C-CFF37DBACC29}" type="parTrans" cxnId="{39A0B94B-8461-4EA8-9533-B0546D99EC6A}">
      <dgm:prSet/>
      <dgm:spPr/>
      <dgm:t>
        <a:bodyPr/>
        <a:lstStyle/>
        <a:p>
          <a:endParaRPr lang="es-NI" sz="1400" b="1">
            <a:latin typeface="Humnst777"/>
          </a:endParaRPr>
        </a:p>
      </dgm:t>
    </dgm:pt>
    <dgm:pt modelId="{04F93DF7-D8F0-42BB-BF97-BD51E1B92AD6}" type="sibTrans" cxnId="{39A0B94B-8461-4EA8-9533-B0546D99EC6A}">
      <dgm:prSet custT="1"/>
      <dgm:spPr/>
      <dgm:t>
        <a:bodyPr/>
        <a:lstStyle/>
        <a:p>
          <a:endParaRPr lang="es-NI" sz="1400" b="1">
            <a:latin typeface="Humnst777"/>
          </a:endParaRPr>
        </a:p>
      </dgm:t>
    </dgm:pt>
    <dgm:pt modelId="{E2465463-9703-427E-9A17-6F083C8F3D3E}">
      <dgm:prSet phldrT="[Texto]" custT="1"/>
      <dgm:spPr/>
      <dgm:t>
        <a:bodyPr/>
        <a:lstStyle/>
        <a:p>
          <a:r>
            <a:rPr lang="es-ES" sz="1400" b="1" dirty="0">
              <a:latin typeface="Humnst777"/>
            </a:rPr>
            <a:t>Matrícula (Envío de convocatorias)</a:t>
          </a:r>
          <a:endParaRPr lang="es-NI" sz="1400" b="1" dirty="0">
            <a:latin typeface="Humnst777"/>
          </a:endParaRPr>
        </a:p>
      </dgm:t>
    </dgm:pt>
    <dgm:pt modelId="{656D0AAB-1070-41B6-ACEB-64870D6E829D}" type="parTrans" cxnId="{18A35E11-3993-4461-B8AD-FAD3473F9311}">
      <dgm:prSet/>
      <dgm:spPr/>
      <dgm:t>
        <a:bodyPr/>
        <a:lstStyle/>
        <a:p>
          <a:endParaRPr lang="es-NI" sz="1400" b="1">
            <a:latin typeface="Humnst777"/>
          </a:endParaRPr>
        </a:p>
      </dgm:t>
    </dgm:pt>
    <dgm:pt modelId="{931AC25C-7B27-4667-8B8E-DDF6B4915541}" type="sibTrans" cxnId="{18A35E11-3993-4461-B8AD-FAD3473F9311}">
      <dgm:prSet custT="1"/>
      <dgm:spPr/>
      <dgm:t>
        <a:bodyPr/>
        <a:lstStyle/>
        <a:p>
          <a:endParaRPr lang="es-NI" sz="1400" b="1">
            <a:latin typeface="Humnst777"/>
          </a:endParaRPr>
        </a:p>
      </dgm:t>
    </dgm:pt>
    <dgm:pt modelId="{85B01E61-09A1-41F9-8660-C25520E7CEB2}">
      <dgm:prSet phldrT="[Texto]" custT="1"/>
      <dgm:spPr/>
      <dgm:t>
        <a:bodyPr/>
        <a:lstStyle/>
        <a:p>
          <a:r>
            <a:rPr lang="es-ES" sz="1400" b="1" dirty="0">
              <a:latin typeface="Humnst777"/>
            </a:rPr>
            <a:t>Seguimiento a matrícula</a:t>
          </a:r>
          <a:endParaRPr lang="es-NI" sz="1400" b="1" dirty="0">
            <a:latin typeface="Humnst777"/>
          </a:endParaRPr>
        </a:p>
      </dgm:t>
    </dgm:pt>
    <dgm:pt modelId="{6D33058F-DACC-468F-9DA5-AB2DA3BC2CC2}" type="parTrans" cxnId="{F8960DFD-8157-466B-8F80-E3EF5FEF3369}">
      <dgm:prSet/>
      <dgm:spPr/>
      <dgm:t>
        <a:bodyPr/>
        <a:lstStyle/>
        <a:p>
          <a:endParaRPr lang="es-NI" sz="1400" b="1">
            <a:latin typeface="Humnst777"/>
          </a:endParaRPr>
        </a:p>
      </dgm:t>
    </dgm:pt>
    <dgm:pt modelId="{6ED2DE7D-C4F0-4CC8-944E-B6C10DD88B5B}" type="sibTrans" cxnId="{F8960DFD-8157-466B-8F80-E3EF5FEF3369}">
      <dgm:prSet custT="1"/>
      <dgm:spPr/>
      <dgm:t>
        <a:bodyPr/>
        <a:lstStyle/>
        <a:p>
          <a:endParaRPr lang="es-NI" sz="1400" b="1">
            <a:latin typeface="Humnst777"/>
          </a:endParaRPr>
        </a:p>
      </dgm:t>
    </dgm:pt>
    <dgm:pt modelId="{D8685F62-1A71-4E28-85A7-87A3D53AB5E9}">
      <dgm:prSet phldrT="[Texto]" custT="1"/>
      <dgm:spPr/>
      <dgm:t>
        <a:bodyPr/>
        <a:lstStyle/>
        <a:p>
          <a:r>
            <a:rPr lang="es-ES" sz="1400" b="1" dirty="0">
              <a:latin typeface="Humnst777"/>
            </a:rPr>
            <a:t>Notificaciones de inicio de curso (Docentes y Estudiantes)</a:t>
          </a:r>
          <a:endParaRPr lang="es-NI" sz="1400" b="1" dirty="0">
            <a:latin typeface="Humnst777"/>
          </a:endParaRPr>
        </a:p>
      </dgm:t>
    </dgm:pt>
    <dgm:pt modelId="{169FF9B6-9CA8-42C2-894C-B47ACA4EC161}" type="parTrans" cxnId="{41F39461-BDC9-4DF8-8CC7-C9C9F86E3D30}">
      <dgm:prSet/>
      <dgm:spPr/>
      <dgm:t>
        <a:bodyPr/>
        <a:lstStyle/>
        <a:p>
          <a:endParaRPr lang="es-NI" sz="1400" b="1">
            <a:latin typeface="Humnst777"/>
          </a:endParaRPr>
        </a:p>
      </dgm:t>
    </dgm:pt>
    <dgm:pt modelId="{B87D78AF-DF9C-46C6-84E1-F3F83FBB0C10}" type="sibTrans" cxnId="{41F39461-BDC9-4DF8-8CC7-C9C9F86E3D30}">
      <dgm:prSet custT="1"/>
      <dgm:spPr/>
      <dgm:t>
        <a:bodyPr/>
        <a:lstStyle/>
        <a:p>
          <a:endParaRPr lang="es-NI" sz="1400" b="1">
            <a:latin typeface="Humnst777"/>
          </a:endParaRPr>
        </a:p>
      </dgm:t>
    </dgm:pt>
    <dgm:pt modelId="{517D8925-EDB5-4772-92B8-05834C223C3F}">
      <dgm:prSet phldrT="[Texto]" custT="1"/>
      <dgm:spPr/>
      <dgm:t>
        <a:bodyPr/>
        <a:lstStyle/>
        <a:p>
          <a:r>
            <a:rPr lang="es-ES" sz="1400" b="1" dirty="0">
              <a:latin typeface="Humnst777"/>
            </a:rPr>
            <a:t>Inicio de curso (Aseguramiento de que docentes y estudiantes ingresen)</a:t>
          </a:r>
          <a:endParaRPr lang="es-NI" sz="1400" b="1" dirty="0">
            <a:latin typeface="Humnst777"/>
          </a:endParaRPr>
        </a:p>
      </dgm:t>
    </dgm:pt>
    <dgm:pt modelId="{FDEF603E-7CA5-42F7-B1DC-15EBA702F1F2}" type="parTrans" cxnId="{2ECCD43C-5390-46B2-B3DD-E0C84570AF65}">
      <dgm:prSet/>
      <dgm:spPr/>
      <dgm:t>
        <a:bodyPr/>
        <a:lstStyle/>
        <a:p>
          <a:endParaRPr lang="es-NI" sz="1400" b="1">
            <a:latin typeface="Humnst777"/>
          </a:endParaRPr>
        </a:p>
      </dgm:t>
    </dgm:pt>
    <dgm:pt modelId="{57E975F4-C48B-4D44-A8D3-36DC5AA2D79D}" type="sibTrans" cxnId="{2ECCD43C-5390-46B2-B3DD-E0C84570AF65}">
      <dgm:prSet custT="1"/>
      <dgm:spPr/>
      <dgm:t>
        <a:bodyPr/>
        <a:lstStyle/>
        <a:p>
          <a:endParaRPr lang="es-NI" sz="1400" b="1">
            <a:latin typeface="Humnst777"/>
          </a:endParaRPr>
        </a:p>
      </dgm:t>
    </dgm:pt>
    <dgm:pt modelId="{A991858C-9C52-4CA8-B69A-D1F9C02B903B}">
      <dgm:prSet custT="1"/>
      <dgm:spPr/>
      <dgm:t>
        <a:bodyPr/>
        <a:lstStyle/>
        <a:p>
          <a:r>
            <a:rPr lang="es-ES" sz="1400" b="1" dirty="0">
              <a:latin typeface="Humnst777"/>
            </a:rPr>
            <a:t>Revisión de curso (Asegurar que las configuraciones estén en correspondencia a lo orientado)</a:t>
          </a:r>
          <a:endParaRPr lang="es-NI" sz="1400" b="1" dirty="0">
            <a:latin typeface="Humnst777"/>
          </a:endParaRPr>
        </a:p>
      </dgm:t>
    </dgm:pt>
    <dgm:pt modelId="{2F8419D5-588B-4213-8107-5C523D4D7E51}" type="parTrans" cxnId="{A31E63C7-4649-4703-9FDC-B31314E49229}">
      <dgm:prSet/>
      <dgm:spPr/>
      <dgm:t>
        <a:bodyPr/>
        <a:lstStyle/>
        <a:p>
          <a:endParaRPr lang="es-NI" sz="1400" b="1">
            <a:latin typeface="Humnst777"/>
          </a:endParaRPr>
        </a:p>
      </dgm:t>
    </dgm:pt>
    <dgm:pt modelId="{31A57CAA-7AC8-40EC-A2EB-732784B2A668}" type="sibTrans" cxnId="{A31E63C7-4649-4703-9FDC-B31314E49229}">
      <dgm:prSet custT="1"/>
      <dgm:spPr/>
      <dgm:t>
        <a:bodyPr/>
        <a:lstStyle/>
        <a:p>
          <a:endParaRPr lang="es-NI" sz="1400" b="1">
            <a:latin typeface="Humnst777"/>
          </a:endParaRPr>
        </a:p>
      </dgm:t>
    </dgm:pt>
    <dgm:pt modelId="{FDBEEB1C-B65D-4682-9EE0-6C9C2450A96B}">
      <dgm:prSet custT="1"/>
      <dgm:spPr/>
      <dgm:t>
        <a:bodyPr/>
        <a:lstStyle/>
        <a:p>
          <a:r>
            <a:rPr lang="es-ES" sz="1400" b="1" dirty="0">
              <a:latin typeface="Humnst777"/>
            </a:rPr>
            <a:t>Monitoreo y seguimiento (Durante todo el desarrollo del curso a docentes y estudiantes)</a:t>
          </a:r>
          <a:endParaRPr lang="es-NI" sz="1400" b="1" dirty="0">
            <a:latin typeface="Humnst777"/>
          </a:endParaRPr>
        </a:p>
      </dgm:t>
    </dgm:pt>
    <dgm:pt modelId="{8086BC83-E589-4E31-B5B6-CB73FD5600BB}" type="parTrans" cxnId="{10A79B10-53B4-4903-A5C1-946B8E39582C}">
      <dgm:prSet/>
      <dgm:spPr/>
      <dgm:t>
        <a:bodyPr/>
        <a:lstStyle/>
        <a:p>
          <a:endParaRPr lang="es-NI" sz="1400" b="1">
            <a:latin typeface="Humnst777"/>
          </a:endParaRPr>
        </a:p>
      </dgm:t>
    </dgm:pt>
    <dgm:pt modelId="{68DE8FEF-A4DA-40D9-9F38-4B536EA31C00}" type="sibTrans" cxnId="{10A79B10-53B4-4903-A5C1-946B8E39582C}">
      <dgm:prSet custT="1"/>
      <dgm:spPr/>
      <dgm:t>
        <a:bodyPr/>
        <a:lstStyle/>
        <a:p>
          <a:endParaRPr lang="es-NI" sz="1400" b="1">
            <a:latin typeface="Humnst777"/>
          </a:endParaRPr>
        </a:p>
      </dgm:t>
    </dgm:pt>
    <dgm:pt modelId="{AA779122-6FB9-4BCF-A666-17DC5D2EE8F2}">
      <dgm:prSet custT="1"/>
      <dgm:spPr/>
      <dgm:t>
        <a:bodyPr/>
        <a:lstStyle/>
        <a:p>
          <a:r>
            <a:rPr lang="es-ES" sz="1400" b="1" dirty="0">
              <a:latin typeface="Humnst777"/>
            </a:rPr>
            <a:t>Aplicación de encuesta de satisfacción</a:t>
          </a:r>
          <a:endParaRPr lang="es-NI" sz="1400" b="1" dirty="0">
            <a:latin typeface="Humnst777"/>
          </a:endParaRPr>
        </a:p>
      </dgm:t>
    </dgm:pt>
    <dgm:pt modelId="{D3FC406D-B8B8-4EBF-8A0A-9F518B2D4426}" type="parTrans" cxnId="{E76B0266-AA78-42BF-89FE-4111AC3438F2}">
      <dgm:prSet/>
      <dgm:spPr/>
      <dgm:t>
        <a:bodyPr/>
        <a:lstStyle/>
        <a:p>
          <a:endParaRPr lang="es-NI" sz="1400" b="1">
            <a:latin typeface="Humnst777"/>
          </a:endParaRPr>
        </a:p>
      </dgm:t>
    </dgm:pt>
    <dgm:pt modelId="{FCDE838F-D558-46DD-AC05-3F54D4BA1BCC}" type="sibTrans" cxnId="{E76B0266-AA78-42BF-89FE-4111AC3438F2}">
      <dgm:prSet custT="1"/>
      <dgm:spPr/>
      <dgm:t>
        <a:bodyPr/>
        <a:lstStyle/>
        <a:p>
          <a:endParaRPr lang="es-NI" sz="1400" b="1">
            <a:latin typeface="Humnst777"/>
          </a:endParaRPr>
        </a:p>
      </dgm:t>
    </dgm:pt>
    <dgm:pt modelId="{9138D85E-E7F9-430A-8545-783E6F82E16F}">
      <dgm:prSet custT="1"/>
      <dgm:spPr/>
      <dgm:t>
        <a:bodyPr/>
        <a:lstStyle/>
        <a:p>
          <a:r>
            <a:rPr lang="es-ES" sz="1400" b="1" dirty="0">
              <a:latin typeface="Humnst777"/>
            </a:rPr>
            <a:t>Notificación de finalización de curso</a:t>
          </a:r>
          <a:endParaRPr lang="es-NI" sz="1400" b="1" dirty="0">
            <a:latin typeface="Humnst777"/>
          </a:endParaRPr>
        </a:p>
      </dgm:t>
    </dgm:pt>
    <dgm:pt modelId="{9AA70A06-6F6D-4639-A4C2-3E4621A92FE2}" type="parTrans" cxnId="{573E4E6B-59EC-47A0-9CD4-E9C11291C12E}">
      <dgm:prSet/>
      <dgm:spPr/>
      <dgm:t>
        <a:bodyPr/>
        <a:lstStyle/>
        <a:p>
          <a:endParaRPr lang="es-NI" sz="1400" b="1">
            <a:latin typeface="Humnst777"/>
          </a:endParaRPr>
        </a:p>
      </dgm:t>
    </dgm:pt>
    <dgm:pt modelId="{BD291D1D-538B-4135-87B3-24D9F30E60C8}" type="sibTrans" cxnId="{573E4E6B-59EC-47A0-9CD4-E9C11291C12E}">
      <dgm:prSet custT="1"/>
      <dgm:spPr/>
      <dgm:t>
        <a:bodyPr/>
        <a:lstStyle/>
        <a:p>
          <a:endParaRPr lang="es-NI" sz="1400" b="1">
            <a:latin typeface="Humnst777"/>
          </a:endParaRPr>
        </a:p>
      </dgm:t>
    </dgm:pt>
    <dgm:pt modelId="{9AA56FE0-C9B9-4378-92E8-42FFD76B8FB4}">
      <dgm:prSet custT="1"/>
      <dgm:spPr/>
      <dgm:t>
        <a:bodyPr/>
        <a:lstStyle/>
        <a:p>
          <a:r>
            <a:rPr lang="es-ES" sz="1400" b="1" dirty="0">
              <a:latin typeface="Humnst777"/>
            </a:rPr>
            <a:t>Monitoreo a semana de recuperación</a:t>
          </a:r>
          <a:endParaRPr lang="es-NI" sz="1400" b="1" dirty="0">
            <a:latin typeface="Humnst777"/>
          </a:endParaRPr>
        </a:p>
      </dgm:t>
    </dgm:pt>
    <dgm:pt modelId="{6B422BC4-9C10-4D87-9B22-F30EB48F1765}" type="parTrans" cxnId="{E8FCC884-BBDC-4628-B5AF-D8404EA0BF5C}">
      <dgm:prSet/>
      <dgm:spPr/>
      <dgm:t>
        <a:bodyPr/>
        <a:lstStyle/>
        <a:p>
          <a:endParaRPr lang="es-NI" sz="1400" b="1">
            <a:latin typeface="Humnst777"/>
          </a:endParaRPr>
        </a:p>
      </dgm:t>
    </dgm:pt>
    <dgm:pt modelId="{B4529FE8-277E-42DE-8297-34EA682AB025}" type="sibTrans" cxnId="{E8FCC884-BBDC-4628-B5AF-D8404EA0BF5C}">
      <dgm:prSet custT="1"/>
      <dgm:spPr/>
      <dgm:t>
        <a:bodyPr/>
        <a:lstStyle/>
        <a:p>
          <a:endParaRPr lang="es-NI" sz="1400" b="1">
            <a:latin typeface="Humnst777"/>
          </a:endParaRPr>
        </a:p>
      </dgm:t>
    </dgm:pt>
    <dgm:pt modelId="{054EF53D-E70E-490A-BAF2-75C2141AE1BD}">
      <dgm:prSet custT="1"/>
      <dgm:spPr/>
      <dgm:t>
        <a:bodyPr/>
        <a:lstStyle/>
        <a:p>
          <a:r>
            <a:rPr lang="es-ES" sz="1400" b="1" dirty="0">
              <a:latin typeface="Humnst777"/>
            </a:rPr>
            <a:t>Solicitud y monitoreo de cierre de actas</a:t>
          </a:r>
          <a:endParaRPr lang="es-NI" sz="1400" b="1" dirty="0">
            <a:latin typeface="Humnst777"/>
          </a:endParaRPr>
        </a:p>
      </dgm:t>
    </dgm:pt>
    <dgm:pt modelId="{0933B0CA-657A-4D2C-95D0-2DB2CB963F01}" type="parTrans" cxnId="{1FDF1A29-41F0-407A-9144-0E1937B21234}">
      <dgm:prSet/>
      <dgm:spPr/>
      <dgm:t>
        <a:bodyPr/>
        <a:lstStyle/>
        <a:p>
          <a:endParaRPr lang="es-NI" sz="1400" b="1">
            <a:latin typeface="Humnst777"/>
          </a:endParaRPr>
        </a:p>
      </dgm:t>
    </dgm:pt>
    <dgm:pt modelId="{30DC0A65-7624-48EB-BCFF-4A3F532E82FC}" type="sibTrans" cxnId="{1FDF1A29-41F0-407A-9144-0E1937B21234}">
      <dgm:prSet/>
      <dgm:spPr/>
      <dgm:t>
        <a:bodyPr/>
        <a:lstStyle/>
        <a:p>
          <a:endParaRPr lang="es-NI" sz="1400" b="1">
            <a:latin typeface="Humnst777"/>
          </a:endParaRPr>
        </a:p>
      </dgm:t>
    </dgm:pt>
    <dgm:pt modelId="{9E800659-1CDE-4EAF-B954-BC0E5CFD19FB}" type="pres">
      <dgm:prSet presAssocID="{79601BAD-FF8D-4C41-A436-A0842A071C8C}" presName="Name0" presStyleCnt="0">
        <dgm:presLayoutVars>
          <dgm:dir/>
          <dgm:resizeHandles val="exact"/>
        </dgm:presLayoutVars>
      </dgm:prSet>
      <dgm:spPr/>
    </dgm:pt>
    <dgm:pt modelId="{768ACA11-82D0-4CEC-9BE7-1CB65A1E4961}" type="pres">
      <dgm:prSet presAssocID="{774B3938-9BEC-4B1F-8712-47FADC2F24BB}" presName="node" presStyleLbl="node1" presStyleIdx="0" presStyleCnt="11">
        <dgm:presLayoutVars>
          <dgm:bulletEnabled val="1"/>
        </dgm:presLayoutVars>
      </dgm:prSet>
      <dgm:spPr/>
    </dgm:pt>
    <dgm:pt modelId="{6ABF59F2-8669-4401-8ED3-B5F33612A7AE}" type="pres">
      <dgm:prSet presAssocID="{04F93DF7-D8F0-42BB-BF97-BD51E1B92AD6}" presName="sibTrans" presStyleLbl="sibTrans1D1" presStyleIdx="0" presStyleCnt="10"/>
      <dgm:spPr/>
    </dgm:pt>
    <dgm:pt modelId="{BBA58A51-F5ED-4ED8-B380-87EBD53E70A6}" type="pres">
      <dgm:prSet presAssocID="{04F93DF7-D8F0-42BB-BF97-BD51E1B92AD6}" presName="connectorText" presStyleLbl="sibTrans1D1" presStyleIdx="0" presStyleCnt="10"/>
      <dgm:spPr/>
    </dgm:pt>
    <dgm:pt modelId="{53566D93-F000-4767-AD44-FBF3421D444C}" type="pres">
      <dgm:prSet presAssocID="{A991858C-9C52-4CA8-B69A-D1F9C02B903B}" presName="node" presStyleLbl="node1" presStyleIdx="1" presStyleCnt="11">
        <dgm:presLayoutVars>
          <dgm:bulletEnabled val="1"/>
        </dgm:presLayoutVars>
      </dgm:prSet>
      <dgm:spPr/>
    </dgm:pt>
    <dgm:pt modelId="{C4450CB9-5DD6-4D33-BF6A-B5C0CF02278B}" type="pres">
      <dgm:prSet presAssocID="{31A57CAA-7AC8-40EC-A2EB-732784B2A668}" presName="sibTrans" presStyleLbl="sibTrans1D1" presStyleIdx="1" presStyleCnt="10"/>
      <dgm:spPr/>
    </dgm:pt>
    <dgm:pt modelId="{07875656-D5BD-48A9-B596-F494704912AF}" type="pres">
      <dgm:prSet presAssocID="{31A57CAA-7AC8-40EC-A2EB-732784B2A668}" presName="connectorText" presStyleLbl="sibTrans1D1" presStyleIdx="1" presStyleCnt="10"/>
      <dgm:spPr/>
    </dgm:pt>
    <dgm:pt modelId="{7AB8113B-B000-4EDA-B964-6BC6A5629F7A}" type="pres">
      <dgm:prSet presAssocID="{E2465463-9703-427E-9A17-6F083C8F3D3E}" presName="node" presStyleLbl="node1" presStyleIdx="2" presStyleCnt="11">
        <dgm:presLayoutVars>
          <dgm:bulletEnabled val="1"/>
        </dgm:presLayoutVars>
      </dgm:prSet>
      <dgm:spPr/>
    </dgm:pt>
    <dgm:pt modelId="{68151611-E017-4FB8-8650-662CB5887E9E}" type="pres">
      <dgm:prSet presAssocID="{931AC25C-7B27-4667-8B8E-DDF6B4915541}" presName="sibTrans" presStyleLbl="sibTrans1D1" presStyleIdx="2" presStyleCnt="10"/>
      <dgm:spPr/>
    </dgm:pt>
    <dgm:pt modelId="{02A9D721-FDBB-4AEA-BA68-6AD2A5FD75CD}" type="pres">
      <dgm:prSet presAssocID="{931AC25C-7B27-4667-8B8E-DDF6B4915541}" presName="connectorText" presStyleLbl="sibTrans1D1" presStyleIdx="2" presStyleCnt="10"/>
      <dgm:spPr/>
    </dgm:pt>
    <dgm:pt modelId="{C0AC72A2-024C-4250-B590-4265312C9D46}" type="pres">
      <dgm:prSet presAssocID="{85B01E61-09A1-41F9-8660-C25520E7CEB2}" presName="node" presStyleLbl="node1" presStyleIdx="3" presStyleCnt="11">
        <dgm:presLayoutVars>
          <dgm:bulletEnabled val="1"/>
        </dgm:presLayoutVars>
      </dgm:prSet>
      <dgm:spPr/>
    </dgm:pt>
    <dgm:pt modelId="{E0BCD676-84BE-49BF-9B67-0EB9994BA41F}" type="pres">
      <dgm:prSet presAssocID="{6ED2DE7D-C4F0-4CC8-944E-B6C10DD88B5B}" presName="sibTrans" presStyleLbl="sibTrans1D1" presStyleIdx="3" presStyleCnt="10"/>
      <dgm:spPr/>
    </dgm:pt>
    <dgm:pt modelId="{493BC05F-33A1-422D-9B5D-0DF56BE028D0}" type="pres">
      <dgm:prSet presAssocID="{6ED2DE7D-C4F0-4CC8-944E-B6C10DD88B5B}" presName="connectorText" presStyleLbl="sibTrans1D1" presStyleIdx="3" presStyleCnt="10"/>
      <dgm:spPr/>
    </dgm:pt>
    <dgm:pt modelId="{948613F9-E6F0-411B-9FF3-63DE7EEC2B3E}" type="pres">
      <dgm:prSet presAssocID="{D8685F62-1A71-4E28-85A7-87A3D53AB5E9}" presName="node" presStyleLbl="node1" presStyleIdx="4" presStyleCnt="11">
        <dgm:presLayoutVars>
          <dgm:bulletEnabled val="1"/>
        </dgm:presLayoutVars>
      </dgm:prSet>
      <dgm:spPr/>
    </dgm:pt>
    <dgm:pt modelId="{1930C3AE-70DB-419C-8B98-A45F89D9E57B}" type="pres">
      <dgm:prSet presAssocID="{B87D78AF-DF9C-46C6-84E1-F3F83FBB0C10}" presName="sibTrans" presStyleLbl="sibTrans1D1" presStyleIdx="4" presStyleCnt="10"/>
      <dgm:spPr/>
    </dgm:pt>
    <dgm:pt modelId="{BFAD6968-BBC0-4EAE-976F-D6E43CB07BDF}" type="pres">
      <dgm:prSet presAssocID="{B87D78AF-DF9C-46C6-84E1-F3F83FBB0C10}" presName="connectorText" presStyleLbl="sibTrans1D1" presStyleIdx="4" presStyleCnt="10"/>
      <dgm:spPr/>
    </dgm:pt>
    <dgm:pt modelId="{9E9E1D0C-6572-4FCC-A6A4-C4F8507353A3}" type="pres">
      <dgm:prSet presAssocID="{517D8925-EDB5-4772-92B8-05834C223C3F}" presName="node" presStyleLbl="node1" presStyleIdx="5" presStyleCnt="11">
        <dgm:presLayoutVars>
          <dgm:bulletEnabled val="1"/>
        </dgm:presLayoutVars>
      </dgm:prSet>
      <dgm:spPr/>
    </dgm:pt>
    <dgm:pt modelId="{9ADBA32C-41BD-41E2-8029-F8877A0B8C4F}" type="pres">
      <dgm:prSet presAssocID="{57E975F4-C48B-4D44-A8D3-36DC5AA2D79D}" presName="sibTrans" presStyleLbl="sibTrans1D1" presStyleIdx="5" presStyleCnt="10"/>
      <dgm:spPr/>
    </dgm:pt>
    <dgm:pt modelId="{AEC6A2C0-16A2-4559-9B05-E72333383E8C}" type="pres">
      <dgm:prSet presAssocID="{57E975F4-C48B-4D44-A8D3-36DC5AA2D79D}" presName="connectorText" presStyleLbl="sibTrans1D1" presStyleIdx="5" presStyleCnt="10"/>
      <dgm:spPr/>
    </dgm:pt>
    <dgm:pt modelId="{C4A57B42-D1D8-49C5-820E-638132052404}" type="pres">
      <dgm:prSet presAssocID="{FDBEEB1C-B65D-4682-9EE0-6C9C2450A96B}" presName="node" presStyleLbl="node1" presStyleIdx="6" presStyleCnt="11">
        <dgm:presLayoutVars>
          <dgm:bulletEnabled val="1"/>
        </dgm:presLayoutVars>
      </dgm:prSet>
      <dgm:spPr/>
    </dgm:pt>
    <dgm:pt modelId="{12B705E7-67FA-4F99-A77A-FA92A3DD40B4}" type="pres">
      <dgm:prSet presAssocID="{68DE8FEF-A4DA-40D9-9F38-4B536EA31C00}" presName="sibTrans" presStyleLbl="sibTrans1D1" presStyleIdx="6" presStyleCnt="10"/>
      <dgm:spPr/>
    </dgm:pt>
    <dgm:pt modelId="{C70185E6-5573-4A43-8D76-2C7621951E98}" type="pres">
      <dgm:prSet presAssocID="{68DE8FEF-A4DA-40D9-9F38-4B536EA31C00}" presName="connectorText" presStyleLbl="sibTrans1D1" presStyleIdx="6" presStyleCnt="10"/>
      <dgm:spPr/>
    </dgm:pt>
    <dgm:pt modelId="{D75D435F-D770-43FE-A93A-C0FC087A00D3}" type="pres">
      <dgm:prSet presAssocID="{AA779122-6FB9-4BCF-A666-17DC5D2EE8F2}" presName="node" presStyleLbl="node1" presStyleIdx="7" presStyleCnt="11">
        <dgm:presLayoutVars>
          <dgm:bulletEnabled val="1"/>
        </dgm:presLayoutVars>
      </dgm:prSet>
      <dgm:spPr/>
    </dgm:pt>
    <dgm:pt modelId="{B2200746-D04C-453A-87F6-FFB48FC1EF0A}" type="pres">
      <dgm:prSet presAssocID="{FCDE838F-D558-46DD-AC05-3F54D4BA1BCC}" presName="sibTrans" presStyleLbl="sibTrans1D1" presStyleIdx="7" presStyleCnt="10"/>
      <dgm:spPr/>
    </dgm:pt>
    <dgm:pt modelId="{57DA7DE3-DFA6-427A-8C42-2115F3C1EC94}" type="pres">
      <dgm:prSet presAssocID="{FCDE838F-D558-46DD-AC05-3F54D4BA1BCC}" presName="connectorText" presStyleLbl="sibTrans1D1" presStyleIdx="7" presStyleCnt="10"/>
      <dgm:spPr/>
    </dgm:pt>
    <dgm:pt modelId="{BF383C0A-47D2-4384-9FDE-5AFFD52C8D49}" type="pres">
      <dgm:prSet presAssocID="{9138D85E-E7F9-430A-8545-783E6F82E16F}" presName="node" presStyleLbl="node1" presStyleIdx="8" presStyleCnt="11">
        <dgm:presLayoutVars>
          <dgm:bulletEnabled val="1"/>
        </dgm:presLayoutVars>
      </dgm:prSet>
      <dgm:spPr/>
    </dgm:pt>
    <dgm:pt modelId="{537D20B6-ABA1-421E-B071-29139F0842F5}" type="pres">
      <dgm:prSet presAssocID="{BD291D1D-538B-4135-87B3-24D9F30E60C8}" presName="sibTrans" presStyleLbl="sibTrans1D1" presStyleIdx="8" presStyleCnt="10"/>
      <dgm:spPr/>
    </dgm:pt>
    <dgm:pt modelId="{14FE4AD3-7478-479D-B2F1-2D7852E2CD8A}" type="pres">
      <dgm:prSet presAssocID="{BD291D1D-538B-4135-87B3-24D9F30E60C8}" presName="connectorText" presStyleLbl="sibTrans1D1" presStyleIdx="8" presStyleCnt="10"/>
      <dgm:spPr/>
    </dgm:pt>
    <dgm:pt modelId="{9207A204-DD0B-4236-8B62-62C118AFDA75}" type="pres">
      <dgm:prSet presAssocID="{9AA56FE0-C9B9-4378-92E8-42FFD76B8FB4}" presName="node" presStyleLbl="node1" presStyleIdx="9" presStyleCnt="11">
        <dgm:presLayoutVars>
          <dgm:bulletEnabled val="1"/>
        </dgm:presLayoutVars>
      </dgm:prSet>
      <dgm:spPr/>
    </dgm:pt>
    <dgm:pt modelId="{85FC4C98-3927-4555-9095-39DBB4869DE1}" type="pres">
      <dgm:prSet presAssocID="{B4529FE8-277E-42DE-8297-34EA682AB025}" presName="sibTrans" presStyleLbl="sibTrans1D1" presStyleIdx="9" presStyleCnt="10"/>
      <dgm:spPr/>
    </dgm:pt>
    <dgm:pt modelId="{F279F8DA-0221-4024-97C7-DEBB887BC43F}" type="pres">
      <dgm:prSet presAssocID="{B4529FE8-277E-42DE-8297-34EA682AB025}" presName="connectorText" presStyleLbl="sibTrans1D1" presStyleIdx="9" presStyleCnt="10"/>
      <dgm:spPr/>
    </dgm:pt>
    <dgm:pt modelId="{60A215C1-4D59-44FA-976F-2C1B294B54F2}" type="pres">
      <dgm:prSet presAssocID="{054EF53D-E70E-490A-BAF2-75C2141AE1BD}" presName="node" presStyleLbl="node1" presStyleIdx="10" presStyleCnt="11">
        <dgm:presLayoutVars>
          <dgm:bulletEnabled val="1"/>
        </dgm:presLayoutVars>
      </dgm:prSet>
      <dgm:spPr/>
    </dgm:pt>
  </dgm:ptLst>
  <dgm:cxnLst>
    <dgm:cxn modelId="{7311FD05-72CE-4BFD-A166-6F3E4F4B9178}" type="presOf" srcId="{68DE8FEF-A4DA-40D9-9F38-4B536EA31C00}" destId="{12B705E7-67FA-4F99-A77A-FA92A3DD40B4}" srcOrd="0" destOrd="0" presId="urn:microsoft.com/office/officeart/2005/8/layout/bProcess3"/>
    <dgm:cxn modelId="{10A79B10-53B4-4903-A5C1-946B8E39582C}" srcId="{79601BAD-FF8D-4C41-A436-A0842A071C8C}" destId="{FDBEEB1C-B65D-4682-9EE0-6C9C2450A96B}" srcOrd="6" destOrd="0" parTransId="{8086BC83-E589-4E31-B5B6-CB73FD5600BB}" sibTransId="{68DE8FEF-A4DA-40D9-9F38-4B536EA31C00}"/>
    <dgm:cxn modelId="{18A35E11-3993-4461-B8AD-FAD3473F9311}" srcId="{79601BAD-FF8D-4C41-A436-A0842A071C8C}" destId="{E2465463-9703-427E-9A17-6F083C8F3D3E}" srcOrd="2" destOrd="0" parTransId="{656D0AAB-1070-41B6-ACEB-64870D6E829D}" sibTransId="{931AC25C-7B27-4667-8B8E-DDF6B4915541}"/>
    <dgm:cxn modelId="{9FD27713-E034-40D4-91FA-646231F2729C}" type="presOf" srcId="{BD291D1D-538B-4135-87B3-24D9F30E60C8}" destId="{14FE4AD3-7478-479D-B2F1-2D7852E2CD8A}" srcOrd="1" destOrd="0" presId="urn:microsoft.com/office/officeart/2005/8/layout/bProcess3"/>
    <dgm:cxn modelId="{32BA2920-D61F-46AD-A3C6-8E787B0FD930}" type="presOf" srcId="{68DE8FEF-A4DA-40D9-9F38-4B536EA31C00}" destId="{C70185E6-5573-4A43-8D76-2C7621951E98}" srcOrd="1" destOrd="0" presId="urn:microsoft.com/office/officeart/2005/8/layout/bProcess3"/>
    <dgm:cxn modelId="{F63EA820-B2D6-44BD-948E-88B584DC6744}" type="presOf" srcId="{BD291D1D-538B-4135-87B3-24D9F30E60C8}" destId="{537D20B6-ABA1-421E-B071-29139F0842F5}" srcOrd="0" destOrd="0" presId="urn:microsoft.com/office/officeart/2005/8/layout/bProcess3"/>
    <dgm:cxn modelId="{37888C24-0F55-47A4-8DC7-73D7E17E45AB}" type="presOf" srcId="{E2465463-9703-427E-9A17-6F083C8F3D3E}" destId="{7AB8113B-B000-4EDA-B964-6BC6A5629F7A}" srcOrd="0" destOrd="0" presId="urn:microsoft.com/office/officeart/2005/8/layout/bProcess3"/>
    <dgm:cxn modelId="{1FDF1A29-41F0-407A-9144-0E1937B21234}" srcId="{79601BAD-FF8D-4C41-A436-A0842A071C8C}" destId="{054EF53D-E70E-490A-BAF2-75C2141AE1BD}" srcOrd="10" destOrd="0" parTransId="{0933B0CA-657A-4D2C-95D0-2DB2CB963F01}" sibTransId="{30DC0A65-7624-48EB-BCFF-4A3F532E82FC}"/>
    <dgm:cxn modelId="{9F262C2F-15F5-41FA-88E0-89AD97668355}" type="presOf" srcId="{FCDE838F-D558-46DD-AC05-3F54D4BA1BCC}" destId="{57DA7DE3-DFA6-427A-8C42-2115F3C1EC94}" srcOrd="1" destOrd="0" presId="urn:microsoft.com/office/officeart/2005/8/layout/bProcess3"/>
    <dgm:cxn modelId="{2ECCD43C-5390-46B2-B3DD-E0C84570AF65}" srcId="{79601BAD-FF8D-4C41-A436-A0842A071C8C}" destId="{517D8925-EDB5-4772-92B8-05834C223C3F}" srcOrd="5" destOrd="0" parTransId="{FDEF603E-7CA5-42F7-B1DC-15EBA702F1F2}" sibTransId="{57E975F4-C48B-4D44-A8D3-36DC5AA2D79D}"/>
    <dgm:cxn modelId="{EAF7EC3C-15E6-4DA8-88E6-188AD6861D17}" type="presOf" srcId="{931AC25C-7B27-4667-8B8E-DDF6B4915541}" destId="{68151611-E017-4FB8-8650-662CB5887E9E}" srcOrd="0" destOrd="0" presId="urn:microsoft.com/office/officeart/2005/8/layout/bProcess3"/>
    <dgm:cxn modelId="{FA91195B-555F-4E1E-9986-E03CCAB7B6E8}" type="presOf" srcId="{04F93DF7-D8F0-42BB-BF97-BD51E1B92AD6}" destId="{BBA58A51-F5ED-4ED8-B380-87EBD53E70A6}" srcOrd="1" destOrd="0" presId="urn:microsoft.com/office/officeart/2005/8/layout/bProcess3"/>
    <dgm:cxn modelId="{41F39461-BDC9-4DF8-8CC7-C9C9F86E3D30}" srcId="{79601BAD-FF8D-4C41-A436-A0842A071C8C}" destId="{D8685F62-1A71-4E28-85A7-87A3D53AB5E9}" srcOrd="4" destOrd="0" parTransId="{169FF9B6-9CA8-42C2-894C-B47ACA4EC161}" sibTransId="{B87D78AF-DF9C-46C6-84E1-F3F83FBB0C10}"/>
    <dgm:cxn modelId="{4A63F461-773C-4CAE-8572-40A42530703B}" type="presOf" srcId="{B87D78AF-DF9C-46C6-84E1-F3F83FBB0C10}" destId="{1930C3AE-70DB-419C-8B98-A45F89D9E57B}" srcOrd="0" destOrd="0" presId="urn:microsoft.com/office/officeart/2005/8/layout/bProcess3"/>
    <dgm:cxn modelId="{DE7F4343-8377-47E7-B8B2-325B63FE85D9}" type="presOf" srcId="{79601BAD-FF8D-4C41-A436-A0842A071C8C}" destId="{9E800659-1CDE-4EAF-B954-BC0E5CFD19FB}" srcOrd="0" destOrd="0" presId="urn:microsoft.com/office/officeart/2005/8/layout/bProcess3"/>
    <dgm:cxn modelId="{832D0264-06ED-4996-BE08-5462B2AAA172}" type="presOf" srcId="{D8685F62-1A71-4E28-85A7-87A3D53AB5E9}" destId="{948613F9-E6F0-411B-9FF3-63DE7EEC2B3E}" srcOrd="0" destOrd="0" presId="urn:microsoft.com/office/officeart/2005/8/layout/bProcess3"/>
    <dgm:cxn modelId="{E76B0266-AA78-42BF-89FE-4111AC3438F2}" srcId="{79601BAD-FF8D-4C41-A436-A0842A071C8C}" destId="{AA779122-6FB9-4BCF-A666-17DC5D2EE8F2}" srcOrd="7" destOrd="0" parTransId="{D3FC406D-B8B8-4EBF-8A0A-9F518B2D4426}" sibTransId="{FCDE838F-D558-46DD-AC05-3F54D4BA1BCC}"/>
    <dgm:cxn modelId="{573E4E6B-59EC-47A0-9CD4-E9C11291C12E}" srcId="{79601BAD-FF8D-4C41-A436-A0842A071C8C}" destId="{9138D85E-E7F9-430A-8545-783E6F82E16F}" srcOrd="8" destOrd="0" parTransId="{9AA70A06-6F6D-4639-A4C2-3E4621A92FE2}" sibTransId="{BD291D1D-538B-4135-87B3-24D9F30E60C8}"/>
    <dgm:cxn modelId="{39A0B94B-8461-4EA8-9533-B0546D99EC6A}" srcId="{79601BAD-FF8D-4C41-A436-A0842A071C8C}" destId="{774B3938-9BEC-4B1F-8712-47FADC2F24BB}" srcOrd="0" destOrd="0" parTransId="{75CC393B-40FD-4241-A97C-CFF37DBACC29}" sibTransId="{04F93DF7-D8F0-42BB-BF97-BD51E1B92AD6}"/>
    <dgm:cxn modelId="{5E1CFA6F-86E0-4586-A47E-D4D33DA44FAD}" type="presOf" srcId="{517D8925-EDB5-4772-92B8-05834C223C3F}" destId="{9E9E1D0C-6572-4FCC-A6A4-C4F8507353A3}" srcOrd="0" destOrd="0" presId="urn:microsoft.com/office/officeart/2005/8/layout/bProcess3"/>
    <dgm:cxn modelId="{2928FE6F-0AD7-4039-9113-789C8F9010D2}" type="presOf" srcId="{6ED2DE7D-C4F0-4CC8-944E-B6C10DD88B5B}" destId="{E0BCD676-84BE-49BF-9B67-0EB9994BA41F}" srcOrd="0" destOrd="0" presId="urn:microsoft.com/office/officeart/2005/8/layout/bProcess3"/>
    <dgm:cxn modelId="{A3AB707D-1A4F-47A9-902A-7C477A00C6E2}" type="presOf" srcId="{6ED2DE7D-C4F0-4CC8-944E-B6C10DD88B5B}" destId="{493BC05F-33A1-422D-9B5D-0DF56BE028D0}" srcOrd="1" destOrd="0" presId="urn:microsoft.com/office/officeart/2005/8/layout/bProcess3"/>
    <dgm:cxn modelId="{AF291880-2D11-46C4-8480-E1080A3D983A}" type="presOf" srcId="{85B01E61-09A1-41F9-8660-C25520E7CEB2}" destId="{C0AC72A2-024C-4250-B590-4265312C9D46}" srcOrd="0" destOrd="0" presId="urn:microsoft.com/office/officeart/2005/8/layout/bProcess3"/>
    <dgm:cxn modelId="{E8FCC884-BBDC-4628-B5AF-D8404EA0BF5C}" srcId="{79601BAD-FF8D-4C41-A436-A0842A071C8C}" destId="{9AA56FE0-C9B9-4378-92E8-42FFD76B8FB4}" srcOrd="9" destOrd="0" parTransId="{6B422BC4-9C10-4D87-9B22-F30EB48F1765}" sibTransId="{B4529FE8-277E-42DE-8297-34EA682AB025}"/>
    <dgm:cxn modelId="{1C64B586-2471-4665-9BD5-8E8A73D04A60}" type="presOf" srcId="{9AA56FE0-C9B9-4378-92E8-42FFD76B8FB4}" destId="{9207A204-DD0B-4236-8B62-62C118AFDA75}" srcOrd="0" destOrd="0" presId="urn:microsoft.com/office/officeart/2005/8/layout/bProcess3"/>
    <dgm:cxn modelId="{277AB292-0F93-4729-AF3A-DF1F0E306ADB}" type="presOf" srcId="{9138D85E-E7F9-430A-8545-783E6F82E16F}" destId="{BF383C0A-47D2-4384-9FDE-5AFFD52C8D49}" srcOrd="0" destOrd="0" presId="urn:microsoft.com/office/officeart/2005/8/layout/bProcess3"/>
    <dgm:cxn modelId="{D593D098-BF84-4980-A759-46D8ED9E3A4B}" type="presOf" srcId="{AA779122-6FB9-4BCF-A666-17DC5D2EE8F2}" destId="{D75D435F-D770-43FE-A93A-C0FC087A00D3}" srcOrd="0" destOrd="0" presId="urn:microsoft.com/office/officeart/2005/8/layout/bProcess3"/>
    <dgm:cxn modelId="{AE440AA1-E7E8-4667-9DBC-BDA367CED4CC}" type="presOf" srcId="{04F93DF7-D8F0-42BB-BF97-BD51E1B92AD6}" destId="{6ABF59F2-8669-4401-8ED3-B5F33612A7AE}" srcOrd="0" destOrd="0" presId="urn:microsoft.com/office/officeart/2005/8/layout/bProcess3"/>
    <dgm:cxn modelId="{B0CA61A3-876E-4E69-B2F2-9EF52BFBCE23}" type="presOf" srcId="{054EF53D-E70E-490A-BAF2-75C2141AE1BD}" destId="{60A215C1-4D59-44FA-976F-2C1B294B54F2}" srcOrd="0" destOrd="0" presId="urn:microsoft.com/office/officeart/2005/8/layout/bProcess3"/>
    <dgm:cxn modelId="{C94ED7B9-023A-480E-950A-342A4BB6DCB2}" type="presOf" srcId="{A991858C-9C52-4CA8-B69A-D1F9C02B903B}" destId="{53566D93-F000-4767-AD44-FBF3421D444C}" srcOrd="0" destOrd="0" presId="urn:microsoft.com/office/officeart/2005/8/layout/bProcess3"/>
    <dgm:cxn modelId="{92AB53BA-AA4C-45EE-9B56-EC7B793458B4}" type="presOf" srcId="{57E975F4-C48B-4D44-A8D3-36DC5AA2D79D}" destId="{AEC6A2C0-16A2-4559-9B05-E72333383E8C}" srcOrd="1" destOrd="0" presId="urn:microsoft.com/office/officeart/2005/8/layout/bProcess3"/>
    <dgm:cxn modelId="{0A1F09BC-DAD0-4DE3-B24E-65F88464BBD7}" type="presOf" srcId="{57E975F4-C48B-4D44-A8D3-36DC5AA2D79D}" destId="{9ADBA32C-41BD-41E2-8029-F8877A0B8C4F}" srcOrd="0" destOrd="0" presId="urn:microsoft.com/office/officeart/2005/8/layout/bProcess3"/>
    <dgm:cxn modelId="{A31E63C7-4649-4703-9FDC-B31314E49229}" srcId="{79601BAD-FF8D-4C41-A436-A0842A071C8C}" destId="{A991858C-9C52-4CA8-B69A-D1F9C02B903B}" srcOrd="1" destOrd="0" parTransId="{2F8419D5-588B-4213-8107-5C523D4D7E51}" sibTransId="{31A57CAA-7AC8-40EC-A2EB-732784B2A668}"/>
    <dgm:cxn modelId="{5977C6C7-FC2D-4160-9525-14FCE31D32EE}" type="presOf" srcId="{B87D78AF-DF9C-46C6-84E1-F3F83FBB0C10}" destId="{BFAD6968-BBC0-4EAE-976F-D6E43CB07BDF}" srcOrd="1" destOrd="0" presId="urn:microsoft.com/office/officeart/2005/8/layout/bProcess3"/>
    <dgm:cxn modelId="{9580ECCA-B6C4-49BE-82A0-1E91E81A03A3}" type="presOf" srcId="{931AC25C-7B27-4667-8B8E-DDF6B4915541}" destId="{02A9D721-FDBB-4AEA-BA68-6AD2A5FD75CD}" srcOrd="1" destOrd="0" presId="urn:microsoft.com/office/officeart/2005/8/layout/bProcess3"/>
    <dgm:cxn modelId="{8C36DDD8-533B-45BE-A961-8F5D4344D087}" type="presOf" srcId="{31A57CAA-7AC8-40EC-A2EB-732784B2A668}" destId="{07875656-D5BD-48A9-B596-F494704912AF}" srcOrd="1" destOrd="0" presId="urn:microsoft.com/office/officeart/2005/8/layout/bProcess3"/>
    <dgm:cxn modelId="{83BD35DC-5756-4C07-B71B-65C24C7154C8}" type="presOf" srcId="{FDBEEB1C-B65D-4682-9EE0-6C9C2450A96B}" destId="{C4A57B42-D1D8-49C5-820E-638132052404}" srcOrd="0" destOrd="0" presId="urn:microsoft.com/office/officeart/2005/8/layout/bProcess3"/>
    <dgm:cxn modelId="{0E56A8DD-8C3E-4FA7-BF85-88E859C11693}" type="presOf" srcId="{B4529FE8-277E-42DE-8297-34EA682AB025}" destId="{85FC4C98-3927-4555-9095-39DBB4869DE1}" srcOrd="0" destOrd="0" presId="urn:microsoft.com/office/officeart/2005/8/layout/bProcess3"/>
    <dgm:cxn modelId="{F0A6FBDE-1D7C-48E5-BBA1-9ADDA4536EF0}" type="presOf" srcId="{B4529FE8-277E-42DE-8297-34EA682AB025}" destId="{F279F8DA-0221-4024-97C7-DEBB887BC43F}" srcOrd="1" destOrd="0" presId="urn:microsoft.com/office/officeart/2005/8/layout/bProcess3"/>
    <dgm:cxn modelId="{F9FC1FE3-9EA4-4BAA-912E-AC1D961F5F90}" type="presOf" srcId="{31A57CAA-7AC8-40EC-A2EB-732784B2A668}" destId="{C4450CB9-5DD6-4D33-BF6A-B5C0CF02278B}" srcOrd="0" destOrd="0" presId="urn:microsoft.com/office/officeart/2005/8/layout/bProcess3"/>
    <dgm:cxn modelId="{375C4EEB-0D33-4763-9399-59590CC7CC23}" type="presOf" srcId="{FCDE838F-D558-46DD-AC05-3F54D4BA1BCC}" destId="{B2200746-D04C-453A-87F6-FFB48FC1EF0A}" srcOrd="0" destOrd="0" presId="urn:microsoft.com/office/officeart/2005/8/layout/bProcess3"/>
    <dgm:cxn modelId="{6D75B6F8-2968-4713-A2C9-BC3DE4053C26}" type="presOf" srcId="{774B3938-9BEC-4B1F-8712-47FADC2F24BB}" destId="{768ACA11-82D0-4CEC-9BE7-1CB65A1E4961}" srcOrd="0" destOrd="0" presId="urn:microsoft.com/office/officeart/2005/8/layout/bProcess3"/>
    <dgm:cxn modelId="{F8960DFD-8157-466B-8F80-E3EF5FEF3369}" srcId="{79601BAD-FF8D-4C41-A436-A0842A071C8C}" destId="{85B01E61-09A1-41F9-8660-C25520E7CEB2}" srcOrd="3" destOrd="0" parTransId="{6D33058F-DACC-468F-9DA5-AB2DA3BC2CC2}" sibTransId="{6ED2DE7D-C4F0-4CC8-944E-B6C10DD88B5B}"/>
    <dgm:cxn modelId="{80A8DD88-BB95-4197-9047-F01B53A521DD}" type="presParOf" srcId="{9E800659-1CDE-4EAF-B954-BC0E5CFD19FB}" destId="{768ACA11-82D0-4CEC-9BE7-1CB65A1E4961}" srcOrd="0" destOrd="0" presId="urn:microsoft.com/office/officeart/2005/8/layout/bProcess3"/>
    <dgm:cxn modelId="{E62A111A-EBBB-487C-B7C3-8CA03FE76704}" type="presParOf" srcId="{9E800659-1CDE-4EAF-B954-BC0E5CFD19FB}" destId="{6ABF59F2-8669-4401-8ED3-B5F33612A7AE}" srcOrd="1" destOrd="0" presId="urn:microsoft.com/office/officeart/2005/8/layout/bProcess3"/>
    <dgm:cxn modelId="{49E50012-5520-4663-A1F0-61E0406EFCE1}" type="presParOf" srcId="{6ABF59F2-8669-4401-8ED3-B5F33612A7AE}" destId="{BBA58A51-F5ED-4ED8-B380-87EBD53E70A6}" srcOrd="0" destOrd="0" presId="urn:microsoft.com/office/officeart/2005/8/layout/bProcess3"/>
    <dgm:cxn modelId="{44313C1E-44E4-4373-894A-8D500C26C3FE}" type="presParOf" srcId="{9E800659-1CDE-4EAF-B954-BC0E5CFD19FB}" destId="{53566D93-F000-4767-AD44-FBF3421D444C}" srcOrd="2" destOrd="0" presId="urn:microsoft.com/office/officeart/2005/8/layout/bProcess3"/>
    <dgm:cxn modelId="{39ABC4C3-4481-4BAA-97EE-FFE8D64F5511}" type="presParOf" srcId="{9E800659-1CDE-4EAF-B954-BC0E5CFD19FB}" destId="{C4450CB9-5DD6-4D33-BF6A-B5C0CF02278B}" srcOrd="3" destOrd="0" presId="urn:microsoft.com/office/officeart/2005/8/layout/bProcess3"/>
    <dgm:cxn modelId="{58D441AC-7627-4B9A-BAF4-B5097B42AC75}" type="presParOf" srcId="{C4450CB9-5DD6-4D33-BF6A-B5C0CF02278B}" destId="{07875656-D5BD-48A9-B596-F494704912AF}" srcOrd="0" destOrd="0" presId="urn:microsoft.com/office/officeart/2005/8/layout/bProcess3"/>
    <dgm:cxn modelId="{1172B50F-9009-4A26-828E-21CC4DFFEB94}" type="presParOf" srcId="{9E800659-1CDE-4EAF-B954-BC0E5CFD19FB}" destId="{7AB8113B-B000-4EDA-B964-6BC6A5629F7A}" srcOrd="4" destOrd="0" presId="urn:microsoft.com/office/officeart/2005/8/layout/bProcess3"/>
    <dgm:cxn modelId="{5A29BA9B-1010-490C-9283-7663F7D80175}" type="presParOf" srcId="{9E800659-1CDE-4EAF-B954-BC0E5CFD19FB}" destId="{68151611-E017-4FB8-8650-662CB5887E9E}" srcOrd="5" destOrd="0" presId="urn:microsoft.com/office/officeart/2005/8/layout/bProcess3"/>
    <dgm:cxn modelId="{A3519214-BF1F-457B-BC93-886930582017}" type="presParOf" srcId="{68151611-E017-4FB8-8650-662CB5887E9E}" destId="{02A9D721-FDBB-4AEA-BA68-6AD2A5FD75CD}" srcOrd="0" destOrd="0" presId="urn:microsoft.com/office/officeart/2005/8/layout/bProcess3"/>
    <dgm:cxn modelId="{63067411-C2A5-4111-9B7C-5A58F00D01CB}" type="presParOf" srcId="{9E800659-1CDE-4EAF-B954-BC0E5CFD19FB}" destId="{C0AC72A2-024C-4250-B590-4265312C9D46}" srcOrd="6" destOrd="0" presId="urn:microsoft.com/office/officeart/2005/8/layout/bProcess3"/>
    <dgm:cxn modelId="{706E087B-3ABB-4CFD-95F2-B0FDC227FF89}" type="presParOf" srcId="{9E800659-1CDE-4EAF-B954-BC0E5CFD19FB}" destId="{E0BCD676-84BE-49BF-9B67-0EB9994BA41F}" srcOrd="7" destOrd="0" presId="urn:microsoft.com/office/officeart/2005/8/layout/bProcess3"/>
    <dgm:cxn modelId="{75395541-7F12-49ED-B9FA-D254C3BC34A2}" type="presParOf" srcId="{E0BCD676-84BE-49BF-9B67-0EB9994BA41F}" destId="{493BC05F-33A1-422D-9B5D-0DF56BE028D0}" srcOrd="0" destOrd="0" presId="urn:microsoft.com/office/officeart/2005/8/layout/bProcess3"/>
    <dgm:cxn modelId="{3343F1C2-4FD9-45F6-9399-D3DECAC945D2}" type="presParOf" srcId="{9E800659-1CDE-4EAF-B954-BC0E5CFD19FB}" destId="{948613F9-E6F0-411B-9FF3-63DE7EEC2B3E}" srcOrd="8" destOrd="0" presId="urn:microsoft.com/office/officeart/2005/8/layout/bProcess3"/>
    <dgm:cxn modelId="{FBD2DB1F-DE2C-45A6-B2D1-9E6644BE911D}" type="presParOf" srcId="{9E800659-1CDE-4EAF-B954-BC0E5CFD19FB}" destId="{1930C3AE-70DB-419C-8B98-A45F89D9E57B}" srcOrd="9" destOrd="0" presId="urn:microsoft.com/office/officeart/2005/8/layout/bProcess3"/>
    <dgm:cxn modelId="{B6E4EED5-0BFD-45F8-985A-EC953AF31448}" type="presParOf" srcId="{1930C3AE-70DB-419C-8B98-A45F89D9E57B}" destId="{BFAD6968-BBC0-4EAE-976F-D6E43CB07BDF}" srcOrd="0" destOrd="0" presId="urn:microsoft.com/office/officeart/2005/8/layout/bProcess3"/>
    <dgm:cxn modelId="{5A4B3AF7-749D-4E61-8CBE-6157F163CD37}" type="presParOf" srcId="{9E800659-1CDE-4EAF-B954-BC0E5CFD19FB}" destId="{9E9E1D0C-6572-4FCC-A6A4-C4F8507353A3}" srcOrd="10" destOrd="0" presId="urn:microsoft.com/office/officeart/2005/8/layout/bProcess3"/>
    <dgm:cxn modelId="{33F28444-541F-4497-B281-F79CD891C242}" type="presParOf" srcId="{9E800659-1CDE-4EAF-B954-BC0E5CFD19FB}" destId="{9ADBA32C-41BD-41E2-8029-F8877A0B8C4F}" srcOrd="11" destOrd="0" presId="urn:microsoft.com/office/officeart/2005/8/layout/bProcess3"/>
    <dgm:cxn modelId="{99E470E3-8457-4E8D-9D09-B0853C4B0F93}" type="presParOf" srcId="{9ADBA32C-41BD-41E2-8029-F8877A0B8C4F}" destId="{AEC6A2C0-16A2-4559-9B05-E72333383E8C}" srcOrd="0" destOrd="0" presId="urn:microsoft.com/office/officeart/2005/8/layout/bProcess3"/>
    <dgm:cxn modelId="{4B3B8F11-1232-4A71-8576-9A2CDA637A0F}" type="presParOf" srcId="{9E800659-1CDE-4EAF-B954-BC0E5CFD19FB}" destId="{C4A57B42-D1D8-49C5-820E-638132052404}" srcOrd="12" destOrd="0" presId="urn:microsoft.com/office/officeart/2005/8/layout/bProcess3"/>
    <dgm:cxn modelId="{87BFB979-4E56-4A2E-BC22-7E12B112D699}" type="presParOf" srcId="{9E800659-1CDE-4EAF-B954-BC0E5CFD19FB}" destId="{12B705E7-67FA-4F99-A77A-FA92A3DD40B4}" srcOrd="13" destOrd="0" presId="urn:microsoft.com/office/officeart/2005/8/layout/bProcess3"/>
    <dgm:cxn modelId="{5BED85A7-8FCD-4FF2-8192-4AFF44A7268D}" type="presParOf" srcId="{12B705E7-67FA-4F99-A77A-FA92A3DD40B4}" destId="{C70185E6-5573-4A43-8D76-2C7621951E98}" srcOrd="0" destOrd="0" presId="urn:microsoft.com/office/officeart/2005/8/layout/bProcess3"/>
    <dgm:cxn modelId="{01165C5B-6BB9-4CE2-8B55-E65BA12069EC}" type="presParOf" srcId="{9E800659-1CDE-4EAF-B954-BC0E5CFD19FB}" destId="{D75D435F-D770-43FE-A93A-C0FC087A00D3}" srcOrd="14" destOrd="0" presId="urn:microsoft.com/office/officeart/2005/8/layout/bProcess3"/>
    <dgm:cxn modelId="{640C33BF-497D-42A3-9CE2-1F69D0910086}" type="presParOf" srcId="{9E800659-1CDE-4EAF-B954-BC0E5CFD19FB}" destId="{B2200746-D04C-453A-87F6-FFB48FC1EF0A}" srcOrd="15" destOrd="0" presId="urn:microsoft.com/office/officeart/2005/8/layout/bProcess3"/>
    <dgm:cxn modelId="{51051980-B15F-4651-9120-B644ABF1BCAD}" type="presParOf" srcId="{B2200746-D04C-453A-87F6-FFB48FC1EF0A}" destId="{57DA7DE3-DFA6-427A-8C42-2115F3C1EC94}" srcOrd="0" destOrd="0" presId="urn:microsoft.com/office/officeart/2005/8/layout/bProcess3"/>
    <dgm:cxn modelId="{7DE9AFD1-E4AB-4D2C-A2CB-19289D70B04D}" type="presParOf" srcId="{9E800659-1CDE-4EAF-B954-BC0E5CFD19FB}" destId="{BF383C0A-47D2-4384-9FDE-5AFFD52C8D49}" srcOrd="16" destOrd="0" presId="urn:microsoft.com/office/officeart/2005/8/layout/bProcess3"/>
    <dgm:cxn modelId="{DB071F35-7708-459E-8C4C-246762925587}" type="presParOf" srcId="{9E800659-1CDE-4EAF-B954-BC0E5CFD19FB}" destId="{537D20B6-ABA1-421E-B071-29139F0842F5}" srcOrd="17" destOrd="0" presId="urn:microsoft.com/office/officeart/2005/8/layout/bProcess3"/>
    <dgm:cxn modelId="{B4DBD3B8-FFDA-4FCF-87F1-16200A119400}" type="presParOf" srcId="{537D20B6-ABA1-421E-B071-29139F0842F5}" destId="{14FE4AD3-7478-479D-B2F1-2D7852E2CD8A}" srcOrd="0" destOrd="0" presId="urn:microsoft.com/office/officeart/2005/8/layout/bProcess3"/>
    <dgm:cxn modelId="{9C87292F-DA9D-4CDE-8AB1-FAF72FF6D040}" type="presParOf" srcId="{9E800659-1CDE-4EAF-B954-BC0E5CFD19FB}" destId="{9207A204-DD0B-4236-8B62-62C118AFDA75}" srcOrd="18" destOrd="0" presId="urn:microsoft.com/office/officeart/2005/8/layout/bProcess3"/>
    <dgm:cxn modelId="{1C582E76-0BD4-4222-B824-BB015E452570}" type="presParOf" srcId="{9E800659-1CDE-4EAF-B954-BC0E5CFD19FB}" destId="{85FC4C98-3927-4555-9095-39DBB4869DE1}" srcOrd="19" destOrd="0" presId="urn:microsoft.com/office/officeart/2005/8/layout/bProcess3"/>
    <dgm:cxn modelId="{7C91D667-B58A-4749-954B-D3D71D502CAE}" type="presParOf" srcId="{85FC4C98-3927-4555-9095-39DBB4869DE1}" destId="{F279F8DA-0221-4024-97C7-DEBB887BC43F}" srcOrd="0" destOrd="0" presId="urn:microsoft.com/office/officeart/2005/8/layout/bProcess3"/>
    <dgm:cxn modelId="{321F9B48-6AA1-428D-9327-5CC63853B2BD}" type="presParOf" srcId="{9E800659-1CDE-4EAF-B954-BC0E5CFD19FB}" destId="{60A215C1-4D59-44FA-976F-2C1B294B54F2}" srcOrd="20" destOrd="0" presId="urn:microsoft.com/office/officeart/2005/8/layout/b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6715AF-AEA3-4E8E-8876-0131BFB1AA38}"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endParaRPr lang="es-ES"/>
        </a:p>
      </dgm:t>
    </dgm:pt>
    <dgm:pt modelId="{8327B3AC-394A-4C75-932A-B385FAAF348B}">
      <dgm:prSet phldrT="[Texto]" custT="1"/>
      <dgm:spPr/>
      <dgm:t>
        <a:bodyPr/>
        <a:lstStyle/>
        <a:p>
          <a:pPr algn="l"/>
          <a:r>
            <a:rPr lang="es-ES" sz="2000" b="1" dirty="0">
              <a:effectLst>
                <a:outerShdw blurRad="38100" dist="38100" dir="2700000" algn="tl">
                  <a:srgbClr val="000000">
                    <a:alpha val="43137"/>
                  </a:srgbClr>
                </a:outerShdw>
              </a:effectLst>
            </a:rPr>
            <a:t>Evaluación</a:t>
          </a:r>
        </a:p>
      </dgm:t>
    </dgm:pt>
    <dgm:pt modelId="{9D32E0D8-0E28-4FED-80AE-A752F1350C30}" type="parTrans" cxnId="{F259B36D-9F9F-4B1B-A6CB-DD25A75FD4DA}">
      <dgm:prSet/>
      <dgm:spPr/>
      <dgm:t>
        <a:bodyPr/>
        <a:lstStyle/>
        <a:p>
          <a:endParaRPr lang="es-ES" sz="1050"/>
        </a:p>
      </dgm:t>
    </dgm:pt>
    <dgm:pt modelId="{CAC69EB5-416A-4F84-A642-6CFB5368BCB4}" type="sibTrans" cxnId="{F259B36D-9F9F-4B1B-A6CB-DD25A75FD4DA}">
      <dgm:prSet/>
      <dgm:spPr/>
      <dgm:t>
        <a:bodyPr/>
        <a:lstStyle/>
        <a:p>
          <a:endParaRPr lang="es-ES" sz="1050"/>
        </a:p>
      </dgm:t>
    </dgm:pt>
    <dgm:pt modelId="{19D4063A-D90D-432B-8C4C-AB2E7D225C5C}">
      <dgm:prSet phldrT="[Texto]" custT="1"/>
      <dgm:spPr/>
      <dgm:t>
        <a:bodyPr/>
        <a:lstStyle/>
        <a:p>
          <a:pPr algn="l"/>
          <a:r>
            <a:rPr lang="es-ES" sz="2000" b="1" dirty="0">
              <a:effectLst>
                <a:outerShdw blurRad="38100" dist="38100" dir="2700000" algn="tl">
                  <a:srgbClr val="000000">
                    <a:alpha val="43137"/>
                  </a:srgbClr>
                </a:outerShdw>
              </a:effectLst>
            </a:rPr>
            <a:t>Informes</a:t>
          </a:r>
        </a:p>
      </dgm:t>
    </dgm:pt>
    <dgm:pt modelId="{F3ACCD46-C4FB-4429-9660-21E1D1E90DEC}" type="parTrans" cxnId="{4417FDE9-D94D-4B11-8E36-BE22C457AC73}">
      <dgm:prSet/>
      <dgm:spPr/>
      <dgm:t>
        <a:bodyPr/>
        <a:lstStyle/>
        <a:p>
          <a:endParaRPr lang="es-ES" sz="1050"/>
        </a:p>
      </dgm:t>
    </dgm:pt>
    <dgm:pt modelId="{9636DC1A-BEE0-4154-9B8E-56AA67DF1505}" type="sibTrans" cxnId="{4417FDE9-D94D-4B11-8E36-BE22C457AC73}">
      <dgm:prSet/>
      <dgm:spPr/>
      <dgm:t>
        <a:bodyPr/>
        <a:lstStyle/>
        <a:p>
          <a:endParaRPr lang="es-ES" sz="1050"/>
        </a:p>
      </dgm:t>
    </dgm:pt>
    <dgm:pt modelId="{FFA4860A-069A-404F-9CC8-36FB50EC504D}">
      <dgm:prSet custT="1"/>
      <dgm:spPr/>
      <dgm:t>
        <a:bodyPr/>
        <a:lstStyle/>
        <a:p>
          <a:pPr algn="just"/>
          <a:r>
            <a:rPr lang="es-ES" sz="1800" dirty="0"/>
            <a:t>Datos de monitoreo.</a:t>
          </a:r>
        </a:p>
      </dgm:t>
    </dgm:pt>
    <dgm:pt modelId="{6E1F5712-BAFF-4448-8184-C1B502D83A2B}" type="parTrans" cxnId="{2B80F9DA-9087-457A-B91E-E9D2B2AD8923}">
      <dgm:prSet/>
      <dgm:spPr/>
      <dgm:t>
        <a:bodyPr/>
        <a:lstStyle/>
        <a:p>
          <a:endParaRPr lang="es-ES" sz="1050"/>
        </a:p>
      </dgm:t>
    </dgm:pt>
    <dgm:pt modelId="{BF56D822-ED29-43A6-9F89-050833906119}" type="sibTrans" cxnId="{2B80F9DA-9087-457A-B91E-E9D2B2AD8923}">
      <dgm:prSet/>
      <dgm:spPr/>
      <dgm:t>
        <a:bodyPr/>
        <a:lstStyle/>
        <a:p>
          <a:endParaRPr lang="es-ES" sz="1050"/>
        </a:p>
      </dgm:t>
    </dgm:pt>
    <dgm:pt modelId="{1C012C8E-C67C-495F-A474-0C33BF400B6C}">
      <dgm:prSet custT="1"/>
      <dgm:spPr/>
      <dgm:t>
        <a:bodyPr/>
        <a:lstStyle/>
        <a:p>
          <a:pPr algn="just"/>
          <a:r>
            <a:rPr lang="es-ES" sz="1800" dirty="0"/>
            <a:t>Datos de seguimiento.</a:t>
          </a:r>
        </a:p>
      </dgm:t>
    </dgm:pt>
    <dgm:pt modelId="{166D399C-AF97-4058-B024-632BF034E97C}" type="parTrans" cxnId="{83204B3A-8F17-4751-BAD7-F1A636EB4533}">
      <dgm:prSet/>
      <dgm:spPr/>
      <dgm:t>
        <a:bodyPr/>
        <a:lstStyle/>
        <a:p>
          <a:endParaRPr lang="es-ES" sz="1050"/>
        </a:p>
      </dgm:t>
    </dgm:pt>
    <dgm:pt modelId="{084B8177-E8A2-4521-81D2-7E18F9F98C1B}" type="sibTrans" cxnId="{83204B3A-8F17-4751-BAD7-F1A636EB4533}">
      <dgm:prSet/>
      <dgm:spPr/>
      <dgm:t>
        <a:bodyPr/>
        <a:lstStyle/>
        <a:p>
          <a:endParaRPr lang="es-ES" sz="1050"/>
        </a:p>
      </dgm:t>
    </dgm:pt>
    <dgm:pt modelId="{E7BABB15-D7CD-4B92-A395-5EB2BA8B8B64}">
      <dgm:prSet custT="1"/>
      <dgm:spPr/>
      <dgm:t>
        <a:bodyPr/>
        <a:lstStyle/>
        <a:p>
          <a:pPr algn="just"/>
          <a:r>
            <a:rPr lang="es-ES" sz="1800" dirty="0"/>
            <a:t>Aplicación de instrumento de recolección de datos.</a:t>
          </a:r>
        </a:p>
      </dgm:t>
    </dgm:pt>
    <dgm:pt modelId="{9155AAB3-4BAA-4A49-BB4E-9DD7809E0D0C}" type="parTrans" cxnId="{99CBE004-2E02-43EF-9BC0-A39D603F5698}">
      <dgm:prSet/>
      <dgm:spPr/>
      <dgm:t>
        <a:bodyPr/>
        <a:lstStyle/>
        <a:p>
          <a:endParaRPr lang="es-ES" sz="1050"/>
        </a:p>
      </dgm:t>
    </dgm:pt>
    <dgm:pt modelId="{96E8AB69-D424-463B-A5F6-C74EED589D32}" type="sibTrans" cxnId="{99CBE004-2E02-43EF-9BC0-A39D603F5698}">
      <dgm:prSet/>
      <dgm:spPr/>
      <dgm:t>
        <a:bodyPr/>
        <a:lstStyle/>
        <a:p>
          <a:endParaRPr lang="es-ES" sz="1050"/>
        </a:p>
      </dgm:t>
    </dgm:pt>
    <dgm:pt modelId="{CFBF7758-7EE8-4885-9209-A6FDED99AEB3}">
      <dgm:prSet custT="1"/>
      <dgm:spPr/>
      <dgm:t>
        <a:bodyPr/>
        <a:lstStyle/>
        <a:p>
          <a:pPr algn="just"/>
          <a:r>
            <a:rPr lang="es-ES" sz="1800" dirty="0"/>
            <a:t>Informes semanales</a:t>
          </a:r>
        </a:p>
      </dgm:t>
    </dgm:pt>
    <dgm:pt modelId="{EBE899F3-A811-49D6-A416-12528369A405}" type="parTrans" cxnId="{0C8FE4A0-0BE9-4B31-9F75-9433DB1F2DAC}">
      <dgm:prSet/>
      <dgm:spPr/>
      <dgm:t>
        <a:bodyPr/>
        <a:lstStyle/>
        <a:p>
          <a:endParaRPr lang="es-ES" sz="1050"/>
        </a:p>
      </dgm:t>
    </dgm:pt>
    <dgm:pt modelId="{49C16799-705E-4C37-87ED-E262E977F20B}" type="sibTrans" cxnId="{0C8FE4A0-0BE9-4B31-9F75-9433DB1F2DAC}">
      <dgm:prSet/>
      <dgm:spPr/>
      <dgm:t>
        <a:bodyPr/>
        <a:lstStyle/>
        <a:p>
          <a:endParaRPr lang="es-ES" sz="1050"/>
        </a:p>
      </dgm:t>
    </dgm:pt>
    <dgm:pt modelId="{0AA50B90-D37B-4657-B5AA-161E63084283}">
      <dgm:prSet custT="1"/>
      <dgm:spPr/>
      <dgm:t>
        <a:bodyPr/>
        <a:lstStyle/>
        <a:p>
          <a:pPr algn="just"/>
          <a:r>
            <a:rPr lang="es-ES" sz="1800" dirty="0"/>
            <a:t>Variables que intervienen.</a:t>
          </a:r>
        </a:p>
      </dgm:t>
    </dgm:pt>
    <dgm:pt modelId="{6E64D7B5-807E-4697-A9B9-393DD7495D5E}" type="parTrans" cxnId="{A36ADD22-D7AC-4953-B601-31DD7207D916}">
      <dgm:prSet/>
      <dgm:spPr/>
      <dgm:t>
        <a:bodyPr/>
        <a:lstStyle/>
        <a:p>
          <a:endParaRPr lang="es-ES" sz="2400"/>
        </a:p>
      </dgm:t>
    </dgm:pt>
    <dgm:pt modelId="{963E5DA8-32ED-4475-9E16-C13B71BB9FFA}" type="sibTrans" cxnId="{A36ADD22-D7AC-4953-B601-31DD7207D916}">
      <dgm:prSet/>
      <dgm:spPr/>
      <dgm:t>
        <a:bodyPr/>
        <a:lstStyle/>
        <a:p>
          <a:endParaRPr lang="es-ES" sz="2400"/>
        </a:p>
      </dgm:t>
    </dgm:pt>
    <dgm:pt modelId="{908D3034-6BD5-4C5A-ADC4-B9E30FBDE2C1}">
      <dgm:prSet phldrT="[Texto]" custT="1"/>
      <dgm:spPr/>
      <dgm:t>
        <a:bodyPr/>
        <a:lstStyle/>
        <a:p>
          <a:pPr algn="l"/>
          <a:r>
            <a:rPr lang="es-ES" sz="2000" b="1" dirty="0">
              <a:effectLst>
                <a:outerShdw blurRad="38100" dist="38100" dir="2700000" algn="tl">
                  <a:srgbClr val="000000">
                    <a:alpha val="43137"/>
                  </a:srgbClr>
                </a:outerShdw>
              </a:effectLst>
            </a:rPr>
            <a:t>Monitoreo</a:t>
          </a:r>
        </a:p>
      </dgm:t>
    </dgm:pt>
    <dgm:pt modelId="{20BE777F-B479-451A-9445-B15B247B4FCC}" type="sibTrans" cxnId="{7D3B3AF5-75CA-4AA5-BA92-8B9EEDB3A747}">
      <dgm:prSet/>
      <dgm:spPr/>
      <dgm:t>
        <a:bodyPr/>
        <a:lstStyle/>
        <a:p>
          <a:endParaRPr lang="es-ES" sz="1050"/>
        </a:p>
      </dgm:t>
    </dgm:pt>
    <dgm:pt modelId="{A343648E-1B27-47ED-9A57-64599306C4DD}" type="parTrans" cxnId="{7D3B3AF5-75CA-4AA5-BA92-8B9EEDB3A747}">
      <dgm:prSet/>
      <dgm:spPr/>
      <dgm:t>
        <a:bodyPr/>
        <a:lstStyle/>
        <a:p>
          <a:endParaRPr lang="es-ES" sz="1050"/>
        </a:p>
      </dgm:t>
    </dgm:pt>
    <dgm:pt modelId="{132C6E39-43A0-4C47-839C-D142E8024213}">
      <dgm:prSet custT="1"/>
      <dgm:spPr/>
      <dgm:t>
        <a:bodyPr/>
        <a:lstStyle/>
        <a:p>
          <a:pPr algn="just"/>
          <a:r>
            <a:rPr lang="es-ES" sz="1800" dirty="0"/>
            <a:t>Docentes.</a:t>
          </a:r>
        </a:p>
      </dgm:t>
    </dgm:pt>
    <dgm:pt modelId="{4F4EF706-DE2D-4711-B619-0DD839862062}" type="sibTrans" cxnId="{E4D16096-0B31-468E-945C-D21C5E557A0C}">
      <dgm:prSet/>
      <dgm:spPr/>
      <dgm:t>
        <a:bodyPr/>
        <a:lstStyle/>
        <a:p>
          <a:endParaRPr lang="es-ES" sz="1050"/>
        </a:p>
      </dgm:t>
    </dgm:pt>
    <dgm:pt modelId="{92DDA586-F725-4B84-A553-E40866B226CF}" type="parTrans" cxnId="{E4D16096-0B31-468E-945C-D21C5E557A0C}">
      <dgm:prSet/>
      <dgm:spPr/>
      <dgm:t>
        <a:bodyPr/>
        <a:lstStyle/>
        <a:p>
          <a:endParaRPr lang="es-ES" sz="1050"/>
        </a:p>
      </dgm:t>
    </dgm:pt>
    <dgm:pt modelId="{425CC485-302D-447E-A826-BF254D0B1F08}">
      <dgm:prSet custT="1"/>
      <dgm:spPr/>
      <dgm:t>
        <a:bodyPr/>
        <a:lstStyle/>
        <a:p>
          <a:pPr algn="just"/>
          <a:r>
            <a:rPr lang="es-ES" sz="1800" dirty="0"/>
            <a:t>Estudiantes.</a:t>
          </a:r>
        </a:p>
      </dgm:t>
    </dgm:pt>
    <dgm:pt modelId="{F9BA41AD-8B5F-492D-821D-0AF0725DCD44}" type="sibTrans" cxnId="{039F72B9-1C7A-432A-93B8-99CC3AFDA7A1}">
      <dgm:prSet/>
      <dgm:spPr/>
      <dgm:t>
        <a:bodyPr/>
        <a:lstStyle/>
        <a:p>
          <a:endParaRPr lang="es-ES" sz="1050"/>
        </a:p>
      </dgm:t>
    </dgm:pt>
    <dgm:pt modelId="{7B2CE2F7-F377-4882-96A8-5EFEF54BF8D6}" type="parTrans" cxnId="{039F72B9-1C7A-432A-93B8-99CC3AFDA7A1}">
      <dgm:prSet/>
      <dgm:spPr/>
      <dgm:t>
        <a:bodyPr/>
        <a:lstStyle/>
        <a:p>
          <a:endParaRPr lang="es-ES" sz="1050"/>
        </a:p>
      </dgm:t>
    </dgm:pt>
    <dgm:pt modelId="{02247D54-BA8D-4612-9EAD-0B9B4F025C60}">
      <dgm:prSet custT="1"/>
      <dgm:spPr/>
      <dgm:t>
        <a:bodyPr/>
        <a:lstStyle/>
        <a:p>
          <a:pPr algn="just"/>
          <a:r>
            <a:rPr lang="es-ES" sz="1800" dirty="0"/>
            <a:t>Curso.</a:t>
          </a:r>
        </a:p>
      </dgm:t>
    </dgm:pt>
    <dgm:pt modelId="{C9A79A6D-D064-4364-91A3-DC61FBD79A25}" type="sibTrans" cxnId="{6E4C740F-B868-4C90-8790-5130C80B2958}">
      <dgm:prSet/>
      <dgm:spPr/>
      <dgm:t>
        <a:bodyPr/>
        <a:lstStyle/>
        <a:p>
          <a:endParaRPr lang="es-ES" sz="2400"/>
        </a:p>
      </dgm:t>
    </dgm:pt>
    <dgm:pt modelId="{80189587-F585-4830-AE66-B046E5E717DD}" type="parTrans" cxnId="{6E4C740F-B868-4C90-8790-5130C80B2958}">
      <dgm:prSet/>
      <dgm:spPr/>
      <dgm:t>
        <a:bodyPr/>
        <a:lstStyle/>
        <a:p>
          <a:endParaRPr lang="es-ES" sz="2400"/>
        </a:p>
      </dgm:t>
    </dgm:pt>
    <dgm:pt modelId="{78FD520C-3B0D-4C47-9EAD-C619321FEE30}">
      <dgm:prSet custT="1"/>
      <dgm:spPr/>
      <dgm:t>
        <a:bodyPr/>
        <a:lstStyle/>
        <a:p>
          <a:pPr algn="just"/>
          <a:r>
            <a:rPr lang="es-ES" sz="1800" dirty="0"/>
            <a:t>Medios de comunicación</a:t>
          </a:r>
        </a:p>
      </dgm:t>
    </dgm:pt>
    <dgm:pt modelId="{17B222E5-F480-4E4C-A55F-528A3C8E1D4B}" type="sibTrans" cxnId="{ADF27CCA-65CB-4247-A3F9-8865795F6376}">
      <dgm:prSet/>
      <dgm:spPr/>
      <dgm:t>
        <a:bodyPr/>
        <a:lstStyle/>
        <a:p>
          <a:endParaRPr lang="es-ES" sz="1050"/>
        </a:p>
      </dgm:t>
    </dgm:pt>
    <dgm:pt modelId="{E35C43A5-7BAB-468F-BAAD-B8C677092AE4}" type="parTrans" cxnId="{ADF27CCA-65CB-4247-A3F9-8865795F6376}">
      <dgm:prSet/>
      <dgm:spPr/>
      <dgm:t>
        <a:bodyPr/>
        <a:lstStyle/>
        <a:p>
          <a:endParaRPr lang="es-ES" sz="1050"/>
        </a:p>
      </dgm:t>
    </dgm:pt>
    <dgm:pt modelId="{9BDA5294-DC3E-4DD2-BAD5-CC18729F34DE}">
      <dgm:prSet custT="1"/>
      <dgm:spPr/>
      <dgm:t>
        <a:bodyPr/>
        <a:lstStyle/>
        <a:p>
          <a:pPr algn="just"/>
          <a:r>
            <a:rPr lang="es-ES" sz="1800" dirty="0"/>
            <a:t>Registro de plataformas</a:t>
          </a:r>
        </a:p>
      </dgm:t>
    </dgm:pt>
    <dgm:pt modelId="{383639EF-2A05-4AEF-8466-170E301BD420}" type="sibTrans" cxnId="{1FC68623-8BE3-4116-ACDF-A99F24C28BCE}">
      <dgm:prSet/>
      <dgm:spPr/>
      <dgm:t>
        <a:bodyPr/>
        <a:lstStyle/>
        <a:p>
          <a:endParaRPr lang="es-ES" sz="1050"/>
        </a:p>
      </dgm:t>
    </dgm:pt>
    <dgm:pt modelId="{76FCBA51-57DC-4F2D-9BA0-6BFCEDFF2242}" type="parTrans" cxnId="{1FC68623-8BE3-4116-ACDF-A99F24C28BCE}">
      <dgm:prSet/>
      <dgm:spPr/>
      <dgm:t>
        <a:bodyPr/>
        <a:lstStyle/>
        <a:p>
          <a:endParaRPr lang="es-ES" sz="1050"/>
        </a:p>
      </dgm:t>
    </dgm:pt>
    <dgm:pt modelId="{0BEF0428-2273-4A59-8645-51D3B4F004D6}">
      <dgm:prSet phldrT="[Texto]" custT="1"/>
      <dgm:spPr/>
      <dgm:t>
        <a:bodyPr/>
        <a:lstStyle/>
        <a:p>
          <a:pPr algn="l"/>
          <a:r>
            <a:rPr lang="es-ES" sz="2000" b="1" dirty="0">
              <a:effectLst>
                <a:outerShdw blurRad="38100" dist="38100" dir="2700000" algn="tl">
                  <a:srgbClr val="000000">
                    <a:alpha val="43137"/>
                  </a:srgbClr>
                </a:outerShdw>
              </a:effectLst>
            </a:rPr>
            <a:t>Seguimiento</a:t>
          </a:r>
        </a:p>
      </dgm:t>
    </dgm:pt>
    <dgm:pt modelId="{8BF6EC97-7535-4AB5-AB41-D3889FF34C78}" type="parTrans" cxnId="{3FDD0072-739C-47B1-9790-86F6C2DE5890}">
      <dgm:prSet/>
      <dgm:spPr/>
      <dgm:t>
        <a:bodyPr/>
        <a:lstStyle/>
        <a:p>
          <a:endParaRPr lang="es-NI"/>
        </a:p>
      </dgm:t>
    </dgm:pt>
    <dgm:pt modelId="{51FB4850-D8B3-4469-A4A7-84F43E76415C}" type="sibTrans" cxnId="{3FDD0072-739C-47B1-9790-86F6C2DE5890}">
      <dgm:prSet/>
      <dgm:spPr/>
      <dgm:t>
        <a:bodyPr/>
        <a:lstStyle/>
        <a:p>
          <a:endParaRPr lang="es-NI"/>
        </a:p>
      </dgm:t>
    </dgm:pt>
    <dgm:pt modelId="{47802255-B01B-469D-AAA2-374B5DDC0C95}">
      <dgm:prSet custT="1"/>
      <dgm:spPr/>
      <dgm:t>
        <a:bodyPr/>
        <a:lstStyle/>
        <a:p>
          <a:pPr algn="just"/>
          <a:r>
            <a:rPr lang="es-ES" sz="1800" dirty="0"/>
            <a:t>Datos de monitoreo.</a:t>
          </a:r>
        </a:p>
      </dgm:t>
    </dgm:pt>
    <dgm:pt modelId="{111E53DC-CAF2-4218-971A-3FE7F4403212}" type="parTrans" cxnId="{95104783-99E8-4871-8791-678C11B48BBB}">
      <dgm:prSet/>
      <dgm:spPr/>
      <dgm:t>
        <a:bodyPr/>
        <a:lstStyle/>
        <a:p>
          <a:endParaRPr lang="es-NI"/>
        </a:p>
      </dgm:t>
    </dgm:pt>
    <dgm:pt modelId="{AF808AA4-33F2-4635-9BFC-E0BE10DA9B5F}" type="sibTrans" cxnId="{95104783-99E8-4871-8791-678C11B48BBB}">
      <dgm:prSet/>
      <dgm:spPr/>
      <dgm:t>
        <a:bodyPr/>
        <a:lstStyle/>
        <a:p>
          <a:endParaRPr lang="es-NI"/>
        </a:p>
      </dgm:t>
    </dgm:pt>
    <dgm:pt modelId="{2F878A86-08BF-4F4D-A6FF-1C20EF481BC5}">
      <dgm:prSet custT="1"/>
      <dgm:spPr/>
      <dgm:t>
        <a:bodyPr/>
        <a:lstStyle/>
        <a:p>
          <a:pPr algn="just"/>
          <a:r>
            <a:rPr lang="es-ES" sz="1800" dirty="0"/>
            <a:t>Medios de comunicación</a:t>
          </a:r>
        </a:p>
      </dgm:t>
    </dgm:pt>
    <dgm:pt modelId="{51A84C95-8EDE-4CF0-AA1B-B46BEC163A6D}" type="parTrans" cxnId="{1355DF02-6912-40DC-B94E-F58E4D3D8116}">
      <dgm:prSet/>
      <dgm:spPr/>
      <dgm:t>
        <a:bodyPr/>
        <a:lstStyle/>
        <a:p>
          <a:endParaRPr lang="es-NI"/>
        </a:p>
      </dgm:t>
    </dgm:pt>
    <dgm:pt modelId="{6D8B18AF-5896-4BEF-B181-18715A6B1687}" type="sibTrans" cxnId="{1355DF02-6912-40DC-B94E-F58E4D3D8116}">
      <dgm:prSet/>
      <dgm:spPr/>
      <dgm:t>
        <a:bodyPr/>
        <a:lstStyle/>
        <a:p>
          <a:endParaRPr lang="es-NI"/>
        </a:p>
      </dgm:t>
    </dgm:pt>
    <dgm:pt modelId="{B26FA0AB-3139-4BCA-BDAF-791D4E8ED817}">
      <dgm:prSet custT="1"/>
      <dgm:spPr/>
      <dgm:t>
        <a:bodyPr/>
        <a:lstStyle/>
        <a:p>
          <a:pPr algn="just"/>
          <a:r>
            <a:rPr lang="es-ES" sz="1800" dirty="0"/>
            <a:t>Registros de plataformas</a:t>
          </a:r>
        </a:p>
      </dgm:t>
    </dgm:pt>
    <dgm:pt modelId="{79592C33-C833-40EA-A02E-7B903C13EA74}" type="parTrans" cxnId="{37A2FC83-0903-4F40-A990-19171F8F8857}">
      <dgm:prSet/>
      <dgm:spPr/>
      <dgm:t>
        <a:bodyPr/>
        <a:lstStyle/>
        <a:p>
          <a:endParaRPr lang="es-NI"/>
        </a:p>
      </dgm:t>
    </dgm:pt>
    <dgm:pt modelId="{7E35C8BD-59D5-44F3-8FC7-32D1B9A28CC4}" type="sibTrans" cxnId="{37A2FC83-0903-4F40-A990-19171F8F8857}">
      <dgm:prSet/>
      <dgm:spPr/>
      <dgm:t>
        <a:bodyPr/>
        <a:lstStyle/>
        <a:p>
          <a:endParaRPr lang="es-NI"/>
        </a:p>
      </dgm:t>
    </dgm:pt>
    <dgm:pt modelId="{F24EE7DF-134F-41D0-9E9B-459076EA54F4}">
      <dgm:prSet custT="1"/>
      <dgm:spPr/>
      <dgm:t>
        <a:bodyPr/>
        <a:lstStyle/>
        <a:p>
          <a:pPr algn="just"/>
          <a:r>
            <a:rPr lang="es-ES" sz="1800" dirty="0"/>
            <a:t>Implementación de estrategias inmediatas.</a:t>
          </a:r>
        </a:p>
      </dgm:t>
    </dgm:pt>
    <dgm:pt modelId="{EBB97510-A283-4E29-AEB5-656059CA8FF5}" type="parTrans" cxnId="{6DEC65C2-56F5-4B49-A9DB-636B2058A1D5}">
      <dgm:prSet/>
      <dgm:spPr/>
      <dgm:t>
        <a:bodyPr/>
        <a:lstStyle/>
        <a:p>
          <a:endParaRPr lang="es-NI"/>
        </a:p>
      </dgm:t>
    </dgm:pt>
    <dgm:pt modelId="{0D5371BC-72E1-40C7-BBF6-8D3E32CE9A78}" type="sibTrans" cxnId="{6DEC65C2-56F5-4B49-A9DB-636B2058A1D5}">
      <dgm:prSet/>
      <dgm:spPr/>
      <dgm:t>
        <a:bodyPr/>
        <a:lstStyle/>
        <a:p>
          <a:endParaRPr lang="es-NI"/>
        </a:p>
      </dgm:t>
    </dgm:pt>
    <dgm:pt modelId="{3EB97A85-38B9-49ED-B45B-609D2BBCEEA4}">
      <dgm:prSet phldrT="[Texto]" custT="1"/>
      <dgm:spPr/>
      <dgm:t>
        <a:bodyPr/>
        <a:lstStyle/>
        <a:p>
          <a:r>
            <a:rPr lang="es-ES" sz="2000" b="1" dirty="0">
              <a:effectLst>
                <a:outerShdw blurRad="38100" dist="38100" dir="2700000" algn="tl">
                  <a:srgbClr val="000000">
                    <a:alpha val="43137"/>
                  </a:srgbClr>
                </a:outerShdw>
              </a:effectLst>
            </a:rPr>
            <a:t>Plan de acción</a:t>
          </a:r>
        </a:p>
      </dgm:t>
    </dgm:pt>
    <dgm:pt modelId="{335872EF-B4C3-4031-AAB4-391B221C79F3}" type="parTrans" cxnId="{4E6CC332-BCAE-4FF0-B179-91929CD56300}">
      <dgm:prSet/>
      <dgm:spPr/>
      <dgm:t>
        <a:bodyPr/>
        <a:lstStyle/>
        <a:p>
          <a:endParaRPr lang="es-NI"/>
        </a:p>
      </dgm:t>
    </dgm:pt>
    <dgm:pt modelId="{993F21A3-D258-4761-9D76-93C9E1907E4A}" type="sibTrans" cxnId="{4E6CC332-BCAE-4FF0-B179-91929CD56300}">
      <dgm:prSet/>
      <dgm:spPr/>
      <dgm:t>
        <a:bodyPr/>
        <a:lstStyle/>
        <a:p>
          <a:endParaRPr lang="es-NI"/>
        </a:p>
      </dgm:t>
    </dgm:pt>
    <dgm:pt modelId="{CD16A1FD-96E5-4870-9ED6-FC1CF9DD386D}">
      <dgm:prSet custT="1"/>
      <dgm:spPr/>
      <dgm:t>
        <a:bodyPr/>
        <a:lstStyle/>
        <a:p>
          <a:r>
            <a:rPr lang="es-ES" sz="1800" dirty="0"/>
            <a:t>Análisis de todo el proceso de ejecución de un curso.</a:t>
          </a:r>
        </a:p>
      </dgm:t>
    </dgm:pt>
    <dgm:pt modelId="{E657D220-77FF-4EA6-9DDF-3DF1883A0A9D}" type="parTrans" cxnId="{C0BAF069-C413-4F41-8BF2-69069A1A707A}">
      <dgm:prSet/>
      <dgm:spPr/>
      <dgm:t>
        <a:bodyPr/>
        <a:lstStyle/>
        <a:p>
          <a:endParaRPr lang="es-NI"/>
        </a:p>
      </dgm:t>
    </dgm:pt>
    <dgm:pt modelId="{167C234B-4EC1-4612-A585-04D1299FCEBF}" type="sibTrans" cxnId="{C0BAF069-C413-4F41-8BF2-69069A1A707A}">
      <dgm:prSet/>
      <dgm:spPr/>
      <dgm:t>
        <a:bodyPr/>
        <a:lstStyle/>
        <a:p>
          <a:endParaRPr lang="es-NI"/>
        </a:p>
      </dgm:t>
    </dgm:pt>
    <dgm:pt modelId="{53DD0BF3-AEC5-419C-8875-040090E4E03B}">
      <dgm:prSet custT="1"/>
      <dgm:spPr/>
      <dgm:t>
        <a:bodyPr/>
        <a:lstStyle/>
        <a:p>
          <a:r>
            <a:rPr lang="es-ES" sz="1800" dirty="0"/>
            <a:t>Desarrollo de estrategias.</a:t>
          </a:r>
        </a:p>
      </dgm:t>
    </dgm:pt>
    <dgm:pt modelId="{F24E4381-F97C-4C51-9E73-D74E8100C7BF}" type="parTrans" cxnId="{6EC4549A-A6B9-4955-BFF3-C5DE3B58767B}">
      <dgm:prSet/>
      <dgm:spPr/>
      <dgm:t>
        <a:bodyPr/>
        <a:lstStyle/>
        <a:p>
          <a:endParaRPr lang="es-NI"/>
        </a:p>
      </dgm:t>
    </dgm:pt>
    <dgm:pt modelId="{37348908-C79F-42E1-A897-025443FD6AF4}" type="sibTrans" cxnId="{6EC4549A-A6B9-4955-BFF3-C5DE3B58767B}">
      <dgm:prSet/>
      <dgm:spPr/>
      <dgm:t>
        <a:bodyPr/>
        <a:lstStyle/>
        <a:p>
          <a:endParaRPr lang="es-NI"/>
        </a:p>
      </dgm:t>
    </dgm:pt>
    <dgm:pt modelId="{6E17E6B0-CC48-4C4A-8417-E6069D5F6DFE}">
      <dgm:prSet custT="1"/>
      <dgm:spPr/>
      <dgm:t>
        <a:bodyPr/>
        <a:lstStyle/>
        <a:p>
          <a:r>
            <a:rPr lang="es-ES" sz="1800" dirty="0"/>
            <a:t>Aplicación de mejoras.</a:t>
          </a:r>
        </a:p>
      </dgm:t>
    </dgm:pt>
    <dgm:pt modelId="{C3EC0FA8-3F93-48BF-B78D-F976ED2D9163}" type="parTrans" cxnId="{B6A4F4D3-94A2-47F3-99BF-699695E50689}">
      <dgm:prSet/>
      <dgm:spPr/>
      <dgm:t>
        <a:bodyPr/>
        <a:lstStyle/>
        <a:p>
          <a:endParaRPr lang="es-NI"/>
        </a:p>
      </dgm:t>
    </dgm:pt>
    <dgm:pt modelId="{628CC8A6-9060-4CA9-895F-5921EB54FED4}" type="sibTrans" cxnId="{B6A4F4D3-94A2-47F3-99BF-699695E50689}">
      <dgm:prSet/>
      <dgm:spPr/>
      <dgm:t>
        <a:bodyPr/>
        <a:lstStyle/>
        <a:p>
          <a:endParaRPr lang="es-NI"/>
        </a:p>
      </dgm:t>
    </dgm:pt>
    <dgm:pt modelId="{937F2855-3216-4EE4-9556-6BC75C903637}">
      <dgm:prSet custT="1"/>
      <dgm:spPr/>
      <dgm:t>
        <a:bodyPr/>
        <a:lstStyle/>
        <a:p>
          <a:r>
            <a:rPr lang="es-ES" sz="1800" dirty="0"/>
            <a:t>Actualización e instrumentos.</a:t>
          </a:r>
        </a:p>
      </dgm:t>
    </dgm:pt>
    <dgm:pt modelId="{3323F563-8EE0-481B-83A5-88C975FF288D}" type="parTrans" cxnId="{5C42129B-C3EC-464E-B0FD-F0B1A961BE29}">
      <dgm:prSet/>
      <dgm:spPr/>
      <dgm:t>
        <a:bodyPr/>
        <a:lstStyle/>
        <a:p>
          <a:endParaRPr lang="es-NI"/>
        </a:p>
      </dgm:t>
    </dgm:pt>
    <dgm:pt modelId="{7692222D-430F-4B52-83CC-5A409BEDA0F6}" type="sibTrans" cxnId="{5C42129B-C3EC-464E-B0FD-F0B1A961BE29}">
      <dgm:prSet/>
      <dgm:spPr/>
      <dgm:t>
        <a:bodyPr/>
        <a:lstStyle/>
        <a:p>
          <a:endParaRPr lang="es-NI"/>
        </a:p>
      </dgm:t>
    </dgm:pt>
    <dgm:pt modelId="{5253EA16-93F9-47BA-BBE8-7E1785422EB8}">
      <dgm:prSet custT="1"/>
      <dgm:spPr/>
      <dgm:t>
        <a:bodyPr/>
        <a:lstStyle/>
        <a:p>
          <a:r>
            <a:rPr lang="es-ES" sz="1800" dirty="0"/>
            <a:t>Se aplica nuevamente el ciclo</a:t>
          </a:r>
          <a:r>
            <a:rPr lang="es-ES" sz="1100" dirty="0"/>
            <a:t>.</a:t>
          </a:r>
        </a:p>
      </dgm:t>
    </dgm:pt>
    <dgm:pt modelId="{88ABF485-9ACB-4BB0-A45A-5953EB5B5B9E}" type="parTrans" cxnId="{3AEDA7FB-E0FE-4A99-9744-C877BECE286A}">
      <dgm:prSet/>
      <dgm:spPr/>
      <dgm:t>
        <a:bodyPr/>
        <a:lstStyle/>
        <a:p>
          <a:endParaRPr lang="es-NI"/>
        </a:p>
      </dgm:t>
    </dgm:pt>
    <dgm:pt modelId="{C8A20ED1-BAAC-4793-B048-3699BBF2E66B}" type="sibTrans" cxnId="{3AEDA7FB-E0FE-4A99-9744-C877BECE286A}">
      <dgm:prSet/>
      <dgm:spPr/>
      <dgm:t>
        <a:bodyPr/>
        <a:lstStyle/>
        <a:p>
          <a:endParaRPr lang="es-NI"/>
        </a:p>
      </dgm:t>
    </dgm:pt>
    <dgm:pt modelId="{A1279094-49D9-4BE3-A359-8F810BFF6257}">
      <dgm:prSet custT="1"/>
      <dgm:spPr/>
      <dgm:t>
        <a:bodyPr/>
        <a:lstStyle/>
        <a:p>
          <a:pPr algn="just"/>
          <a:r>
            <a:rPr lang="es-ES" sz="1800" dirty="0"/>
            <a:t>Informes de cierre de curso</a:t>
          </a:r>
        </a:p>
      </dgm:t>
    </dgm:pt>
    <dgm:pt modelId="{B31F5AEC-D42D-427A-A29C-37EC5C7C7635}" type="parTrans" cxnId="{928967A5-040D-496E-8F64-C28CC4DF5DB7}">
      <dgm:prSet/>
      <dgm:spPr/>
    </dgm:pt>
    <dgm:pt modelId="{C0EEB740-7256-4C41-BBDC-CC000772EDF1}" type="sibTrans" cxnId="{928967A5-040D-496E-8F64-C28CC4DF5DB7}">
      <dgm:prSet/>
      <dgm:spPr/>
    </dgm:pt>
    <dgm:pt modelId="{B79A928C-B219-45F4-9136-8336E2B0D00D}">
      <dgm:prSet custT="1"/>
      <dgm:spPr/>
      <dgm:t>
        <a:bodyPr/>
        <a:lstStyle/>
        <a:p>
          <a:pPr algn="just"/>
          <a:r>
            <a:rPr lang="es-ES" sz="1800" dirty="0"/>
            <a:t>Informes de ciclo </a:t>
          </a:r>
        </a:p>
      </dgm:t>
    </dgm:pt>
    <dgm:pt modelId="{9288D5F3-A4CC-4F25-8E93-184C031C5041}" type="parTrans" cxnId="{64A8E3A2-7A89-4F7B-9313-A12887847EF9}">
      <dgm:prSet/>
      <dgm:spPr/>
    </dgm:pt>
    <dgm:pt modelId="{38DDA4F7-26B7-4076-8C82-A37BCC60A280}" type="sibTrans" cxnId="{64A8E3A2-7A89-4F7B-9313-A12887847EF9}">
      <dgm:prSet/>
      <dgm:spPr/>
    </dgm:pt>
    <dgm:pt modelId="{66E0EB96-FB27-4B06-82A4-B1FEB05D6E7A}">
      <dgm:prSet custT="1"/>
      <dgm:spPr/>
      <dgm:t>
        <a:bodyPr/>
        <a:lstStyle/>
        <a:p>
          <a:pPr algn="just"/>
          <a:r>
            <a:rPr lang="es-ES" sz="1800" dirty="0"/>
            <a:t>Informe de resultados de satisfacción</a:t>
          </a:r>
        </a:p>
      </dgm:t>
    </dgm:pt>
    <dgm:pt modelId="{F9C6BEC2-D44D-4E49-9B88-75078F7EECFA}" type="parTrans" cxnId="{986EF007-25EC-4255-A2BB-4C781B4517C0}">
      <dgm:prSet/>
      <dgm:spPr/>
    </dgm:pt>
    <dgm:pt modelId="{53EDF131-6B70-40FD-9F44-FA7B299154AA}" type="sibTrans" cxnId="{986EF007-25EC-4255-A2BB-4C781B4517C0}">
      <dgm:prSet/>
      <dgm:spPr/>
    </dgm:pt>
    <dgm:pt modelId="{EB39C70C-5BAE-4F2E-A410-D2AC808E76A1}" type="pres">
      <dgm:prSet presAssocID="{256715AF-AEA3-4E8E-8876-0131BFB1AA38}" presName="rootnode" presStyleCnt="0">
        <dgm:presLayoutVars>
          <dgm:chMax/>
          <dgm:chPref/>
          <dgm:dir/>
          <dgm:animLvl val="lvl"/>
        </dgm:presLayoutVars>
      </dgm:prSet>
      <dgm:spPr/>
    </dgm:pt>
    <dgm:pt modelId="{19AB2868-CABC-4C0A-8A36-10FC4D927C06}" type="pres">
      <dgm:prSet presAssocID="{908D3034-6BD5-4C5A-ADC4-B9E30FBDE2C1}" presName="composite" presStyleCnt="0"/>
      <dgm:spPr/>
    </dgm:pt>
    <dgm:pt modelId="{D86A088A-38A8-49D8-9CAB-585825B69238}" type="pres">
      <dgm:prSet presAssocID="{908D3034-6BD5-4C5A-ADC4-B9E30FBDE2C1}" presName="LShape" presStyleLbl="alignNode1" presStyleIdx="0" presStyleCnt="9"/>
      <dgm:spPr/>
    </dgm:pt>
    <dgm:pt modelId="{29058EDF-4384-4095-B502-8A303D3C59CC}" type="pres">
      <dgm:prSet presAssocID="{908D3034-6BD5-4C5A-ADC4-B9E30FBDE2C1}" presName="ParentText" presStyleLbl="revTx" presStyleIdx="0" presStyleCnt="5">
        <dgm:presLayoutVars>
          <dgm:chMax val="0"/>
          <dgm:chPref val="0"/>
          <dgm:bulletEnabled val="1"/>
        </dgm:presLayoutVars>
      </dgm:prSet>
      <dgm:spPr/>
    </dgm:pt>
    <dgm:pt modelId="{77F398E7-41B6-4226-A1D8-A09E6276F140}" type="pres">
      <dgm:prSet presAssocID="{908D3034-6BD5-4C5A-ADC4-B9E30FBDE2C1}" presName="Triangle" presStyleLbl="alignNode1" presStyleIdx="1" presStyleCnt="9"/>
      <dgm:spPr/>
    </dgm:pt>
    <dgm:pt modelId="{EF62A0C5-2393-4316-AE3E-B4F4FE670E2E}" type="pres">
      <dgm:prSet presAssocID="{20BE777F-B479-451A-9445-B15B247B4FCC}" presName="sibTrans" presStyleCnt="0"/>
      <dgm:spPr/>
    </dgm:pt>
    <dgm:pt modelId="{66EFCDA7-2038-40BC-B86F-9B7A342C0760}" type="pres">
      <dgm:prSet presAssocID="{20BE777F-B479-451A-9445-B15B247B4FCC}" presName="space" presStyleCnt="0"/>
      <dgm:spPr/>
    </dgm:pt>
    <dgm:pt modelId="{EC5B8012-37EF-43DC-87A3-C5532860B4D2}" type="pres">
      <dgm:prSet presAssocID="{0BEF0428-2273-4A59-8645-51D3B4F004D6}" presName="composite" presStyleCnt="0"/>
      <dgm:spPr/>
    </dgm:pt>
    <dgm:pt modelId="{FD71B470-2FB6-4854-B77A-4920040BD7ED}" type="pres">
      <dgm:prSet presAssocID="{0BEF0428-2273-4A59-8645-51D3B4F004D6}" presName="LShape" presStyleLbl="alignNode1" presStyleIdx="2" presStyleCnt="9"/>
      <dgm:spPr/>
    </dgm:pt>
    <dgm:pt modelId="{6073C178-620C-47E2-8ABE-90D3E08D09F0}" type="pres">
      <dgm:prSet presAssocID="{0BEF0428-2273-4A59-8645-51D3B4F004D6}" presName="ParentText" presStyleLbl="revTx" presStyleIdx="1" presStyleCnt="5">
        <dgm:presLayoutVars>
          <dgm:chMax val="0"/>
          <dgm:chPref val="0"/>
          <dgm:bulletEnabled val="1"/>
        </dgm:presLayoutVars>
      </dgm:prSet>
      <dgm:spPr/>
    </dgm:pt>
    <dgm:pt modelId="{44CC9C9A-55FE-46D2-83F1-D8BD5AD1C31C}" type="pres">
      <dgm:prSet presAssocID="{0BEF0428-2273-4A59-8645-51D3B4F004D6}" presName="Triangle" presStyleLbl="alignNode1" presStyleIdx="3" presStyleCnt="9"/>
      <dgm:spPr/>
    </dgm:pt>
    <dgm:pt modelId="{BC3D77F8-9B2B-465B-ACAE-24A818D425AA}" type="pres">
      <dgm:prSet presAssocID="{51FB4850-D8B3-4469-A4A7-84F43E76415C}" presName="sibTrans" presStyleCnt="0"/>
      <dgm:spPr/>
    </dgm:pt>
    <dgm:pt modelId="{B44447FD-7FCD-4270-9C8F-04FF3D8449D9}" type="pres">
      <dgm:prSet presAssocID="{51FB4850-D8B3-4469-A4A7-84F43E76415C}" presName="space" presStyleCnt="0"/>
      <dgm:spPr/>
    </dgm:pt>
    <dgm:pt modelId="{2163EC11-A7CC-4E15-8E6F-2A7D2977258B}" type="pres">
      <dgm:prSet presAssocID="{8327B3AC-394A-4C75-932A-B385FAAF348B}" presName="composite" presStyleCnt="0"/>
      <dgm:spPr/>
    </dgm:pt>
    <dgm:pt modelId="{CAFDA6C3-D8B6-48C8-A42D-11FBDF26D010}" type="pres">
      <dgm:prSet presAssocID="{8327B3AC-394A-4C75-932A-B385FAAF348B}" presName="LShape" presStyleLbl="alignNode1" presStyleIdx="4" presStyleCnt="9"/>
      <dgm:spPr/>
    </dgm:pt>
    <dgm:pt modelId="{9FBBA653-F677-49EB-BAA1-4CA0702A7B34}" type="pres">
      <dgm:prSet presAssocID="{8327B3AC-394A-4C75-932A-B385FAAF348B}" presName="ParentText" presStyleLbl="revTx" presStyleIdx="2" presStyleCnt="5">
        <dgm:presLayoutVars>
          <dgm:chMax val="0"/>
          <dgm:chPref val="0"/>
          <dgm:bulletEnabled val="1"/>
        </dgm:presLayoutVars>
      </dgm:prSet>
      <dgm:spPr/>
    </dgm:pt>
    <dgm:pt modelId="{5B47BEC6-CCED-46C5-AD51-AF474116E9CF}" type="pres">
      <dgm:prSet presAssocID="{8327B3AC-394A-4C75-932A-B385FAAF348B}" presName="Triangle" presStyleLbl="alignNode1" presStyleIdx="5" presStyleCnt="9"/>
      <dgm:spPr/>
    </dgm:pt>
    <dgm:pt modelId="{23079F03-016D-45A0-8E4A-55A29873D6CE}" type="pres">
      <dgm:prSet presAssocID="{CAC69EB5-416A-4F84-A642-6CFB5368BCB4}" presName="sibTrans" presStyleCnt="0"/>
      <dgm:spPr/>
    </dgm:pt>
    <dgm:pt modelId="{4FAA9765-FB6D-417F-9F47-9EF58A01FCAD}" type="pres">
      <dgm:prSet presAssocID="{CAC69EB5-416A-4F84-A642-6CFB5368BCB4}" presName="space" presStyleCnt="0"/>
      <dgm:spPr/>
    </dgm:pt>
    <dgm:pt modelId="{F0D2AEDF-A97E-42E2-A494-668CC7986B1C}" type="pres">
      <dgm:prSet presAssocID="{19D4063A-D90D-432B-8C4C-AB2E7D225C5C}" presName="composite" presStyleCnt="0"/>
      <dgm:spPr/>
    </dgm:pt>
    <dgm:pt modelId="{781B0D36-FFD6-45ED-A9A1-49C439D787E3}" type="pres">
      <dgm:prSet presAssocID="{19D4063A-D90D-432B-8C4C-AB2E7D225C5C}" presName="LShape" presStyleLbl="alignNode1" presStyleIdx="6" presStyleCnt="9"/>
      <dgm:spPr/>
    </dgm:pt>
    <dgm:pt modelId="{E0737C69-F007-49C2-89D2-8F7B2A970D33}" type="pres">
      <dgm:prSet presAssocID="{19D4063A-D90D-432B-8C4C-AB2E7D225C5C}" presName="ParentText" presStyleLbl="revTx" presStyleIdx="3" presStyleCnt="5">
        <dgm:presLayoutVars>
          <dgm:chMax val="0"/>
          <dgm:chPref val="0"/>
          <dgm:bulletEnabled val="1"/>
        </dgm:presLayoutVars>
      </dgm:prSet>
      <dgm:spPr/>
    </dgm:pt>
    <dgm:pt modelId="{39856DCF-A4EF-482E-B1E2-F7295537E66C}" type="pres">
      <dgm:prSet presAssocID="{19D4063A-D90D-432B-8C4C-AB2E7D225C5C}" presName="Triangle" presStyleLbl="alignNode1" presStyleIdx="7" presStyleCnt="9"/>
      <dgm:spPr/>
    </dgm:pt>
    <dgm:pt modelId="{49BEA674-700F-4045-81A8-CF589D995787}" type="pres">
      <dgm:prSet presAssocID="{9636DC1A-BEE0-4154-9B8E-56AA67DF1505}" presName="sibTrans" presStyleCnt="0"/>
      <dgm:spPr/>
    </dgm:pt>
    <dgm:pt modelId="{1A2B2285-BE43-41BC-885D-CA0148B59184}" type="pres">
      <dgm:prSet presAssocID="{9636DC1A-BEE0-4154-9B8E-56AA67DF1505}" presName="space" presStyleCnt="0"/>
      <dgm:spPr/>
    </dgm:pt>
    <dgm:pt modelId="{75F20855-F8B1-47C4-9F9C-FC80CD81630A}" type="pres">
      <dgm:prSet presAssocID="{3EB97A85-38B9-49ED-B45B-609D2BBCEEA4}" presName="composite" presStyleCnt="0"/>
      <dgm:spPr/>
    </dgm:pt>
    <dgm:pt modelId="{30F878F8-CFFE-4AB5-8E82-4B2014FDAC1F}" type="pres">
      <dgm:prSet presAssocID="{3EB97A85-38B9-49ED-B45B-609D2BBCEEA4}" presName="LShape" presStyleLbl="alignNode1" presStyleIdx="8" presStyleCnt="9"/>
      <dgm:spPr/>
    </dgm:pt>
    <dgm:pt modelId="{3A59DA56-9CA4-4CB1-8899-77FE2BA4660D}" type="pres">
      <dgm:prSet presAssocID="{3EB97A85-38B9-49ED-B45B-609D2BBCEEA4}" presName="ParentText" presStyleLbl="revTx" presStyleIdx="4" presStyleCnt="5">
        <dgm:presLayoutVars>
          <dgm:chMax val="0"/>
          <dgm:chPref val="0"/>
          <dgm:bulletEnabled val="1"/>
        </dgm:presLayoutVars>
      </dgm:prSet>
      <dgm:spPr/>
    </dgm:pt>
  </dgm:ptLst>
  <dgm:cxnLst>
    <dgm:cxn modelId="{1355DF02-6912-40DC-B94E-F58E4D3D8116}" srcId="{0BEF0428-2273-4A59-8645-51D3B4F004D6}" destId="{2F878A86-08BF-4F4D-A6FF-1C20EF481BC5}" srcOrd="1" destOrd="0" parTransId="{51A84C95-8EDE-4CF0-AA1B-B46BEC163A6D}" sibTransId="{6D8B18AF-5896-4BEF-B181-18715A6B1687}"/>
    <dgm:cxn modelId="{99CBE004-2E02-43EF-9BC0-A39D603F5698}" srcId="{8327B3AC-394A-4C75-932A-B385FAAF348B}" destId="{E7BABB15-D7CD-4B92-A395-5EB2BA8B8B64}" srcOrd="2" destOrd="0" parTransId="{9155AAB3-4BAA-4A49-BB4E-9DD7809E0D0C}" sibTransId="{96E8AB69-D424-463B-A5F6-C74EED589D32}"/>
    <dgm:cxn modelId="{986EF007-25EC-4255-A2BB-4C781B4517C0}" srcId="{19D4063A-D90D-432B-8C4C-AB2E7D225C5C}" destId="{66E0EB96-FB27-4B06-82A4-B1FEB05D6E7A}" srcOrd="3" destOrd="0" parTransId="{F9C6BEC2-D44D-4E49-9B88-75078F7EECFA}" sibTransId="{53EDF131-6B70-40FD-9F44-FA7B299154AA}"/>
    <dgm:cxn modelId="{6E4C740F-B868-4C90-8790-5130C80B2958}" srcId="{908D3034-6BD5-4C5A-ADC4-B9E30FBDE2C1}" destId="{02247D54-BA8D-4612-9EAD-0B9B4F025C60}" srcOrd="2" destOrd="0" parTransId="{80189587-F585-4830-AE66-B046E5E717DD}" sibTransId="{C9A79A6D-D064-4364-91A3-DC61FBD79A25}"/>
    <dgm:cxn modelId="{4DB30F19-4A13-49E6-8FD0-865B57C9AD8F}" type="presOf" srcId="{2F878A86-08BF-4F4D-A6FF-1C20EF481BC5}" destId="{6073C178-620C-47E2-8ABE-90D3E08D09F0}" srcOrd="0" destOrd="2" presId="urn:microsoft.com/office/officeart/2009/3/layout/StepUpProcess"/>
    <dgm:cxn modelId="{A36ADD22-D7AC-4953-B601-31DD7207D916}" srcId="{8327B3AC-394A-4C75-932A-B385FAAF348B}" destId="{0AA50B90-D37B-4657-B5AA-161E63084283}" srcOrd="3" destOrd="0" parTransId="{6E64D7B5-807E-4697-A9B9-393DD7495D5E}" sibTransId="{963E5DA8-32ED-4475-9E16-C13B71BB9FFA}"/>
    <dgm:cxn modelId="{1FC68623-8BE3-4116-ACDF-A99F24C28BCE}" srcId="{908D3034-6BD5-4C5A-ADC4-B9E30FBDE2C1}" destId="{9BDA5294-DC3E-4DD2-BAD5-CC18729F34DE}" srcOrd="4" destOrd="0" parTransId="{76FCBA51-57DC-4F2D-9BA0-6BFCEDFF2242}" sibTransId="{383639EF-2A05-4AEF-8466-170E301BD420}"/>
    <dgm:cxn modelId="{37510928-ACD7-4695-82BF-B5866FDCA668}" type="presOf" srcId="{937F2855-3216-4EE4-9556-6BC75C903637}" destId="{3A59DA56-9CA4-4CB1-8899-77FE2BA4660D}" srcOrd="0" destOrd="4" presId="urn:microsoft.com/office/officeart/2009/3/layout/StepUpProcess"/>
    <dgm:cxn modelId="{4E6CC332-BCAE-4FF0-B179-91929CD56300}" srcId="{256715AF-AEA3-4E8E-8876-0131BFB1AA38}" destId="{3EB97A85-38B9-49ED-B45B-609D2BBCEEA4}" srcOrd="4" destOrd="0" parTransId="{335872EF-B4C3-4031-AAB4-391B221C79F3}" sibTransId="{993F21A3-D258-4761-9D76-93C9E1907E4A}"/>
    <dgm:cxn modelId="{8B32F236-C1B4-4851-A5FF-CCDAFC85608F}" type="presOf" srcId="{53DD0BF3-AEC5-419C-8875-040090E4E03B}" destId="{3A59DA56-9CA4-4CB1-8899-77FE2BA4660D}" srcOrd="0" destOrd="2" presId="urn:microsoft.com/office/officeart/2009/3/layout/StepUpProcess"/>
    <dgm:cxn modelId="{83204B3A-8F17-4751-BAD7-F1A636EB4533}" srcId="{8327B3AC-394A-4C75-932A-B385FAAF348B}" destId="{1C012C8E-C67C-495F-A474-0C33BF400B6C}" srcOrd="1" destOrd="0" parTransId="{166D399C-AF97-4058-B024-632BF034E97C}" sibTransId="{084B8177-E8A2-4521-81D2-7E18F9F98C1B}"/>
    <dgm:cxn modelId="{4BAF4440-62F8-4BAA-9620-682C43106F03}" type="presOf" srcId="{F24EE7DF-134F-41D0-9E9B-459076EA54F4}" destId="{6073C178-620C-47E2-8ABE-90D3E08D09F0}" srcOrd="0" destOrd="4" presId="urn:microsoft.com/office/officeart/2009/3/layout/StepUpProcess"/>
    <dgm:cxn modelId="{AD78195B-9B6F-498D-9197-B5DFB8AB262C}" type="presOf" srcId="{A1279094-49D9-4BE3-A359-8F810BFF6257}" destId="{E0737C69-F007-49C2-89D2-8F7B2A970D33}" srcOrd="0" destOrd="2" presId="urn:microsoft.com/office/officeart/2009/3/layout/StepUpProcess"/>
    <dgm:cxn modelId="{D043A361-062E-4C75-9555-86CF9391D71C}" type="presOf" srcId="{256715AF-AEA3-4E8E-8876-0131BFB1AA38}" destId="{EB39C70C-5BAE-4F2E-A410-D2AC808E76A1}" srcOrd="0" destOrd="0" presId="urn:microsoft.com/office/officeart/2009/3/layout/StepUpProcess"/>
    <dgm:cxn modelId="{2C634145-EA7D-414D-9719-E21ED3669FB7}" type="presOf" srcId="{66E0EB96-FB27-4B06-82A4-B1FEB05D6E7A}" destId="{E0737C69-F007-49C2-89D2-8F7B2A970D33}" srcOrd="0" destOrd="4" presId="urn:microsoft.com/office/officeart/2009/3/layout/StepUpProcess"/>
    <dgm:cxn modelId="{4E2B0769-6175-43EE-A561-D11788E5917F}" type="presOf" srcId="{FFA4860A-069A-404F-9CC8-36FB50EC504D}" destId="{9FBBA653-F677-49EB-BAA1-4CA0702A7B34}" srcOrd="0" destOrd="1" presId="urn:microsoft.com/office/officeart/2009/3/layout/StepUpProcess"/>
    <dgm:cxn modelId="{C0BAF069-C413-4F41-8BF2-69069A1A707A}" srcId="{3EB97A85-38B9-49ED-B45B-609D2BBCEEA4}" destId="{CD16A1FD-96E5-4870-9ED6-FC1CF9DD386D}" srcOrd="0" destOrd="0" parTransId="{E657D220-77FF-4EA6-9DDF-3DF1883A0A9D}" sibTransId="{167C234B-4EC1-4612-A585-04D1299FCEBF}"/>
    <dgm:cxn modelId="{F259B36D-9F9F-4B1B-A6CB-DD25A75FD4DA}" srcId="{256715AF-AEA3-4E8E-8876-0131BFB1AA38}" destId="{8327B3AC-394A-4C75-932A-B385FAAF348B}" srcOrd="2" destOrd="0" parTransId="{9D32E0D8-0E28-4FED-80AE-A752F1350C30}" sibTransId="{CAC69EB5-416A-4F84-A642-6CFB5368BCB4}"/>
    <dgm:cxn modelId="{63209C50-8931-46CE-AC36-97DD0E971435}" type="presOf" srcId="{5253EA16-93F9-47BA-BBE8-7E1785422EB8}" destId="{3A59DA56-9CA4-4CB1-8899-77FE2BA4660D}" srcOrd="0" destOrd="5" presId="urn:microsoft.com/office/officeart/2009/3/layout/StepUpProcess"/>
    <dgm:cxn modelId="{3FDD0072-739C-47B1-9790-86F6C2DE5890}" srcId="{256715AF-AEA3-4E8E-8876-0131BFB1AA38}" destId="{0BEF0428-2273-4A59-8645-51D3B4F004D6}" srcOrd="1" destOrd="0" parTransId="{8BF6EC97-7535-4AB5-AB41-D3889FF34C78}" sibTransId="{51FB4850-D8B3-4469-A4A7-84F43E76415C}"/>
    <dgm:cxn modelId="{D6B2957E-55C8-4068-8EDA-339B9CF021BC}" type="presOf" srcId="{9BDA5294-DC3E-4DD2-BAD5-CC18729F34DE}" destId="{29058EDF-4384-4095-B502-8A303D3C59CC}" srcOrd="0" destOrd="5" presId="urn:microsoft.com/office/officeart/2009/3/layout/StepUpProcess"/>
    <dgm:cxn modelId="{1FDFD280-1BA6-4A93-B768-9A5657D87743}" type="presOf" srcId="{425CC485-302D-447E-A826-BF254D0B1F08}" destId="{29058EDF-4384-4095-B502-8A303D3C59CC}" srcOrd="0" destOrd="2" presId="urn:microsoft.com/office/officeart/2009/3/layout/StepUpProcess"/>
    <dgm:cxn modelId="{A459BF82-9086-40FC-B9CE-A3D21F85F05F}" type="presOf" srcId="{B26FA0AB-3139-4BCA-BDAF-791D4E8ED817}" destId="{6073C178-620C-47E2-8ABE-90D3E08D09F0}" srcOrd="0" destOrd="3" presId="urn:microsoft.com/office/officeart/2009/3/layout/StepUpProcess"/>
    <dgm:cxn modelId="{95104783-99E8-4871-8791-678C11B48BBB}" srcId="{0BEF0428-2273-4A59-8645-51D3B4F004D6}" destId="{47802255-B01B-469D-AAA2-374B5DDC0C95}" srcOrd="0" destOrd="0" parTransId="{111E53DC-CAF2-4218-971A-3FE7F4403212}" sibTransId="{AF808AA4-33F2-4635-9BFC-E0BE10DA9B5F}"/>
    <dgm:cxn modelId="{37A2FC83-0903-4F40-A990-19171F8F8857}" srcId="{0BEF0428-2273-4A59-8645-51D3B4F004D6}" destId="{B26FA0AB-3139-4BCA-BDAF-791D4E8ED817}" srcOrd="2" destOrd="0" parTransId="{79592C33-C833-40EA-A02E-7B903C13EA74}" sibTransId="{7E35C8BD-59D5-44F3-8FC7-32D1B9A28CC4}"/>
    <dgm:cxn modelId="{96CBED8B-ABE2-43AC-B8B7-A94F23BEE8F0}" type="presOf" srcId="{0BEF0428-2273-4A59-8645-51D3B4F004D6}" destId="{6073C178-620C-47E2-8ABE-90D3E08D09F0}" srcOrd="0" destOrd="0" presId="urn:microsoft.com/office/officeart/2009/3/layout/StepUpProcess"/>
    <dgm:cxn modelId="{CA02F68C-143F-4D52-BE35-921C4F452502}" type="presOf" srcId="{47802255-B01B-469D-AAA2-374B5DDC0C95}" destId="{6073C178-620C-47E2-8ABE-90D3E08D09F0}" srcOrd="0" destOrd="1" presId="urn:microsoft.com/office/officeart/2009/3/layout/StepUpProcess"/>
    <dgm:cxn modelId="{F1C3C393-5717-4014-BAAB-0C0C6EDF20E0}" type="presOf" srcId="{3EB97A85-38B9-49ED-B45B-609D2BBCEEA4}" destId="{3A59DA56-9CA4-4CB1-8899-77FE2BA4660D}" srcOrd="0" destOrd="0" presId="urn:microsoft.com/office/officeart/2009/3/layout/StepUpProcess"/>
    <dgm:cxn modelId="{E4D16096-0B31-468E-945C-D21C5E557A0C}" srcId="{908D3034-6BD5-4C5A-ADC4-B9E30FBDE2C1}" destId="{132C6E39-43A0-4C47-839C-D142E8024213}" srcOrd="0" destOrd="0" parTransId="{92DDA586-F725-4B84-A553-E40866B226CF}" sibTransId="{4F4EF706-DE2D-4711-B619-0DD839862062}"/>
    <dgm:cxn modelId="{6EC4549A-A6B9-4955-BFF3-C5DE3B58767B}" srcId="{3EB97A85-38B9-49ED-B45B-609D2BBCEEA4}" destId="{53DD0BF3-AEC5-419C-8875-040090E4E03B}" srcOrd="1" destOrd="0" parTransId="{F24E4381-F97C-4C51-9E73-D74E8100C7BF}" sibTransId="{37348908-C79F-42E1-A897-025443FD6AF4}"/>
    <dgm:cxn modelId="{5C42129B-C3EC-464E-B0FD-F0B1A961BE29}" srcId="{3EB97A85-38B9-49ED-B45B-609D2BBCEEA4}" destId="{937F2855-3216-4EE4-9556-6BC75C903637}" srcOrd="3" destOrd="0" parTransId="{3323F563-8EE0-481B-83A5-88C975FF288D}" sibTransId="{7692222D-430F-4B52-83CC-5A409BEDA0F6}"/>
    <dgm:cxn modelId="{0C8FE4A0-0BE9-4B31-9F75-9433DB1F2DAC}" srcId="{19D4063A-D90D-432B-8C4C-AB2E7D225C5C}" destId="{CFBF7758-7EE8-4885-9209-A6FDED99AEB3}" srcOrd="0" destOrd="0" parTransId="{EBE899F3-A811-49D6-A416-12528369A405}" sibTransId="{49C16799-705E-4C37-87ED-E262E977F20B}"/>
    <dgm:cxn modelId="{64A8E3A2-7A89-4F7B-9313-A12887847EF9}" srcId="{19D4063A-D90D-432B-8C4C-AB2E7D225C5C}" destId="{B79A928C-B219-45F4-9136-8336E2B0D00D}" srcOrd="2" destOrd="0" parTransId="{9288D5F3-A4CC-4F25-8E93-184C031C5041}" sibTransId="{38DDA4F7-26B7-4076-8C82-A37BCC60A280}"/>
    <dgm:cxn modelId="{C59456A4-8BEC-4E42-948C-45A44B058A87}" type="presOf" srcId="{E7BABB15-D7CD-4B92-A395-5EB2BA8B8B64}" destId="{9FBBA653-F677-49EB-BAA1-4CA0702A7B34}" srcOrd="0" destOrd="3" presId="urn:microsoft.com/office/officeart/2009/3/layout/StepUpProcess"/>
    <dgm:cxn modelId="{928967A5-040D-496E-8F64-C28CC4DF5DB7}" srcId="{19D4063A-D90D-432B-8C4C-AB2E7D225C5C}" destId="{A1279094-49D9-4BE3-A359-8F810BFF6257}" srcOrd="1" destOrd="0" parTransId="{B31F5AEC-D42D-427A-A29C-37EC5C7C7635}" sibTransId="{C0EEB740-7256-4C41-BBDC-CC000772EDF1}"/>
    <dgm:cxn modelId="{71854FA5-C1FF-431F-802A-5270A421EBC4}" type="presOf" srcId="{CFBF7758-7EE8-4885-9209-A6FDED99AEB3}" destId="{E0737C69-F007-49C2-89D2-8F7B2A970D33}" srcOrd="0" destOrd="1" presId="urn:microsoft.com/office/officeart/2009/3/layout/StepUpProcess"/>
    <dgm:cxn modelId="{5ED6A5A6-5A98-4270-AE77-66F006B3547E}" type="presOf" srcId="{CD16A1FD-96E5-4870-9ED6-FC1CF9DD386D}" destId="{3A59DA56-9CA4-4CB1-8899-77FE2BA4660D}" srcOrd="0" destOrd="1" presId="urn:microsoft.com/office/officeart/2009/3/layout/StepUpProcess"/>
    <dgm:cxn modelId="{23DA04A9-C194-49AA-B36F-048B9BDB40E2}" type="presOf" srcId="{908D3034-6BD5-4C5A-ADC4-B9E30FBDE2C1}" destId="{29058EDF-4384-4095-B502-8A303D3C59CC}" srcOrd="0" destOrd="0" presId="urn:microsoft.com/office/officeart/2009/3/layout/StepUpProcess"/>
    <dgm:cxn modelId="{F057C9AA-ECFB-4FC6-B63B-8C835EC6CD2D}" type="presOf" srcId="{02247D54-BA8D-4612-9EAD-0B9B4F025C60}" destId="{29058EDF-4384-4095-B502-8A303D3C59CC}" srcOrd="0" destOrd="3" presId="urn:microsoft.com/office/officeart/2009/3/layout/StepUpProcess"/>
    <dgm:cxn modelId="{5BAC36AC-852C-4862-A56F-F00E943FB716}" type="presOf" srcId="{6E17E6B0-CC48-4C4A-8417-E6069D5F6DFE}" destId="{3A59DA56-9CA4-4CB1-8899-77FE2BA4660D}" srcOrd="0" destOrd="3" presId="urn:microsoft.com/office/officeart/2009/3/layout/StepUpProcess"/>
    <dgm:cxn modelId="{03550BB7-A8D9-4018-80D7-4A2771511E4B}" type="presOf" srcId="{78FD520C-3B0D-4C47-9EAD-C619321FEE30}" destId="{29058EDF-4384-4095-B502-8A303D3C59CC}" srcOrd="0" destOrd="4" presId="urn:microsoft.com/office/officeart/2009/3/layout/StepUpProcess"/>
    <dgm:cxn modelId="{DF4779B7-2462-47F7-96B7-B83DD0E4D408}" type="presOf" srcId="{1C012C8E-C67C-495F-A474-0C33BF400B6C}" destId="{9FBBA653-F677-49EB-BAA1-4CA0702A7B34}" srcOrd="0" destOrd="2" presId="urn:microsoft.com/office/officeart/2009/3/layout/StepUpProcess"/>
    <dgm:cxn modelId="{039F72B9-1C7A-432A-93B8-99CC3AFDA7A1}" srcId="{908D3034-6BD5-4C5A-ADC4-B9E30FBDE2C1}" destId="{425CC485-302D-447E-A826-BF254D0B1F08}" srcOrd="1" destOrd="0" parTransId="{7B2CE2F7-F377-4882-96A8-5EFEF54BF8D6}" sibTransId="{F9BA41AD-8B5F-492D-821D-0AF0725DCD44}"/>
    <dgm:cxn modelId="{4213E1BE-875C-4C89-83F6-02DDE08843FC}" type="presOf" srcId="{0AA50B90-D37B-4657-B5AA-161E63084283}" destId="{9FBBA653-F677-49EB-BAA1-4CA0702A7B34}" srcOrd="0" destOrd="4" presId="urn:microsoft.com/office/officeart/2009/3/layout/StepUpProcess"/>
    <dgm:cxn modelId="{6DEC65C2-56F5-4B49-A9DB-636B2058A1D5}" srcId="{0BEF0428-2273-4A59-8645-51D3B4F004D6}" destId="{F24EE7DF-134F-41D0-9E9B-459076EA54F4}" srcOrd="3" destOrd="0" parTransId="{EBB97510-A283-4E29-AEB5-656059CA8FF5}" sibTransId="{0D5371BC-72E1-40C7-BBF6-8D3E32CE9A78}"/>
    <dgm:cxn modelId="{F216DEC9-7A36-4DCF-98C6-DC7987D5B990}" type="presOf" srcId="{B79A928C-B219-45F4-9136-8336E2B0D00D}" destId="{E0737C69-F007-49C2-89D2-8F7B2A970D33}" srcOrd="0" destOrd="3" presId="urn:microsoft.com/office/officeart/2009/3/layout/StepUpProcess"/>
    <dgm:cxn modelId="{ADF27CCA-65CB-4247-A3F9-8865795F6376}" srcId="{908D3034-6BD5-4C5A-ADC4-B9E30FBDE2C1}" destId="{78FD520C-3B0D-4C47-9EAD-C619321FEE30}" srcOrd="3" destOrd="0" parTransId="{E35C43A5-7BAB-468F-BAAD-B8C677092AE4}" sibTransId="{17B222E5-F480-4E4C-A55F-528A3C8E1D4B}"/>
    <dgm:cxn modelId="{B6A4F4D3-94A2-47F3-99BF-699695E50689}" srcId="{3EB97A85-38B9-49ED-B45B-609D2BBCEEA4}" destId="{6E17E6B0-CC48-4C4A-8417-E6069D5F6DFE}" srcOrd="2" destOrd="0" parTransId="{C3EC0FA8-3F93-48BF-B78D-F976ED2D9163}" sibTransId="{628CC8A6-9060-4CA9-895F-5921EB54FED4}"/>
    <dgm:cxn modelId="{2B80F9DA-9087-457A-B91E-E9D2B2AD8923}" srcId="{8327B3AC-394A-4C75-932A-B385FAAF348B}" destId="{FFA4860A-069A-404F-9CC8-36FB50EC504D}" srcOrd="0" destOrd="0" parTransId="{6E1F5712-BAFF-4448-8184-C1B502D83A2B}" sibTransId="{BF56D822-ED29-43A6-9F89-050833906119}"/>
    <dgm:cxn modelId="{BA53A8DE-7DBD-4141-A208-B8A98145A520}" type="presOf" srcId="{19D4063A-D90D-432B-8C4C-AB2E7D225C5C}" destId="{E0737C69-F007-49C2-89D2-8F7B2A970D33}" srcOrd="0" destOrd="0" presId="urn:microsoft.com/office/officeart/2009/3/layout/StepUpProcess"/>
    <dgm:cxn modelId="{C6A1C1E0-E8A7-4216-BC9F-CDE652EB363D}" type="presOf" srcId="{132C6E39-43A0-4C47-839C-D142E8024213}" destId="{29058EDF-4384-4095-B502-8A303D3C59CC}" srcOrd="0" destOrd="1" presId="urn:microsoft.com/office/officeart/2009/3/layout/StepUpProcess"/>
    <dgm:cxn modelId="{4417FDE9-D94D-4B11-8E36-BE22C457AC73}" srcId="{256715AF-AEA3-4E8E-8876-0131BFB1AA38}" destId="{19D4063A-D90D-432B-8C4C-AB2E7D225C5C}" srcOrd="3" destOrd="0" parTransId="{F3ACCD46-C4FB-4429-9660-21E1D1E90DEC}" sibTransId="{9636DC1A-BEE0-4154-9B8E-56AA67DF1505}"/>
    <dgm:cxn modelId="{7D3B3AF5-75CA-4AA5-BA92-8B9EEDB3A747}" srcId="{256715AF-AEA3-4E8E-8876-0131BFB1AA38}" destId="{908D3034-6BD5-4C5A-ADC4-B9E30FBDE2C1}" srcOrd="0" destOrd="0" parTransId="{A343648E-1B27-47ED-9A57-64599306C4DD}" sibTransId="{20BE777F-B479-451A-9445-B15B247B4FCC}"/>
    <dgm:cxn modelId="{3AEDA7FB-E0FE-4A99-9744-C877BECE286A}" srcId="{3EB97A85-38B9-49ED-B45B-609D2BBCEEA4}" destId="{5253EA16-93F9-47BA-BBE8-7E1785422EB8}" srcOrd="4" destOrd="0" parTransId="{88ABF485-9ACB-4BB0-A45A-5953EB5B5B9E}" sibTransId="{C8A20ED1-BAAC-4793-B048-3699BBF2E66B}"/>
    <dgm:cxn modelId="{D4F6A3FC-6AD0-4B5C-9B1E-83582FAAC4C9}" type="presOf" srcId="{8327B3AC-394A-4C75-932A-B385FAAF348B}" destId="{9FBBA653-F677-49EB-BAA1-4CA0702A7B34}" srcOrd="0" destOrd="0" presId="urn:microsoft.com/office/officeart/2009/3/layout/StepUpProcess"/>
    <dgm:cxn modelId="{FBE40FFD-01E1-410D-968E-CAE6E616083C}" type="presParOf" srcId="{EB39C70C-5BAE-4F2E-A410-D2AC808E76A1}" destId="{19AB2868-CABC-4C0A-8A36-10FC4D927C06}" srcOrd="0" destOrd="0" presId="urn:microsoft.com/office/officeart/2009/3/layout/StepUpProcess"/>
    <dgm:cxn modelId="{2281A496-3B87-4AC5-9843-52916AF8A4CC}" type="presParOf" srcId="{19AB2868-CABC-4C0A-8A36-10FC4D927C06}" destId="{D86A088A-38A8-49D8-9CAB-585825B69238}" srcOrd="0" destOrd="0" presId="urn:microsoft.com/office/officeart/2009/3/layout/StepUpProcess"/>
    <dgm:cxn modelId="{6CA255A5-290B-4199-92C4-283A906DAD8A}" type="presParOf" srcId="{19AB2868-CABC-4C0A-8A36-10FC4D927C06}" destId="{29058EDF-4384-4095-B502-8A303D3C59CC}" srcOrd="1" destOrd="0" presId="urn:microsoft.com/office/officeart/2009/3/layout/StepUpProcess"/>
    <dgm:cxn modelId="{CB8C88EA-2A5D-4BB9-AB94-BE4C42D793E0}" type="presParOf" srcId="{19AB2868-CABC-4C0A-8A36-10FC4D927C06}" destId="{77F398E7-41B6-4226-A1D8-A09E6276F140}" srcOrd="2" destOrd="0" presId="urn:microsoft.com/office/officeart/2009/3/layout/StepUpProcess"/>
    <dgm:cxn modelId="{CBD21BA2-CDEB-48B1-8FEC-77B6D03C92B3}" type="presParOf" srcId="{EB39C70C-5BAE-4F2E-A410-D2AC808E76A1}" destId="{EF62A0C5-2393-4316-AE3E-B4F4FE670E2E}" srcOrd="1" destOrd="0" presId="urn:microsoft.com/office/officeart/2009/3/layout/StepUpProcess"/>
    <dgm:cxn modelId="{A5D842EC-7AA8-4547-8985-26171EFAC731}" type="presParOf" srcId="{EF62A0C5-2393-4316-AE3E-B4F4FE670E2E}" destId="{66EFCDA7-2038-40BC-B86F-9B7A342C0760}" srcOrd="0" destOrd="0" presId="urn:microsoft.com/office/officeart/2009/3/layout/StepUpProcess"/>
    <dgm:cxn modelId="{F4C271DB-85BB-42FD-B5E0-C25E6903D7E9}" type="presParOf" srcId="{EB39C70C-5BAE-4F2E-A410-D2AC808E76A1}" destId="{EC5B8012-37EF-43DC-87A3-C5532860B4D2}" srcOrd="2" destOrd="0" presId="urn:microsoft.com/office/officeart/2009/3/layout/StepUpProcess"/>
    <dgm:cxn modelId="{8B062E6B-2DD4-4942-A6AF-FF0700FD9974}" type="presParOf" srcId="{EC5B8012-37EF-43DC-87A3-C5532860B4D2}" destId="{FD71B470-2FB6-4854-B77A-4920040BD7ED}" srcOrd="0" destOrd="0" presId="urn:microsoft.com/office/officeart/2009/3/layout/StepUpProcess"/>
    <dgm:cxn modelId="{22CC5777-AFC4-4BED-AB7E-20F6B29B8783}" type="presParOf" srcId="{EC5B8012-37EF-43DC-87A3-C5532860B4D2}" destId="{6073C178-620C-47E2-8ABE-90D3E08D09F0}" srcOrd="1" destOrd="0" presId="urn:microsoft.com/office/officeart/2009/3/layout/StepUpProcess"/>
    <dgm:cxn modelId="{BB272165-E126-4276-81AE-64C5D3007537}" type="presParOf" srcId="{EC5B8012-37EF-43DC-87A3-C5532860B4D2}" destId="{44CC9C9A-55FE-46D2-83F1-D8BD5AD1C31C}" srcOrd="2" destOrd="0" presId="urn:microsoft.com/office/officeart/2009/3/layout/StepUpProcess"/>
    <dgm:cxn modelId="{94F64D5D-ADA4-4B8E-8C9F-36BE29DE4443}" type="presParOf" srcId="{EB39C70C-5BAE-4F2E-A410-D2AC808E76A1}" destId="{BC3D77F8-9B2B-465B-ACAE-24A818D425AA}" srcOrd="3" destOrd="0" presId="urn:microsoft.com/office/officeart/2009/3/layout/StepUpProcess"/>
    <dgm:cxn modelId="{0E3309C7-E145-4DF9-9819-2B215CA4E1FA}" type="presParOf" srcId="{BC3D77F8-9B2B-465B-ACAE-24A818D425AA}" destId="{B44447FD-7FCD-4270-9C8F-04FF3D8449D9}" srcOrd="0" destOrd="0" presId="urn:microsoft.com/office/officeart/2009/3/layout/StepUpProcess"/>
    <dgm:cxn modelId="{6C38B030-1378-4062-B32B-9A2A8D9DB1E5}" type="presParOf" srcId="{EB39C70C-5BAE-4F2E-A410-D2AC808E76A1}" destId="{2163EC11-A7CC-4E15-8E6F-2A7D2977258B}" srcOrd="4" destOrd="0" presId="urn:microsoft.com/office/officeart/2009/3/layout/StepUpProcess"/>
    <dgm:cxn modelId="{540EC0B0-6664-4B0D-97C7-DEE0737BB606}" type="presParOf" srcId="{2163EC11-A7CC-4E15-8E6F-2A7D2977258B}" destId="{CAFDA6C3-D8B6-48C8-A42D-11FBDF26D010}" srcOrd="0" destOrd="0" presId="urn:microsoft.com/office/officeart/2009/3/layout/StepUpProcess"/>
    <dgm:cxn modelId="{AAFDE980-C0D9-46FF-B102-9CD8B0415DF3}" type="presParOf" srcId="{2163EC11-A7CC-4E15-8E6F-2A7D2977258B}" destId="{9FBBA653-F677-49EB-BAA1-4CA0702A7B34}" srcOrd="1" destOrd="0" presId="urn:microsoft.com/office/officeart/2009/3/layout/StepUpProcess"/>
    <dgm:cxn modelId="{C4B4CBD9-8667-4FD6-A3E8-EDC0A7AB90ED}" type="presParOf" srcId="{2163EC11-A7CC-4E15-8E6F-2A7D2977258B}" destId="{5B47BEC6-CCED-46C5-AD51-AF474116E9CF}" srcOrd="2" destOrd="0" presId="urn:microsoft.com/office/officeart/2009/3/layout/StepUpProcess"/>
    <dgm:cxn modelId="{E4D3F002-383B-43AC-8A3F-F8BD1BD178B8}" type="presParOf" srcId="{EB39C70C-5BAE-4F2E-A410-D2AC808E76A1}" destId="{23079F03-016D-45A0-8E4A-55A29873D6CE}" srcOrd="5" destOrd="0" presId="urn:microsoft.com/office/officeart/2009/3/layout/StepUpProcess"/>
    <dgm:cxn modelId="{6BF8C3D7-C099-4771-81E1-B037CA643A7F}" type="presParOf" srcId="{23079F03-016D-45A0-8E4A-55A29873D6CE}" destId="{4FAA9765-FB6D-417F-9F47-9EF58A01FCAD}" srcOrd="0" destOrd="0" presId="urn:microsoft.com/office/officeart/2009/3/layout/StepUpProcess"/>
    <dgm:cxn modelId="{A6CC4138-429E-44AA-81B1-3FE7F1830193}" type="presParOf" srcId="{EB39C70C-5BAE-4F2E-A410-D2AC808E76A1}" destId="{F0D2AEDF-A97E-42E2-A494-668CC7986B1C}" srcOrd="6" destOrd="0" presId="urn:microsoft.com/office/officeart/2009/3/layout/StepUpProcess"/>
    <dgm:cxn modelId="{426DDB27-5706-4322-8F18-F4D504A6796C}" type="presParOf" srcId="{F0D2AEDF-A97E-42E2-A494-668CC7986B1C}" destId="{781B0D36-FFD6-45ED-A9A1-49C439D787E3}" srcOrd="0" destOrd="0" presId="urn:microsoft.com/office/officeart/2009/3/layout/StepUpProcess"/>
    <dgm:cxn modelId="{72BB1D39-F1F7-4E15-B591-C46FF913E94E}" type="presParOf" srcId="{F0D2AEDF-A97E-42E2-A494-668CC7986B1C}" destId="{E0737C69-F007-49C2-89D2-8F7B2A970D33}" srcOrd="1" destOrd="0" presId="urn:microsoft.com/office/officeart/2009/3/layout/StepUpProcess"/>
    <dgm:cxn modelId="{EDDE3BA0-B07B-46F2-9982-3986FB606855}" type="presParOf" srcId="{F0D2AEDF-A97E-42E2-A494-668CC7986B1C}" destId="{39856DCF-A4EF-482E-B1E2-F7295537E66C}" srcOrd="2" destOrd="0" presId="urn:microsoft.com/office/officeart/2009/3/layout/StepUpProcess"/>
    <dgm:cxn modelId="{EAB681DB-B090-4603-AC07-81B6788DEDD7}" type="presParOf" srcId="{EB39C70C-5BAE-4F2E-A410-D2AC808E76A1}" destId="{49BEA674-700F-4045-81A8-CF589D995787}" srcOrd="7" destOrd="0" presId="urn:microsoft.com/office/officeart/2009/3/layout/StepUpProcess"/>
    <dgm:cxn modelId="{AE92F4D4-D299-4863-9F9A-A5A564B55BB6}" type="presParOf" srcId="{49BEA674-700F-4045-81A8-CF589D995787}" destId="{1A2B2285-BE43-41BC-885D-CA0148B59184}" srcOrd="0" destOrd="0" presId="urn:microsoft.com/office/officeart/2009/3/layout/StepUpProcess"/>
    <dgm:cxn modelId="{1F64FB4E-9400-4963-919E-D6D24BEDCF6F}" type="presParOf" srcId="{EB39C70C-5BAE-4F2E-A410-D2AC808E76A1}" destId="{75F20855-F8B1-47C4-9F9C-FC80CD81630A}" srcOrd="8" destOrd="0" presId="urn:microsoft.com/office/officeart/2009/3/layout/StepUpProcess"/>
    <dgm:cxn modelId="{22E9BF67-6756-4464-B3F9-4B1AC5E587B3}" type="presParOf" srcId="{75F20855-F8B1-47C4-9F9C-FC80CD81630A}" destId="{30F878F8-CFFE-4AB5-8E82-4B2014FDAC1F}" srcOrd="0" destOrd="0" presId="urn:microsoft.com/office/officeart/2009/3/layout/StepUpProcess"/>
    <dgm:cxn modelId="{3506FB95-19FC-41DD-94D7-82CAF1DDA1FC}" type="presParOf" srcId="{75F20855-F8B1-47C4-9F9C-FC80CD81630A}" destId="{3A59DA56-9CA4-4CB1-8899-77FE2BA4660D}"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460B18-7CDE-4C0B-BBE3-80C22AE36CEC}" type="doc">
      <dgm:prSet loTypeId="urn:microsoft.com/office/officeart/2009/3/layout/RandomtoResultProcess" loCatId="process" qsTypeId="urn:microsoft.com/office/officeart/2005/8/quickstyle/simple1" qsCatId="simple" csTypeId="urn:microsoft.com/office/officeart/2005/8/colors/colorful5" csCatId="colorful" phldr="1"/>
      <dgm:spPr/>
      <dgm:t>
        <a:bodyPr/>
        <a:lstStyle/>
        <a:p>
          <a:endParaRPr lang="es-ES"/>
        </a:p>
      </dgm:t>
    </dgm:pt>
    <dgm:pt modelId="{0213FCBB-0E8F-45D4-B17F-337D47587BFA}">
      <dgm:prSet phldrT="[Texto]" custT="1"/>
      <dgm:spPr/>
      <dgm:t>
        <a:bodyPr/>
        <a:lstStyle/>
        <a:p>
          <a:r>
            <a:rPr lang="es-ES" sz="1800" dirty="0">
              <a:latin typeface="Humnst777"/>
            </a:rPr>
            <a:t>Plan de acción</a:t>
          </a:r>
        </a:p>
      </dgm:t>
    </dgm:pt>
    <dgm:pt modelId="{BF8CA22F-D8FE-4429-9C72-24B1C18F0A26}" type="parTrans" cxnId="{6C8842C3-4A0A-4DAD-BD9E-6007E62AF429}">
      <dgm:prSet/>
      <dgm:spPr/>
      <dgm:t>
        <a:bodyPr/>
        <a:lstStyle/>
        <a:p>
          <a:endParaRPr lang="es-ES" sz="1800">
            <a:latin typeface="Humnst777"/>
          </a:endParaRPr>
        </a:p>
      </dgm:t>
    </dgm:pt>
    <dgm:pt modelId="{188DAFED-F882-44D0-8107-58D70F837BA2}" type="sibTrans" cxnId="{6C8842C3-4A0A-4DAD-BD9E-6007E62AF429}">
      <dgm:prSet/>
      <dgm:spPr/>
      <dgm:t>
        <a:bodyPr/>
        <a:lstStyle/>
        <a:p>
          <a:endParaRPr lang="es-ES" sz="1800">
            <a:latin typeface="Humnst777"/>
          </a:endParaRPr>
        </a:p>
      </dgm:t>
    </dgm:pt>
    <dgm:pt modelId="{B07FAFDE-E4B3-4506-B877-7A9820083B9D}">
      <dgm:prSet phldrT="[Texto]" custT="1"/>
      <dgm:spPr/>
      <dgm:t>
        <a:bodyPr/>
        <a:lstStyle/>
        <a:p>
          <a:r>
            <a:rPr lang="es-ES" sz="1800" dirty="0">
              <a:latin typeface="Humnst777"/>
            </a:rPr>
            <a:t>Resultados</a:t>
          </a:r>
        </a:p>
      </dgm:t>
    </dgm:pt>
    <dgm:pt modelId="{AC50955A-5EC4-4500-B63E-EB3C98971037}" type="parTrans" cxnId="{9AE6873B-0F68-4A10-8BB9-5AC4CDF81E1B}">
      <dgm:prSet/>
      <dgm:spPr/>
      <dgm:t>
        <a:bodyPr/>
        <a:lstStyle/>
        <a:p>
          <a:endParaRPr lang="es-ES" sz="1800">
            <a:latin typeface="Humnst777"/>
          </a:endParaRPr>
        </a:p>
      </dgm:t>
    </dgm:pt>
    <dgm:pt modelId="{FC1BF806-0516-4FB2-9E25-1973A23F2D51}" type="sibTrans" cxnId="{9AE6873B-0F68-4A10-8BB9-5AC4CDF81E1B}">
      <dgm:prSet/>
      <dgm:spPr/>
      <dgm:t>
        <a:bodyPr/>
        <a:lstStyle/>
        <a:p>
          <a:endParaRPr lang="es-ES" sz="1800">
            <a:latin typeface="Humnst777"/>
          </a:endParaRPr>
        </a:p>
      </dgm:t>
    </dgm:pt>
    <dgm:pt modelId="{A956CAB0-C911-4B1B-AAF6-140FA0667680}">
      <dgm:prSet phldrT="[Texto]" custT="1"/>
      <dgm:spPr/>
      <dgm:t>
        <a:bodyPr/>
        <a:lstStyle/>
        <a:p>
          <a:r>
            <a:rPr lang="es-ES" sz="1800" dirty="0">
              <a:latin typeface="Humnst777"/>
            </a:rPr>
            <a:t>Desarrollo de estrategias</a:t>
          </a:r>
        </a:p>
      </dgm:t>
    </dgm:pt>
    <dgm:pt modelId="{7D77A42E-E5AF-4051-B252-011607E718CA}" type="parTrans" cxnId="{743831C6-9A0D-4E96-875D-AE2ABF723CC9}">
      <dgm:prSet/>
      <dgm:spPr/>
      <dgm:t>
        <a:bodyPr/>
        <a:lstStyle/>
        <a:p>
          <a:endParaRPr lang="es-ES" sz="1800">
            <a:latin typeface="Humnst777"/>
          </a:endParaRPr>
        </a:p>
      </dgm:t>
    </dgm:pt>
    <dgm:pt modelId="{9D7B97B0-F8B1-49AB-A249-7068A791A122}" type="sibTrans" cxnId="{743831C6-9A0D-4E96-875D-AE2ABF723CC9}">
      <dgm:prSet/>
      <dgm:spPr/>
      <dgm:t>
        <a:bodyPr/>
        <a:lstStyle/>
        <a:p>
          <a:endParaRPr lang="es-ES" sz="1800">
            <a:latin typeface="Humnst777"/>
          </a:endParaRPr>
        </a:p>
      </dgm:t>
    </dgm:pt>
    <dgm:pt modelId="{59126E41-B1EC-40F0-BB20-7FFFD737AD5A}">
      <dgm:prSet phldrT="[Texto]" custT="1"/>
      <dgm:spPr>
        <a:ln>
          <a:solidFill>
            <a:srgbClr val="FF0000"/>
          </a:solidFill>
        </a:ln>
      </dgm:spPr>
      <dgm:t>
        <a:bodyPr/>
        <a:lstStyle/>
        <a:p>
          <a:r>
            <a:rPr lang="es-ES" sz="1800" dirty="0">
              <a:latin typeface="Humnst777"/>
            </a:rPr>
            <a:t>Aplicación de mejoras</a:t>
          </a:r>
        </a:p>
      </dgm:t>
    </dgm:pt>
    <dgm:pt modelId="{CC11261A-FE67-490A-A9BE-7D5E1700A0CE}" type="parTrans" cxnId="{838B0AE0-86A0-4E76-9982-9CF7DA259BA6}">
      <dgm:prSet/>
      <dgm:spPr/>
      <dgm:t>
        <a:bodyPr/>
        <a:lstStyle/>
        <a:p>
          <a:endParaRPr lang="es-ES" sz="1800">
            <a:latin typeface="Humnst777"/>
          </a:endParaRPr>
        </a:p>
      </dgm:t>
    </dgm:pt>
    <dgm:pt modelId="{CD04EAED-D91F-4706-B875-3532C39F9209}" type="sibTrans" cxnId="{838B0AE0-86A0-4E76-9982-9CF7DA259BA6}">
      <dgm:prSet/>
      <dgm:spPr/>
      <dgm:t>
        <a:bodyPr/>
        <a:lstStyle/>
        <a:p>
          <a:endParaRPr lang="es-ES" sz="1800">
            <a:latin typeface="Humnst777"/>
          </a:endParaRPr>
        </a:p>
      </dgm:t>
    </dgm:pt>
    <dgm:pt modelId="{356ABC64-1CB8-4369-95D9-81886CD4BFE9}" type="pres">
      <dgm:prSet presAssocID="{07460B18-7CDE-4C0B-BBE3-80C22AE36CEC}" presName="Name0" presStyleCnt="0">
        <dgm:presLayoutVars>
          <dgm:dir/>
          <dgm:animOne val="branch"/>
          <dgm:animLvl val="lvl"/>
        </dgm:presLayoutVars>
      </dgm:prSet>
      <dgm:spPr/>
    </dgm:pt>
    <dgm:pt modelId="{7DF925FD-CBA8-413B-AE37-0A4BB4BC5182}" type="pres">
      <dgm:prSet presAssocID="{0213FCBB-0E8F-45D4-B17F-337D47587BFA}" presName="chaos" presStyleCnt="0"/>
      <dgm:spPr/>
    </dgm:pt>
    <dgm:pt modelId="{7CC246C3-699C-46DE-B4F4-81E9F43323B1}" type="pres">
      <dgm:prSet presAssocID="{0213FCBB-0E8F-45D4-B17F-337D47587BFA}" presName="parTx1" presStyleLbl="revTx" presStyleIdx="0" presStyleCnt="3"/>
      <dgm:spPr/>
    </dgm:pt>
    <dgm:pt modelId="{EBC42F35-2896-45F1-B974-D8B17A3FE993}" type="pres">
      <dgm:prSet presAssocID="{0213FCBB-0E8F-45D4-B17F-337D47587BFA}" presName="c1" presStyleLbl="node1" presStyleIdx="0" presStyleCnt="19"/>
      <dgm:spPr/>
    </dgm:pt>
    <dgm:pt modelId="{7601F36F-EE3F-4313-B32D-282CBF43CDB3}" type="pres">
      <dgm:prSet presAssocID="{0213FCBB-0E8F-45D4-B17F-337D47587BFA}" presName="c2" presStyleLbl="node1" presStyleIdx="1" presStyleCnt="19"/>
      <dgm:spPr/>
    </dgm:pt>
    <dgm:pt modelId="{FFF2E502-987E-4FBE-AAD8-2D54966CB0BE}" type="pres">
      <dgm:prSet presAssocID="{0213FCBB-0E8F-45D4-B17F-337D47587BFA}" presName="c3" presStyleLbl="node1" presStyleIdx="2" presStyleCnt="19"/>
      <dgm:spPr/>
    </dgm:pt>
    <dgm:pt modelId="{356EA0D1-B2E6-44F1-BCBF-41EBE4D706AC}" type="pres">
      <dgm:prSet presAssocID="{0213FCBB-0E8F-45D4-B17F-337D47587BFA}" presName="c4" presStyleLbl="node1" presStyleIdx="3" presStyleCnt="19"/>
      <dgm:spPr/>
    </dgm:pt>
    <dgm:pt modelId="{189386D2-8FD6-427B-ADF4-E4DA33658E5C}" type="pres">
      <dgm:prSet presAssocID="{0213FCBB-0E8F-45D4-B17F-337D47587BFA}" presName="c5" presStyleLbl="node1" presStyleIdx="4" presStyleCnt="19"/>
      <dgm:spPr/>
    </dgm:pt>
    <dgm:pt modelId="{DED54E59-F69A-439D-8F59-95F93913C115}" type="pres">
      <dgm:prSet presAssocID="{0213FCBB-0E8F-45D4-B17F-337D47587BFA}" presName="c6" presStyleLbl="node1" presStyleIdx="5" presStyleCnt="19"/>
      <dgm:spPr/>
    </dgm:pt>
    <dgm:pt modelId="{71BE01D0-1458-4417-A49C-8CE4FE6D6DD8}" type="pres">
      <dgm:prSet presAssocID="{0213FCBB-0E8F-45D4-B17F-337D47587BFA}" presName="c7" presStyleLbl="node1" presStyleIdx="6" presStyleCnt="19"/>
      <dgm:spPr/>
    </dgm:pt>
    <dgm:pt modelId="{466022C0-3FA6-486A-8F0A-D02462BC5A66}" type="pres">
      <dgm:prSet presAssocID="{0213FCBB-0E8F-45D4-B17F-337D47587BFA}" presName="c8" presStyleLbl="node1" presStyleIdx="7" presStyleCnt="19"/>
      <dgm:spPr/>
    </dgm:pt>
    <dgm:pt modelId="{1E6CC25F-6D6B-4B12-8C1D-1E4F3FBF7CBB}" type="pres">
      <dgm:prSet presAssocID="{0213FCBB-0E8F-45D4-B17F-337D47587BFA}" presName="c9" presStyleLbl="node1" presStyleIdx="8" presStyleCnt="19"/>
      <dgm:spPr/>
    </dgm:pt>
    <dgm:pt modelId="{2FF4779A-59A7-43B8-B00C-56CA6CA9C516}" type="pres">
      <dgm:prSet presAssocID="{0213FCBB-0E8F-45D4-B17F-337D47587BFA}" presName="c10" presStyleLbl="node1" presStyleIdx="9" presStyleCnt="19"/>
      <dgm:spPr/>
    </dgm:pt>
    <dgm:pt modelId="{EE1B95DD-5388-4C5C-8A27-03547751090E}" type="pres">
      <dgm:prSet presAssocID="{0213FCBB-0E8F-45D4-B17F-337D47587BFA}" presName="c11" presStyleLbl="node1" presStyleIdx="10" presStyleCnt="19"/>
      <dgm:spPr/>
    </dgm:pt>
    <dgm:pt modelId="{672427FB-AA18-45B2-88E9-F0D56091008C}" type="pres">
      <dgm:prSet presAssocID="{0213FCBB-0E8F-45D4-B17F-337D47587BFA}" presName="c12" presStyleLbl="node1" presStyleIdx="11" presStyleCnt="19"/>
      <dgm:spPr/>
    </dgm:pt>
    <dgm:pt modelId="{272CE3F1-A59A-42A8-8E9A-80B604F6C82B}" type="pres">
      <dgm:prSet presAssocID="{0213FCBB-0E8F-45D4-B17F-337D47587BFA}" presName="c13" presStyleLbl="node1" presStyleIdx="12" presStyleCnt="19"/>
      <dgm:spPr/>
    </dgm:pt>
    <dgm:pt modelId="{A52A3BFB-8E9A-4C1B-B59C-D731F8EA7A4C}" type="pres">
      <dgm:prSet presAssocID="{0213FCBB-0E8F-45D4-B17F-337D47587BFA}" presName="c14" presStyleLbl="node1" presStyleIdx="13" presStyleCnt="19"/>
      <dgm:spPr/>
    </dgm:pt>
    <dgm:pt modelId="{B3A555AD-95D1-4B3F-874E-6A0D4023B5C9}" type="pres">
      <dgm:prSet presAssocID="{0213FCBB-0E8F-45D4-B17F-337D47587BFA}" presName="c15" presStyleLbl="node1" presStyleIdx="14" presStyleCnt="19"/>
      <dgm:spPr/>
    </dgm:pt>
    <dgm:pt modelId="{A425162D-AF91-471E-8800-D0DFA23EF4C2}" type="pres">
      <dgm:prSet presAssocID="{0213FCBB-0E8F-45D4-B17F-337D47587BFA}" presName="c16" presStyleLbl="node1" presStyleIdx="15" presStyleCnt="19"/>
      <dgm:spPr/>
    </dgm:pt>
    <dgm:pt modelId="{EC17CF8A-4E3F-44FE-9EC0-482B872C293B}" type="pres">
      <dgm:prSet presAssocID="{0213FCBB-0E8F-45D4-B17F-337D47587BFA}" presName="c17" presStyleLbl="node1" presStyleIdx="16" presStyleCnt="19"/>
      <dgm:spPr/>
    </dgm:pt>
    <dgm:pt modelId="{60D2ADB1-D76E-4CE8-9E17-EC267EB7081C}" type="pres">
      <dgm:prSet presAssocID="{0213FCBB-0E8F-45D4-B17F-337D47587BFA}" presName="c18" presStyleLbl="node1" presStyleIdx="17" presStyleCnt="19"/>
      <dgm:spPr/>
    </dgm:pt>
    <dgm:pt modelId="{4D7D7B31-780B-4925-AA9A-511A5443D77E}" type="pres">
      <dgm:prSet presAssocID="{188DAFED-F882-44D0-8107-58D70F837BA2}" presName="chevronComposite1" presStyleCnt="0"/>
      <dgm:spPr/>
    </dgm:pt>
    <dgm:pt modelId="{8BCE3763-B670-4BFE-8399-152DF5EB33D9}" type="pres">
      <dgm:prSet presAssocID="{188DAFED-F882-44D0-8107-58D70F837BA2}" presName="chevron1" presStyleLbl="sibTrans2D1" presStyleIdx="0" presStyleCnt="3"/>
      <dgm:spPr/>
    </dgm:pt>
    <dgm:pt modelId="{99263678-875F-4837-95D8-26EAC28DC69C}" type="pres">
      <dgm:prSet presAssocID="{188DAFED-F882-44D0-8107-58D70F837BA2}" presName="spChevron1" presStyleCnt="0"/>
      <dgm:spPr/>
    </dgm:pt>
    <dgm:pt modelId="{5907E8F8-5D90-4024-8908-47C1E85E40A9}" type="pres">
      <dgm:prSet presAssocID="{B07FAFDE-E4B3-4506-B877-7A9820083B9D}" presName="middle" presStyleCnt="0"/>
      <dgm:spPr/>
    </dgm:pt>
    <dgm:pt modelId="{BEE1575C-39EA-42EC-BBE5-6461907013AC}" type="pres">
      <dgm:prSet presAssocID="{B07FAFDE-E4B3-4506-B877-7A9820083B9D}" presName="parTxMid" presStyleLbl="revTx" presStyleIdx="1" presStyleCnt="3"/>
      <dgm:spPr/>
    </dgm:pt>
    <dgm:pt modelId="{FD9961D9-BD38-4A61-B8CA-4299D68F5BD2}" type="pres">
      <dgm:prSet presAssocID="{B07FAFDE-E4B3-4506-B877-7A9820083B9D}" presName="spMid" presStyleCnt="0"/>
      <dgm:spPr/>
    </dgm:pt>
    <dgm:pt modelId="{692547D2-8B30-461F-BA80-3C400824FF0B}" type="pres">
      <dgm:prSet presAssocID="{FC1BF806-0516-4FB2-9E25-1973A23F2D51}" presName="chevronComposite1" presStyleCnt="0"/>
      <dgm:spPr/>
    </dgm:pt>
    <dgm:pt modelId="{70407714-63ED-470F-8F82-A8D4F1ED44FB}" type="pres">
      <dgm:prSet presAssocID="{FC1BF806-0516-4FB2-9E25-1973A23F2D51}" presName="chevron1" presStyleLbl="sibTrans2D1" presStyleIdx="1" presStyleCnt="3"/>
      <dgm:spPr/>
    </dgm:pt>
    <dgm:pt modelId="{8FA17530-768E-4DFF-9F6B-62416D3C1B1C}" type="pres">
      <dgm:prSet presAssocID="{FC1BF806-0516-4FB2-9E25-1973A23F2D51}" presName="spChevron1" presStyleCnt="0"/>
      <dgm:spPr/>
    </dgm:pt>
    <dgm:pt modelId="{E012DF04-EA82-4D24-8ACF-5E6B0582322D}" type="pres">
      <dgm:prSet presAssocID="{A956CAB0-C911-4B1B-AAF6-140FA0667680}" presName="middle" presStyleCnt="0"/>
      <dgm:spPr/>
    </dgm:pt>
    <dgm:pt modelId="{4F7D126A-1BDD-4C3E-85E5-A3A7CC29FF9D}" type="pres">
      <dgm:prSet presAssocID="{A956CAB0-C911-4B1B-AAF6-140FA0667680}" presName="parTxMid" presStyleLbl="revTx" presStyleIdx="2" presStyleCnt="3"/>
      <dgm:spPr/>
    </dgm:pt>
    <dgm:pt modelId="{F9852893-B915-4ED7-8EA6-959F13473C0E}" type="pres">
      <dgm:prSet presAssocID="{A956CAB0-C911-4B1B-AAF6-140FA0667680}" presName="spMid" presStyleCnt="0"/>
      <dgm:spPr/>
    </dgm:pt>
    <dgm:pt modelId="{8436DF2F-7564-4D5E-9264-4BA6D3B033B7}" type="pres">
      <dgm:prSet presAssocID="{9D7B97B0-F8B1-49AB-A249-7068A791A122}" presName="chevronComposite1" presStyleCnt="0"/>
      <dgm:spPr/>
    </dgm:pt>
    <dgm:pt modelId="{BDE15D8C-4FBB-4E9A-B160-BA55F9BAF18F}" type="pres">
      <dgm:prSet presAssocID="{9D7B97B0-F8B1-49AB-A249-7068A791A122}" presName="chevron1" presStyleLbl="sibTrans2D1" presStyleIdx="2" presStyleCnt="3"/>
      <dgm:spPr/>
    </dgm:pt>
    <dgm:pt modelId="{EE10F920-9957-464A-A1B5-BCDFA1A7F857}" type="pres">
      <dgm:prSet presAssocID="{9D7B97B0-F8B1-49AB-A249-7068A791A122}" presName="spChevron1" presStyleCnt="0"/>
      <dgm:spPr/>
    </dgm:pt>
    <dgm:pt modelId="{C3E0748F-E4B5-410C-A1F0-ECB123883E89}" type="pres">
      <dgm:prSet presAssocID="{59126E41-B1EC-40F0-BB20-7FFFD737AD5A}" presName="last" presStyleCnt="0"/>
      <dgm:spPr/>
    </dgm:pt>
    <dgm:pt modelId="{BF9C3295-8083-400C-B009-1F74E462C444}" type="pres">
      <dgm:prSet presAssocID="{59126E41-B1EC-40F0-BB20-7FFFD737AD5A}" presName="circleTx" presStyleLbl="node1" presStyleIdx="18" presStyleCnt="19"/>
      <dgm:spPr/>
    </dgm:pt>
    <dgm:pt modelId="{73002E65-4AD2-4FFD-A809-E43FFD0B5757}" type="pres">
      <dgm:prSet presAssocID="{59126E41-B1EC-40F0-BB20-7FFFD737AD5A}" presName="spN" presStyleCnt="0"/>
      <dgm:spPr/>
    </dgm:pt>
  </dgm:ptLst>
  <dgm:cxnLst>
    <dgm:cxn modelId="{9AE6873B-0F68-4A10-8BB9-5AC4CDF81E1B}" srcId="{07460B18-7CDE-4C0B-BBE3-80C22AE36CEC}" destId="{B07FAFDE-E4B3-4506-B877-7A9820083B9D}" srcOrd="1" destOrd="0" parTransId="{AC50955A-5EC4-4500-B63E-EB3C98971037}" sibTransId="{FC1BF806-0516-4FB2-9E25-1973A23F2D51}"/>
    <dgm:cxn modelId="{8B173246-CD16-4211-98F1-3DE7B52DA15C}" type="presOf" srcId="{59126E41-B1EC-40F0-BB20-7FFFD737AD5A}" destId="{BF9C3295-8083-400C-B009-1F74E462C444}" srcOrd="0" destOrd="0" presId="urn:microsoft.com/office/officeart/2009/3/layout/RandomtoResultProcess"/>
    <dgm:cxn modelId="{9692207E-170C-4C65-9436-0C4F37938083}" type="presOf" srcId="{07460B18-7CDE-4C0B-BBE3-80C22AE36CEC}" destId="{356ABC64-1CB8-4369-95D9-81886CD4BFE9}" srcOrd="0" destOrd="0" presId="urn:microsoft.com/office/officeart/2009/3/layout/RandomtoResultProcess"/>
    <dgm:cxn modelId="{9B590D81-5E76-403C-886A-A39497BCC193}" type="presOf" srcId="{A956CAB0-C911-4B1B-AAF6-140FA0667680}" destId="{4F7D126A-1BDD-4C3E-85E5-A3A7CC29FF9D}" srcOrd="0" destOrd="0" presId="urn:microsoft.com/office/officeart/2009/3/layout/RandomtoResultProcess"/>
    <dgm:cxn modelId="{97B7099E-2F99-437C-AF8D-2130738727D5}" type="presOf" srcId="{0213FCBB-0E8F-45D4-B17F-337D47587BFA}" destId="{7CC246C3-699C-46DE-B4F4-81E9F43323B1}" srcOrd="0" destOrd="0" presId="urn:microsoft.com/office/officeart/2009/3/layout/RandomtoResultProcess"/>
    <dgm:cxn modelId="{6C8842C3-4A0A-4DAD-BD9E-6007E62AF429}" srcId="{07460B18-7CDE-4C0B-BBE3-80C22AE36CEC}" destId="{0213FCBB-0E8F-45D4-B17F-337D47587BFA}" srcOrd="0" destOrd="0" parTransId="{BF8CA22F-D8FE-4429-9C72-24B1C18F0A26}" sibTransId="{188DAFED-F882-44D0-8107-58D70F837BA2}"/>
    <dgm:cxn modelId="{743831C6-9A0D-4E96-875D-AE2ABF723CC9}" srcId="{07460B18-7CDE-4C0B-BBE3-80C22AE36CEC}" destId="{A956CAB0-C911-4B1B-AAF6-140FA0667680}" srcOrd="2" destOrd="0" parTransId="{7D77A42E-E5AF-4051-B252-011607E718CA}" sibTransId="{9D7B97B0-F8B1-49AB-A249-7068A791A122}"/>
    <dgm:cxn modelId="{838B0AE0-86A0-4E76-9982-9CF7DA259BA6}" srcId="{07460B18-7CDE-4C0B-BBE3-80C22AE36CEC}" destId="{59126E41-B1EC-40F0-BB20-7FFFD737AD5A}" srcOrd="3" destOrd="0" parTransId="{CC11261A-FE67-490A-A9BE-7D5E1700A0CE}" sibTransId="{CD04EAED-D91F-4706-B875-3532C39F9209}"/>
    <dgm:cxn modelId="{6BB7C1FA-7A62-43A9-8D14-826EFA614544}" type="presOf" srcId="{B07FAFDE-E4B3-4506-B877-7A9820083B9D}" destId="{BEE1575C-39EA-42EC-BBE5-6461907013AC}" srcOrd="0" destOrd="0" presId="urn:microsoft.com/office/officeart/2009/3/layout/RandomtoResultProcess"/>
    <dgm:cxn modelId="{5F237BBB-EE4A-48D3-AA7D-0D097662DD81}" type="presParOf" srcId="{356ABC64-1CB8-4369-95D9-81886CD4BFE9}" destId="{7DF925FD-CBA8-413B-AE37-0A4BB4BC5182}" srcOrd="0" destOrd="0" presId="urn:microsoft.com/office/officeart/2009/3/layout/RandomtoResultProcess"/>
    <dgm:cxn modelId="{3807A5CD-FC36-4259-9575-44AADA53AB36}" type="presParOf" srcId="{7DF925FD-CBA8-413B-AE37-0A4BB4BC5182}" destId="{7CC246C3-699C-46DE-B4F4-81E9F43323B1}" srcOrd="0" destOrd="0" presId="urn:microsoft.com/office/officeart/2009/3/layout/RandomtoResultProcess"/>
    <dgm:cxn modelId="{8206A06B-4EF3-4ACC-80E5-07AC0F1CC587}" type="presParOf" srcId="{7DF925FD-CBA8-413B-AE37-0A4BB4BC5182}" destId="{EBC42F35-2896-45F1-B974-D8B17A3FE993}" srcOrd="1" destOrd="0" presId="urn:microsoft.com/office/officeart/2009/3/layout/RandomtoResultProcess"/>
    <dgm:cxn modelId="{07A2F6F1-B608-4BC8-A08C-12BC1A0ADB28}" type="presParOf" srcId="{7DF925FD-CBA8-413B-AE37-0A4BB4BC5182}" destId="{7601F36F-EE3F-4313-B32D-282CBF43CDB3}" srcOrd="2" destOrd="0" presId="urn:microsoft.com/office/officeart/2009/3/layout/RandomtoResultProcess"/>
    <dgm:cxn modelId="{CFCE71DC-7893-4245-9998-AEAA1BBBA016}" type="presParOf" srcId="{7DF925FD-CBA8-413B-AE37-0A4BB4BC5182}" destId="{FFF2E502-987E-4FBE-AAD8-2D54966CB0BE}" srcOrd="3" destOrd="0" presId="urn:microsoft.com/office/officeart/2009/3/layout/RandomtoResultProcess"/>
    <dgm:cxn modelId="{663DC81B-B0F4-4780-A5AC-DC6071618FBC}" type="presParOf" srcId="{7DF925FD-CBA8-413B-AE37-0A4BB4BC5182}" destId="{356EA0D1-B2E6-44F1-BCBF-41EBE4D706AC}" srcOrd="4" destOrd="0" presId="urn:microsoft.com/office/officeart/2009/3/layout/RandomtoResultProcess"/>
    <dgm:cxn modelId="{D188D171-5053-4BE1-8B93-F665E8EDACCC}" type="presParOf" srcId="{7DF925FD-CBA8-413B-AE37-0A4BB4BC5182}" destId="{189386D2-8FD6-427B-ADF4-E4DA33658E5C}" srcOrd="5" destOrd="0" presId="urn:microsoft.com/office/officeart/2009/3/layout/RandomtoResultProcess"/>
    <dgm:cxn modelId="{30B5D8CC-1218-4CBB-8838-9AEC7C91985C}" type="presParOf" srcId="{7DF925FD-CBA8-413B-AE37-0A4BB4BC5182}" destId="{DED54E59-F69A-439D-8F59-95F93913C115}" srcOrd="6" destOrd="0" presId="urn:microsoft.com/office/officeart/2009/3/layout/RandomtoResultProcess"/>
    <dgm:cxn modelId="{8C328686-3F3D-4894-9E78-76B24E2A3601}" type="presParOf" srcId="{7DF925FD-CBA8-413B-AE37-0A4BB4BC5182}" destId="{71BE01D0-1458-4417-A49C-8CE4FE6D6DD8}" srcOrd="7" destOrd="0" presId="urn:microsoft.com/office/officeart/2009/3/layout/RandomtoResultProcess"/>
    <dgm:cxn modelId="{A9FD643F-549B-4BCC-891E-3626C0C78E2B}" type="presParOf" srcId="{7DF925FD-CBA8-413B-AE37-0A4BB4BC5182}" destId="{466022C0-3FA6-486A-8F0A-D02462BC5A66}" srcOrd="8" destOrd="0" presId="urn:microsoft.com/office/officeart/2009/3/layout/RandomtoResultProcess"/>
    <dgm:cxn modelId="{99BE0D2B-AB5A-4511-86AF-6E5BFBE9F6BD}" type="presParOf" srcId="{7DF925FD-CBA8-413B-AE37-0A4BB4BC5182}" destId="{1E6CC25F-6D6B-4B12-8C1D-1E4F3FBF7CBB}" srcOrd="9" destOrd="0" presId="urn:microsoft.com/office/officeart/2009/3/layout/RandomtoResultProcess"/>
    <dgm:cxn modelId="{44A944EB-F2B3-4272-9973-1D37C40355EC}" type="presParOf" srcId="{7DF925FD-CBA8-413B-AE37-0A4BB4BC5182}" destId="{2FF4779A-59A7-43B8-B00C-56CA6CA9C516}" srcOrd="10" destOrd="0" presId="urn:microsoft.com/office/officeart/2009/3/layout/RandomtoResultProcess"/>
    <dgm:cxn modelId="{4BFE5463-B507-4D90-BF53-8655B1827906}" type="presParOf" srcId="{7DF925FD-CBA8-413B-AE37-0A4BB4BC5182}" destId="{EE1B95DD-5388-4C5C-8A27-03547751090E}" srcOrd="11" destOrd="0" presId="urn:microsoft.com/office/officeart/2009/3/layout/RandomtoResultProcess"/>
    <dgm:cxn modelId="{0E398FA3-3AB0-4960-9020-3B6FD47421A6}" type="presParOf" srcId="{7DF925FD-CBA8-413B-AE37-0A4BB4BC5182}" destId="{672427FB-AA18-45B2-88E9-F0D56091008C}" srcOrd="12" destOrd="0" presId="urn:microsoft.com/office/officeart/2009/3/layout/RandomtoResultProcess"/>
    <dgm:cxn modelId="{27FD6A76-5233-4A99-9C81-89559E69ABE7}" type="presParOf" srcId="{7DF925FD-CBA8-413B-AE37-0A4BB4BC5182}" destId="{272CE3F1-A59A-42A8-8E9A-80B604F6C82B}" srcOrd="13" destOrd="0" presId="urn:microsoft.com/office/officeart/2009/3/layout/RandomtoResultProcess"/>
    <dgm:cxn modelId="{800F72FB-B9D0-44A3-981D-83E1F983B83B}" type="presParOf" srcId="{7DF925FD-CBA8-413B-AE37-0A4BB4BC5182}" destId="{A52A3BFB-8E9A-4C1B-B59C-D731F8EA7A4C}" srcOrd="14" destOrd="0" presId="urn:microsoft.com/office/officeart/2009/3/layout/RandomtoResultProcess"/>
    <dgm:cxn modelId="{974F8B08-CF8D-4B04-99F8-2D7061C75365}" type="presParOf" srcId="{7DF925FD-CBA8-413B-AE37-0A4BB4BC5182}" destId="{B3A555AD-95D1-4B3F-874E-6A0D4023B5C9}" srcOrd="15" destOrd="0" presId="urn:microsoft.com/office/officeart/2009/3/layout/RandomtoResultProcess"/>
    <dgm:cxn modelId="{F27E9F6F-261A-48DD-954D-8257CA1686A7}" type="presParOf" srcId="{7DF925FD-CBA8-413B-AE37-0A4BB4BC5182}" destId="{A425162D-AF91-471E-8800-D0DFA23EF4C2}" srcOrd="16" destOrd="0" presId="urn:microsoft.com/office/officeart/2009/3/layout/RandomtoResultProcess"/>
    <dgm:cxn modelId="{2A995521-AEC3-448E-91B7-A808A12D1F18}" type="presParOf" srcId="{7DF925FD-CBA8-413B-AE37-0A4BB4BC5182}" destId="{EC17CF8A-4E3F-44FE-9EC0-482B872C293B}" srcOrd="17" destOrd="0" presId="urn:microsoft.com/office/officeart/2009/3/layout/RandomtoResultProcess"/>
    <dgm:cxn modelId="{57C80184-A747-4346-AAB5-DA383C02CF66}" type="presParOf" srcId="{7DF925FD-CBA8-413B-AE37-0A4BB4BC5182}" destId="{60D2ADB1-D76E-4CE8-9E17-EC267EB7081C}" srcOrd="18" destOrd="0" presId="urn:microsoft.com/office/officeart/2009/3/layout/RandomtoResultProcess"/>
    <dgm:cxn modelId="{4598BE72-FCCF-4564-9B46-1528E20AF072}" type="presParOf" srcId="{356ABC64-1CB8-4369-95D9-81886CD4BFE9}" destId="{4D7D7B31-780B-4925-AA9A-511A5443D77E}" srcOrd="1" destOrd="0" presId="urn:microsoft.com/office/officeart/2009/3/layout/RandomtoResultProcess"/>
    <dgm:cxn modelId="{940F7AFC-30AE-4113-BF65-2588DCBD1714}" type="presParOf" srcId="{4D7D7B31-780B-4925-AA9A-511A5443D77E}" destId="{8BCE3763-B670-4BFE-8399-152DF5EB33D9}" srcOrd="0" destOrd="0" presId="urn:microsoft.com/office/officeart/2009/3/layout/RandomtoResultProcess"/>
    <dgm:cxn modelId="{255CDFE9-F21D-4991-B309-14B862924882}" type="presParOf" srcId="{4D7D7B31-780B-4925-AA9A-511A5443D77E}" destId="{99263678-875F-4837-95D8-26EAC28DC69C}" srcOrd="1" destOrd="0" presId="urn:microsoft.com/office/officeart/2009/3/layout/RandomtoResultProcess"/>
    <dgm:cxn modelId="{A6478F7F-6DDB-45DD-9DD0-BABAFA9428C8}" type="presParOf" srcId="{356ABC64-1CB8-4369-95D9-81886CD4BFE9}" destId="{5907E8F8-5D90-4024-8908-47C1E85E40A9}" srcOrd="2" destOrd="0" presId="urn:microsoft.com/office/officeart/2009/3/layout/RandomtoResultProcess"/>
    <dgm:cxn modelId="{28FD692C-1B8F-4851-8ADA-64130807BFCC}" type="presParOf" srcId="{5907E8F8-5D90-4024-8908-47C1E85E40A9}" destId="{BEE1575C-39EA-42EC-BBE5-6461907013AC}" srcOrd="0" destOrd="0" presId="urn:microsoft.com/office/officeart/2009/3/layout/RandomtoResultProcess"/>
    <dgm:cxn modelId="{CCBD1BCF-7E06-40F8-83FF-8F66308E1688}" type="presParOf" srcId="{5907E8F8-5D90-4024-8908-47C1E85E40A9}" destId="{FD9961D9-BD38-4A61-B8CA-4299D68F5BD2}" srcOrd="1" destOrd="0" presId="urn:microsoft.com/office/officeart/2009/3/layout/RandomtoResultProcess"/>
    <dgm:cxn modelId="{5B5E3D98-A8A5-4C52-9039-6548FC093FCE}" type="presParOf" srcId="{356ABC64-1CB8-4369-95D9-81886CD4BFE9}" destId="{692547D2-8B30-461F-BA80-3C400824FF0B}" srcOrd="3" destOrd="0" presId="urn:microsoft.com/office/officeart/2009/3/layout/RandomtoResultProcess"/>
    <dgm:cxn modelId="{B9B84B3E-C92B-4465-8828-90723A83FEE8}" type="presParOf" srcId="{692547D2-8B30-461F-BA80-3C400824FF0B}" destId="{70407714-63ED-470F-8F82-A8D4F1ED44FB}" srcOrd="0" destOrd="0" presId="urn:microsoft.com/office/officeart/2009/3/layout/RandomtoResultProcess"/>
    <dgm:cxn modelId="{7E022348-52FE-43E8-8C0A-8788EC10D46D}" type="presParOf" srcId="{692547D2-8B30-461F-BA80-3C400824FF0B}" destId="{8FA17530-768E-4DFF-9F6B-62416D3C1B1C}" srcOrd="1" destOrd="0" presId="urn:microsoft.com/office/officeart/2009/3/layout/RandomtoResultProcess"/>
    <dgm:cxn modelId="{7176A18B-B8B3-4EBB-BD05-31A528F186CE}" type="presParOf" srcId="{356ABC64-1CB8-4369-95D9-81886CD4BFE9}" destId="{E012DF04-EA82-4D24-8ACF-5E6B0582322D}" srcOrd="4" destOrd="0" presId="urn:microsoft.com/office/officeart/2009/3/layout/RandomtoResultProcess"/>
    <dgm:cxn modelId="{D56BD33C-C71A-4C37-9DD6-09B0325400DA}" type="presParOf" srcId="{E012DF04-EA82-4D24-8ACF-5E6B0582322D}" destId="{4F7D126A-1BDD-4C3E-85E5-A3A7CC29FF9D}" srcOrd="0" destOrd="0" presId="urn:microsoft.com/office/officeart/2009/3/layout/RandomtoResultProcess"/>
    <dgm:cxn modelId="{A946008C-7130-4CC8-94D1-4D81C4098543}" type="presParOf" srcId="{E012DF04-EA82-4D24-8ACF-5E6B0582322D}" destId="{F9852893-B915-4ED7-8EA6-959F13473C0E}" srcOrd="1" destOrd="0" presId="urn:microsoft.com/office/officeart/2009/3/layout/RandomtoResultProcess"/>
    <dgm:cxn modelId="{70F9074E-2007-4C5E-B1D9-34755F551313}" type="presParOf" srcId="{356ABC64-1CB8-4369-95D9-81886CD4BFE9}" destId="{8436DF2F-7564-4D5E-9264-4BA6D3B033B7}" srcOrd="5" destOrd="0" presId="urn:microsoft.com/office/officeart/2009/3/layout/RandomtoResultProcess"/>
    <dgm:cxn modelId="{98962B8A-BE7C-49D2-9F4C-31505156B77F}" type="presParOf" srcId="{8436DF2F-7564-4D5E-9264-4BA6D3B033B7}" destId="{BDE15D8C-4FBB-4E9A-B160-BA55F9BAF18F}" srcOrd="0" destOrd="0" presId="urn:microsoft.com/office/officeart/2009/3/layout/RandomtoResultProcess"/>
    <dgm:cxn modelId="{DB10DD20-8752-4044-8C22-F811DF5AD9E8}" type="presParOf" srcId="{8436DF2F-7564-4D5E-9264-4BA6D3B033B7}" destId="{EE10F920-9957-464A-A1B5-BCDFA1A7F857}" srcOrd="1" destOrd="0" presId="urn:microsoft.com/office/officeart/2009/3/layout/RandomtoResultProcess"/>
    <dgm:cxn modelId="{C2E73907-EEAD-47FC-A356-20B1BEC03DE3}" type="presParOf" srcId="{356ABC64-1CB8-4369-95D9-81886CD4BFE9}" destId="{C3E0748F-E4B5-410C-A1F0-ECB123883E89}" srcOrd="6" destOrd="0" presId="urn:microsoft.com/office/officeart/2009/3/layout/RandomtoResultProcess"/>
    <dgm:cxn modelId="{FE97D14A-8E7D-4D40-8C94-47B6A5CF6C1D}" type="presParOf" srcId="{C3E0748F-E4B5-410C-A1F0-ECB123883E89}" destId="{BF9C3295-8083-400C-B009-1F74E462C444}" srcOrd="0" destOrd="0" presId="urn:microsoft.com/office/officeart/2009/3/layout/RandomtoResultProcess"/>
    <dgm:cxn modelId="{82337E78-B7C8-4295-A138-2FCBA307D479}" type="presParOf" srcId="{C3E0748F-E4B5-410C-A1F0-ECB123883E89}" destId="{73002E65-4AD2-4FFD-A809-E43FFD0B5757}" srcOrd="1" destOrd="0" presId="urn:microsoft.com/office/officeart/2009/3/layout/RandomtoResult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A79D1-1738-43FC-B303-35ED37545FE1}">
      <dsp:nvSpPr>
        <dsp:cNvPr id="0" name=""/>
        <dsp:cNvSpPr/>
      </dsp:nvSpPr>
      <dsp:spPr>
        <a:xfrm>
          <a:off x="0" y="1987"/>
          <a:ext cx="212666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D61BC6-166D-4A08-A82D-B96C855E731A}">
      <dsp:nvSpPr>
        <dsp:cNvPr id="0" name=""/>
        <dsp:cNvSpPr/>
      </dsp:nvSpPr>
      <dsp:spPr>
        <a:xfrm>
          <a:off x="0" y="1987"/>
          <a:ext cx="2126661" cy="1355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s-ES" sz="1600" b="1" kern="1200" dirty="0">
              <a:effectLst/>
              <a:latin typeface="Humnst777 BT" panose="020B0603030504020204" pitchFamily="34" charset="0"/>
            </a:rPr>
            <a:t>Monitoreo, Seguimiento y evaluación</a:t>
          </a:r>
        </a:p>
      </dsp:txBody>
      <dsp:txXfrm>
        <a:off x="0" y="1987"/>
        <a:ext cx="2126661" cy="1355720"/>
      </dsp:txXfrm>
    </dsp:sp>
    <dsp:sp modelId="{288FED8B-79C7-4E13-A6D8-B5F4F19886DC}">
      <dsp:nvSpPr>
        <dsp:cNvPr id="0" name=""/>
        <dsp:cNvSpPr/>
      </dsp:nvSpPr>
      <dsp:spPr>
        <a:xfrm>
          <a:off x="0" y="1357708"/>
          <a:ext cx="2126661" cy="0"/>
        </a:xfrm>
        <a:prstGeom prst="line">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1D95E4-54B2-4F20-A3A2-958BFC84811A}">
      <dsp:nvSpPr>
        <dsp:cNvPr id="0" name=""/>
        <dsp:cNvSpPr/>
      </dsp:nvSpPr>
      <dsp:spPr>
        <a:xfrm>
          <a:off x="0" y="1357708"/>
          <a:ext cx="2126661" cy="1355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s-ES" sz="1600" b="1" kern="1200" dirty="0">
              <a:effectLst/>
              <a:latin typeface="Humnst777 BT" panose="020B0603030504020204" pitchFamily="34" charset="0"/>
            </a:rPr>
            <a:t>Centro de Atención Personalizada (CAP)</a:t>
          </a:r>
        </a:p>
      </dsp:txBody>
      <dsp:txXfrm>
        <a:off x="0" y="1357708"/>
        <a:ext cx="2126661" cy="1355720"/>
      </dsp:txXfrm>
    </dsp:sp>
    <dsp:sp modelId="{675A0674-30E1-4BD1-8CCB-7546BFB72403}">
      <dsp:nvSpPr>
        <dsp:cNvPr id="0" name=""/>
        <dsp:cNvSpPr/>
      </dsp:nvSpPr>
      <dsp:spPr>
        <a:xfrm>
          <a:off x="0" y="2713429"/>
          <a:ext cx="2126661" cy="0"/>
        </a:xfrm>
        <a:prstGeom prst="line">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742618-4F17-4EE9-BD52-99E31B37DF19}">
      <dsp:nvSpPr>
        <dsp:cNvPr id="0" name=""/>
        <dsp:cNvSpPr/>
      </dsp:nvSpPr>
      <dsp:spPr>
        <a:xfrm>
          <a:off x="0" y="2713429"/>
          <a:ext cx="2126661" cy="1355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s-ES" sz="1600" b="1" kern="1200" dirty="0">
              <a:effectLst/>
              <a:latin typeface="Humnst777 BT" panose="020B0603030504020204" pitchFamily="34" charset="0"/>
            </a:rPr>
            <a:t>Educación Continua</a:t>
          </a:r>
        </a:p>
      </dsp:txBody>
      <dsp:txXfrm>
        <a:off x="0" y="2713429"/>
        <a:ext cx="2126661" cy="13557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61044-C931-43BA-8E75-08914A316F0B}">
      <dsp:nvSpPr>
        <dsp:cNvPr id="0" name=""/>
        <dsp:cNvSpPr/>
      </dsp:nvSpPr>
      <dsp:spPr>
        <a:xfrm>
          <a:off x="2448826" y="0"/>
          <a:ext cx="4720058" cy="4720058"/>
        </a:xfrm>
        <a:prstGeom prst="triangl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AC3384C-7F76-4FFB-BCDD-3C1365CB4831}">
      <dsp:nvSpPr>
        <dsp:cNvPr id="0" name=""/>
        <dsp:cNvSpPr/>
      </dsp:nvSpPr>
      <dsp:spPr>
        <a:xfrm>
          <a:off x="4808855" y="472466"/>
          <a:ext cx="3068037" cy="479380"/>
        </a:xfrm>
        <a:prstGeom prst="round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Humnst777"/>
            </a:rPr>
            <a:t>Estudiante</a:t>
          </a:r>
          <a:endParaRPr lang="es-NI" sz="2400" kern="1200" dirty="0">
            <a:latin typeface="Humnst777"/>
          </a:endParaRPr>
        </a:p>
      </dsp:txBody>
      <dsp:txXfrm>
        <a:off x="4832256" y="495867"/>
        <a:ext cx="3021235" cy="432578"/>
      </dsp:txXfrm>
    </dsp:sp>
    <dsp:sp modelId="{A9D0EAF1-01CC-47F9-BFE6-E9C82B2572A3}">
      <dsp:nvSpPr>
        <dsp:cNvPr id="0" name=""/>
        <dsp:cNvSpPr/>
      </dsp:nvSpPr>
      <dsp:spPr>
        <a:xfrm>
          <a:off x="4808855" y="1011770"/>
          <a:ext cx="3068037" cy="479380"/>
        </a:xfrm>
        <a:prstGeom prst="roundRect">
          <a:avLst/>
        </a:prstGeom>
        <a:solidFill>
          <a:schemeClr val="lt1">
            <a:alpha val="90000"/>
            <a:hueOff val="0"/>
            <a:satOff val="0"/>
            <a:lumOff val="0"/>
            <a:alphaOff val="0"/>
          </a:schemeClr>
        </a:solidFill>
        <a:ln w="6350" cap="flat" cmpd="sng" algn="ctr">
          <a:solidFill>
            <a:schemeClr val="accent5">
              <a:hueOff val="-1126424"/>
              <a:satOff val="-2903"/>
              <a:lumOff val="-1961"/>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Humnst777"/>
            </a:rPr>
            <a:t>Docentes</a:t>
          </a:r>
          <a:endParaRPr lang="es-NI" sz="2400" kern="1200" dirty="0">
            <a:latin typeface="Humnst777"/>
          </a:endParaRPr>
        </a:p>
      </dsp:txBody>
      <dsp:txXfrm>
        <a:off x="4832256" y="1035171"/>
        <a:ext cx="3021235" cy="432578"/>
      </dsp:txXfrm>
    </dsp:sp>
    <dsp:sp modelId="{A891BA25-92A6-41E5-B867-694987F54E74}">
      <dsp:nvSpPr>
        <dsp:cNvPr id="0" name=""/>
        <dsp:cNvSpPr/>
      </dsp:nvSpPr>
      <dsp:spPr>
        <a:xfrm>
          <a:off x="4808855" y="1551073"/>
          <a:ext cx="3068037" cy="479380"/>
        </a:xfrm>
        <a:prstGeom prst="roundRect">
          <a:avLst/>
        </a:prstGeom>
        <a:solidFill>
          <a:schemeClr val="lt1">
            <a:alpha val="90000"/>
            <a:hueOff val="0"/>
            <a:satOff val="0"/>
            <a:lumOff val="0"/>
            <a:alphaOff val="0"/>
          </a:schemeClr>
        </a:solidFill>
        <a:ln w="6350" cap="flat" cmpd="sng" algn="ctr">
          <a:solidFill>
            <a:schemeClr val="accent5">
              <a:hueOff val="-2252848"/>
              <a:satOff val="-5806"/>
              <a:lumOff val="-3922"/>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Humnst777"/>
            </a:rPr>
            <a:t>Curso</a:t>
          </a:r>
          <a:endParaRPr lang="es-NI" sz="2400" kern="1200" dirty="0">
            <a:latin typeface="Humnst777"/>
          </a:endParaRPr>
        </a:p>
      </dsp:txBody>
      <dsp:txXfrm>
        <a:off x="4832256" y="1574474"/>
        <a:ext cx="3021235" cy="432578"/>
      </dsp:txXfrm>
    </dsp:sp>
    <dsp:sp modelId="{99507E78-2E91-4A57-A690-2FA1497C8529}">
      <dsp:nvSpPr>
        <dsp:cNvPr id="0" name=""/>
        <dsp:cNvSpPr/>
      </dsp:nvSpPr>
      <dsp:spPr>
        <a:xfrm>
          <a:off x="4808855" y="2090377"/>
          <a:ext cx="3068037" cy="479380"/>
        </a:xfrm>
        <a:prstGeom prst="roundRect">
          <a:avLst/>
        </a:prstGeom>
        <a:solidFill>
          <a:schemeClr val="lt1">
            <a:alpha val="90000"/>
            <a:hueOff val="0"/>
            <a:satOff val="0"/>
            <a:lumOff val="0"/>
            <a:alphaOff val="0"/>
          </a:schemeClr>
        </a:solidFill>
        <a:ln w="6350" cap="flat" cmpd="sng" algn="ctr">
          <a:solidFill>
            <a:schemeClr val="accent5">
              <a:hueOff val="-3379271"/>
              <a:satOff val="-8710"/>
              <a:lumOff val="-5883"/>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Humnst777"/>
            </a:rPr>
            <a:t>Recursos</a:t>
          </a:r>
          <a:endParaRPr lang="es-NI" sz="2400" kern="1200" dirty="0">
            <a:latin typeface="Humnst777"/>
          </a:endParaRPr>
        </a:p>
      </dsp:txBody>
      <dsp:txXfrm>
        <a:off x="4832256" y="2113778"/>
        <a:ext cx="3021235" cy="432578"/>
      </dsp:txXfrm>
    </dsp:sp>
    <dsp:sp modelId="{62B587A5-AC1C-4B84-98C1-77015C0A61BE}">
      <dsp:nvSpPr>
        <dsp:cNvPr id="0" name=""/>
        <dsp:cNvSpPr/>
      </dsp:nvSpPr>
      <dsp:spPr>
        <a:xfrm>
          <a:off x="4808855" y="2629680"/>
          <a:ext cx="3068037" cy="479380"/>
        </a:xfrm>
        <a:prstGeom prst="roundRect">
          <a:avLst/>
        </a:prstGeom>
        <a:solidFill>
          <a:schemeClr val="lt1">
            <a:alpha val="90000"/>
            <a:hueOff val="0"/>
            <a:satOff val="0"/>
            <a:lumOff val="0"/>
            <a:alphaOff val="0"/>
          </a:schemeClr>
        </a:solidFill>
        <a:ln w="6350" cap="flat" cmpd="sng" algn="ctr">
          <a:solidFill>
            <a:schemeClr val="accent5">
              <a:hueOff val="-4505695"/>
              <a:satOff val="-11613"/>
              <a:lumOff val="-7843"/>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Humnst777"/>
            </a:rPr>
            <a:t>Actividades</a:t>
          </a:r>
          <a:endParaRPr lang="es-NI" sz="2400" kern="1200" dirty="0">
            <a:latin typeface="Humnst777"/>
          </a:endParaRPr>
        </a:p>
      </dsp:txBody>
      <dsp:txXfrm>
        <a:off x="4832256" y="2653081"/>
        <a:ext cx="3021235" cy="432578"/>
      </dsp:txXfrm>
    </dsp:sp>
    <dsp:sp modelId="{5AC058DA-012D-440E-B4D0-D0095426EC8F}">
      <dsp:nvSpPr>
        <dsp:cNvPr id="0" name=""/>
        <dsp:cNvSpPr/>
      </dsp:nvSpPr>
      <dsp:spPr>
        <a:xfrm>
          <a:off x="4808855" y="3168984"/>
          <a:ext cx="3068037" cy="479380"/>
        </a:xfrm>
        <a:prstGeom prst="roundRect">
          <a:avLst/>
        </a:prstGeom>
        <a:solidFill>
          <a:schemeClr val="lt1">
            <a:alpha val="90000"/>
            <a:hueOff val="0"/>
            <a:satOff val="0"/>
            <a:lumOff val="0"/>
            <a:alphaOff val="0"/>
          </a:schemeClr>
        </a:solidFill>
        <a:ln w="6350" cap="flat" cmpd="sng" algn="ctr">
          <a:solidFill>
            <a:schemeClr val="accent5">
              <a:hueOff val="-5632119"/>
              <a:satOff val="-14516"/>
              <a:lumOff val="-980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Humnst777"/>
            </a:rPr>
            <a:t>LMS</a:t>
          </a:r>
          <a:endParaRPr lang="es-NI" sz="2400" kern="1200" dirty="0">
            <a:latin typeface="Humnst777"/>
          </a:endParaRPr>
        </a:p>
      </dsp:txBody>
      <dsp:txXfrm>
        <a:off x="4832256" y="3192385"/>
        <a:ext cx="3021235" cy="432578"/>
      </dsp:txXfrm>
    </dsp:sp>
    <dsp:sp modelId="{6679E670-43E0-47E7-B38F-FDFFC0284431}">
      <dsp:nvSpPr>
        <dsp:cNvPr id="0" name=""/>
        <dsp:cNvSpPr/>
      </dsp:nvSpPr>
      <dsp:spPr>
        <a:xfrm>
          <a:off x="4808855" y="3708287"/>
          <a:ext cx="3068037" cy="479380"/>
        </a:xfrm>
        <a:prstGeom prst="roundRect">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Humnst777"/>
            </a:rPr>
            <a:t>CAP</a:t>
          </a:r>
          <a:endParaRPr lang="es-NI" sz="2400" kern="1200" dirty="0">
            <a:latin typeface="Humnst777"/>
          </a:endParaRPr>
        </a:p>
      </dsp:txBody>
      <dsp:txXfrm>
        <a:off x="4832256" y="3731688"/>
        <a:ext cx="3021235" cy="4325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BF59F2-8669-4401-8ED3-B5F33612A7AE}">
      <dsp:nvSpPr>
        <dsp:cNvPr id="0" name=""/>
        <dsp:cNvSpPr/>
      </dsp:nvSpPr>
      <dsp:spPr>
        <a:xfrm>
          <a:off x="2645460" y="556042"/>
          <a:ext cx="430083" cy="91440"/>
        </a:xfrm>
        <a:custGeom>
          <a:avLst/>
          <a:gdLst/>
          <a:ahLst/>
          <a:cxnLst/>
          <a:rect l="0" t="0" r="0" b="0"/>
          <a:pathLst>
            <a:path>
              <a:moveTo>
                <a:pt x="0" y="45720"/>
              </a:moveTo>
              <a:lnTo>
                <a:pt x="430083"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NI" sz="1400" b="1" kern="1200">
            <a:latin typeface="Humnst777"/>
          </a:endParaRPr>
        </a:p>
      </dsp:txBody>
      <dsp:txXfrm>
        <a:off x="2848985" y="599458"/>
        <a:ext cx="23034" cy="4606"/>
      </dsp:txXfrm>
    </dsp:sp>
    <dsp:sp modelId="{768ACA11-82D0-4CEC-9BE7-1CB65A1E4961}">
      <dsp:nvSpPr>
        <dsp:cNvPr id="0" name=""/>
        <dsp:cNvSpPr/>
      </dsp:nvSpPr>
      <dsp:spPr>
        <a:xfrm>
          <a:off x="644289" y="870"/>
          <a:ext cx="2002971" cy="1201782"/>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b="1" kern="1200" dirty="0">
              <a:latin typeface="Humnst777"/>
            </a:rPr>
            <a:t>Curso Virtualizado</a:t>
          </a:r>
          <a:endParaRPr lang="es-NI" sz="1400" b="1" kern="1200" dirty="0">
            <a:latin typeface="Humnst777"/>
          </a:endParaRPr>
        </a:p>
      </dsp:txBody>
      <dsp:txXfrm>
        <a:off x="644289" y="870"/>
        <a:ext cx="2002971" cy="1201782"/>
      </dsp:txXfrm>
    </dsp:sp>
    <dsp:sp modelId="{C4450CB9-5DD6-4D33-BF6A-B5C0CF02278B}">
      <dsp:nvSpPr>
        <dsp:cNvPr id="0" name=""/>
        <dsp:cNvSpPr/>
      </dsp:nvSpPr>
      <dsp:spPr>
        <a:xfrm>
          <a:off x="5109115" y="556042"/>
          <a:ext cx="430083" cy="91440"/>
        </a:xfrm>
        <a:custGeom>
          <a:avLst/>
          <a:gdLst/>
          <a:ahLst/>
          <a:cxnLst/>
          <a:rect l="0" t="0" r="0" b="0"/>
          <a:pathLst>
            <a:path>
              <a:moveTo>
                <a:pt x="0" y="45720"/>
              </a:moveTo>
              <a:lnTo>
                <a:pt x="430083"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NI" sz="1400" b="1" kern="1200">
            <a:latin typeface="Humnst777"/>
          </a:endParaRPr>
        </a:p>
      </dsp:txBody>
      <dsp:txXfrm>
        <a:off x="5312640" y="599458"/>
        <a:ext cx="23034" cy="4606"/>
      </dsp:txXfrm>
    </dsp:sp>
    <dsp:sp modelId="{53566D93-F000-4767-AD44-FBF3421D444C}">
      <dsp:nvSpPr>
        <dsp:cNvPr id="0" name=""/>
        <dsp:cNvSpPr/>
      </dsp:nvSpPr>
      <dsp:spPr>
        <a:xfrm>
          <a:off x="3107944" y="870"/>
          <a:ext cx="2002971" cy="1201782"/>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b="1" kern="1200" dirty="0">
              <a:latin typeface="Humnst777"/>
            </a:rPr>
            <a:t>Revisión de curso (Asegurar que las configuraciones estén en correspondencia a lo orientado)</a:t>
          </a:r>
          <a:endParaRPr lang="es-NI" sz="1400" b="1" kern="1200" dirty="0">
            <a:latin typeface="Humnst777"/>
          </a:endParaRPr>
        </a:p>
      </dsp:txBody>
      <dsp:txXfrm>
        <a:off x="3107944" y="870"/>
        <a:ext cx="2002971" cy="1201782"/>
      </dsp:txXfrm>
    </dsp:sp>
    <dsp:sp modelId="{68151611-E017-4FB8-8650-662CB5887E9E}">
      <dsp:nvSpPr>
        <dsp:cNvPr id="0" name=""/>
        <dsp:cNvSpPr/>
      </dsp:nvSpPr>
      <dsp:spPr>
        <a:xfrm>
          <a:off x="7572770" y="556042"/>
          <a:ext cx="430083" cy="91440"/>
        </a:xfrm>
        <a:custGeom>
          <a:avLst/>
          <a:gdLst/>
          <a:ahLst/>
          <a:cxnLst/>
          <a:rect l="0" t="0" r="0" b="0"/>
          <a:pathLst>
            <a:path>
              <a:moveTo>
                <a:pt x="0" y="45720"/>
              </a:moveTo>
              <a:lnTo>
                <a:pt x="430083"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NI" sz="1400" b="1" kern="1200">
            <a:latin typeface="Humnst777"/>
          </a:endParaRPr>
        </a:p>
      </dsp:txBody>
      <dsp:txXfrm>
        <a:off x="7776295" y="599458"/>
        <a:ext cx="23034" cy="4606"/>
      </dsp:txXfrm>
    </dsp:sp>
    <dsp:sp modelId="{7AB8113B-B000-4EDA-B964-6BC6A5629F7A}">
      <dsp:nvSpPr>
        <dsp:cNvPr id="0" name=""/>
        <dsp:cNvSpPr/>
      </dsp:nvSpPr>
      <dsp:spPr>
        <a:xfrm>
          <a:off x="5571599" y="870"/>
          <a:ext cx="2002971" cy="1201782"/>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b="1" kern="1200" dirty="0">
              <a:latin typeface="Humnst777"/>
            </a:rPr>
            <a:t>Matrícula (Envío de convocatorias)</a:t>
          </a:r>
          <a:endParaRPr lang="es-NI" sz="1400" b="1" kern="1200" dirty="0">
            <a:latin typeface="Humnst777"/>
          </a:endParaRPr>
        </a:p>
      </dsp:txBody>
      <dsp:txXfrm>
        <a:off x="5571599" y="870"/>
        <a:ext cx="2002971" cy="1201782"/>
      </dsp:txXfrm>
    </dsp:sp>
    <dsp:sp modelId="{E0BCD676-84BE-49BF-9B67-0EB9994BA41F}">
      <dsp:nvSpPr>
        <dsp:cNvPr id="0" name=""/>
        <dsp:cNvSpPr/>
      </dsp:nvSpPr>
      <dsp:spPr>
        <a:xfrm>
          <a:off x="1645774" y="1200853"/>
          <a:ext cx="7390965" cy="430083"/>
        </a:xfrm>
        <a:custGeom>
          <a:avLst/>
          <a:gdLst/>
          <a:ahLst/>
          <a:cxnLst/>
          <a:rect l="0" t="0" r="0" b="0"/>
          <a:pathLst>
            <a:path>
              <a:moveTo>
                <a:pt x="7390965" y="0"/>
              </a:moveTo>
              <a:lnTo>
                <a:pt x="7390965" y="232141"/>
              </a:lnTo>
              <a:lnTo>
                <a:pt x="0" y="232141"/>
              </a:lnTo>
              <a:lnTo>
                <a:pt x="0" y="430083"/>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NI" sz="1400" b="1" kern="1200">
            <a:latin typeface="Humnst777"/>
          </a:endParaRPr>
        </a:p>
      </dsp:txBody>
      <dsp:txXfrm>
        <a:off x="5156124" y="1413591"/>
        <a:ext cx="370265" cy="4606"/>
      </dsp:txXfrm>
    </dsp:sp>
    <dsp:sp modelId="{C0AC72A2-024C-4250-B590-4265312C9D46}">
      <dsp:nvSpPr>
        <dsp:cNvPr id="0" name=""/>
        <dsp:cNvSpPr/>
      </dsp:nvSpPr>
      <dsp:spPr>
        <a:xfrm>
          <a:off x="8035254" y="870"/>
          <a:ext cx="2002971" cy="1201782"/>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b="1" kern="1200" dirty="0">
              <a:latin typeface="Humnst777"/>
            </a:rPr>
            <a:t>Seguimiento a matrícula</a:t>
          </a:r>
          <a:endParaRPr lang="es-NI" sz="1400" b="1" kern="1200" dirty="0">
            <a:latin typeface="Humnst777"/>
          </a:endParaRPr>
        </a:p>
      </dsp:txBody>
      <dsp:txXfrm>
        <a:off x="8035254" y="870"/>
        <a:ext cx="2002971" cy="1201782"/>
      </dsp:txXfrm>
    </dsp:sp>
    <dsp:sp modelId="{1930C3AE-70DB-419C-8B98-A45F89D9E57B}">
      <dsp:nvSpPr>
        <dsp:cNvPr id="0" name=""/>
        <dsp:cNvSpPr/>
      </dsp:nvSpPr>
      <dsp:spPr>
        <a:xfrm>
          <a:off x="2645460" y="2218508"/>
          <a:ext cx="430083" cy="91440"/>
        </a:xfrm>
        <a:custGeom>
          <a:avLst/>
          <a:gdLst/>
          <a:ahLst/>
          <a:cxnLst/>
          <a:rect l="0" t="0" r="0" b="0"/>
          <a:pathLst>
            <a:path>
              <a:moveTo>
                <a:pt x="0" y="45720"/>
              </a:moveTo>
              <a:lnTo>
                <a:pt x="430083"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NI" sz="1400" b="1" kern="1200">
            <a:latin typeface="Humnst777"/>
          </a:endParaRPr>
        </a:p>
      </dsp:txBody>
      <dsp:txXfrm>
        <a:off x="2848985" y="2261925"/>
        <a:ext cx="23034" cy="4606"/>
      </dsp:txXfrm>
    </dsp:sp>
    <dsp:sp modelId="{948613F9-E6F0-411B-9FF3-63DE7EEC2B3E}">
      <dsp:nvSpPr>
        <dsp:cNvPr id="0" name=""/>
        <dsp:cNvSpPr/>
      </dsp:nvSpPr>
      <dsp:spPr>
        <a:xfrm>
          <a:off x="644289" y="1663337"/>
          <a:ext cx="2002971" cy="1201782"/>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b="1" kern="1200" dirty="0">
              <a:latin typeface="Humnst777"/>
            </a:rPr>
            <a:t>Notificaciones de inicio de curso (Docentes y Estudiantes)</a:t>
          </a:r>
          <a:endParaRPr lang="es-NI" sz="1400" b="1" kern="1200" dirty="0">
            <a:latin typeface="Humnst777"/>
          </a:endParaRPr>
        </a:p>
      </dsp:txBody>
      <dsp:txXfrm>
        <a:off x="644289" y="1663337"/>
        <a:ext cx="2002971" cy="1201782"/>
      </dsp:txXfrm>
    </dsp:sp>
    <dsp:sp modelId="{9ADBA32C-41BD-41E2-8029-F8877A0B8C4F}">
      <dsp:nvSpPr>
        <dsp:cNvPr id="0" name=""/>
        <dsp:cNvSpPr/>
      </dsp:nvSpPr>
      <dsp:spPr>
        <a:xfrm>
          <a:off x="5109115" y="2218508"/>
          <a:ext cx="430083" cy="91440"/>
        </a:xfrm>
        <a:custGeom>
          <a:avLst/>
          <a:gdLst/>
          <a:ahLst/>
          <a:cxnLst/>
          <a:rect l="0" t="0" r="0" b="0"/>
          <a:pathLst>
            <a:path>
              <a:moveTo>
                <a:pt x="0" y="45720"/>
              </a:moveTo>
              <a:lnTo>
                <a:pt x="430083"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NI" sz="1400" b="1" kern="1200">
            <a:latin typeface="Humnst777"/>
          </a:endParaRPr>
        </a:p>
      </dsp:txBody>
      <dsp:txXfrm>
        <a:off x="5312640" y="2261925"/>
        <a:ext cx="23034" cy="4606"/>
      </dsp:txXfrm>
    </dsp:sp>
    <dsp:sp modelId="{9E9E1D0C-6572-4FCC-A6A4-C4F8507353A3}">
      <dsp:nvSpPr>
        <dsp:cNvPr id="0" name=""/>
        <dsp:cNvSpPr/>
      </dsp:nvSpPr>
      <dsp:spPr>
        <a:xfrm>
          <a:off x="3107944" y="1663337"/>
          <a:ext cx="2002971" cy="1201782"/>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b="1" kern="1200" dirty="0">
              <a:latin typeface="Humnst777"/>
            </a:rPr>
            <a:t>Inicio de curso (Aseguramiento de que docentes y estudiantes ingresen)</a:t>
          </a:r>
          <a:endParaRPr lang="es-NI" sz="1400" b="1" kern="1200" dirty="0">
            <a:latin typeface="Humnst777"/>
          </a:endParaRPr>
        </a:p>
      </dsp:txBody>
      <dsp:txXfrm>
        <a:off x="3107944" y="1663337"/>
        <a:ext cx="2002971" cy="1201782"/>
      </dsp:txXfrm>
    </dsp:sp>
    <dsp:sp modelId="{12B705E7-67FA-4F99-A77A-FA92A3DD40B4}">
      <dsp:nvSpPr>
        <dsp:cNvPr id="0" name=""/>
        <dsp:cNvSpPr/>
      </dsp:nvSpPr>
      <dsp:spPr>
        <a:xfrm>
          <a:off x="7572770" y="2218508"/>
          <a:ext cx="430083" cy="91440"/>
        </a:xfrm>
        <a:custGeom>
          <a:avLst/>
          <a:gdLst/>
          <a:ahLst/>
          <a:cxnLst/>
          <a:rect l="0" t="0" r="0" b="0"/>
          <a:pathLst>
            <a:path>
              <a:moveTo>
                <a:pt x="0" y="45720"/>
              </a:moveTo>
              <a:lnTo>
                <a:pt x="430083"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NI" sz="1400" b="1" kern="1200">
            <a:latin typeface="Humnst777"/>
          </a:endParaRPr>
        </a:p>
      </dsp:txBody>
      <dsp:txXfrm>
        <a:off x="7776295" y="2261925"/>
        <a:ext cx="23034" cy="4606"/>
      </dsp:txXfrm>
    </dsp:sp>
    <dsp:sp modelId="{C4A57B42-D1D8-49C5-820E-638132052404}">
      <dsp:nvSpPr>
        <dsp:cNvPr id="0" name=""/>
        <dsp:cNvSpPr/>
      </dsp:nvSpPr>
      <dsp:spPr>
        <a:xfrm>
          <a:off x="5571599" y="1663337"/>
          <a:ext cx="2002971" cy="1201782"/>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b="1" kern="1200" dirty="0">
              <a:latin typeface="Humnst777"/>
            </a:rPr>
            <a:t>Monitoreo y seguimiento (Durante todo el desarrollo del curso a docentes y estudiantes)</a:t>
          </a:r>
          <a:endParaRPr lang="es-NI" sz="1400" b="1" kern="1200" dirty="0">
            <a:latin typeface="Humnst777"/>
          </a:endParaRPr>
        </a:p>
      </dsp:txBody>
      <dsp:txXfrm>
        <a:off x="5571599" y="1663337"/>
        <a:ext cx="2002971" cy="1201782"/>
      </dsp:txXfrm>
    </dsp:sp>
    <dsp:sp modelId="{B2200746-D04C-453A-87F6-FFB48FC1EF0A}">
      <dsp:nvSpPr>
        <dsp:cNvPr id="0" name=""/>
        <dsp:cNvSpPr/>
      </dsp:nvSpPr>
      <dsp:spPr>
        <a:xfrm>
          <a:off x="1645774" y="2863319"/>
          <a:ext cx="7390965" cy="430083"/>
        </a:xfrm>
        <a:custGeom>
          <a:avLst/>
          <a:gdLst/>
          <a:ahLst/>
          <a:cxnLst/>
          <a:rect l="0" t="0" r="0" b="0"/>
          <a:pathLst>
            <a:path>
              <a:moveTo>
                <a:pt x="7390965" y="0"/>
              </a:moveTo>
              <a:lnTo>
                <a:pt x="7390965" y="232141"/>
              </a:lnTo>
              <a:lnTo>
                <a:pt x="0" y="232141"/>
              </a:lnTo>
              <a:lnTo>
                <a:pt x="0" y="430083"/>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NI" sz="1400" b="1" kern="1200">
            <a:latin typeface="Humnst777"/>
          </a:endParaRPr>
        </a:p>
      </dsp:txBody>
      <dsp:txXfrm>
        <a:off x="5156124" y="3076058"/>
        <a:ext cx="370265" cy="4606"/>
      </dsp:txXfrm>
    </dsp:sp>
    <dsp:sp modelId="{D75D435F-D770-43FE-A93A-C0FC087A00D3}">
      <dsp:nvSpPr>
        <dsp:cNvPr id="0" name=""/>
        <dsp:cNvSpPr/>
      </dsp:nvSpPr>
      <dsp:spPr>
        <a:xfrm>
          <a:off x="8035254" y="1663337"/>
          <a:ext cx="2002971" cy="1201782"/>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b="1" kern="1200" dirty="0">
              <a:latin typeface="Humnst777"/>
            </a:rPr>
            <a:t>Aplicación de encuesta de satisfacción</a:t>
          </a:r>
          <a:endParaRPr lang="es-NI" sz="1400" b="1" kern="1200" dirty="0">
            <a:latin typeface="Humnst777"/>
          </a:endParaRPr>
        </a:p>
      </dsp:txBody>
      <dsp:txXfrm>
        <a:off x="8035254" y="1663337"/>
        <a:ext cx="2002971" cy="1201782"/>
      </dsp:txXfrm>
    </dsp:sp>
    <dsp:sp modelId="{537D20B6-ABA1-421E-B071-29139F0842F5}">
      <dsp:nvSpPr>
        <dsp:cNvPr id="0" name=""/>
        <dsp:cNvSpPr/>
      </dsp:nvSpPr>
      <dsp:spPr>
        <a:xfrm>
          <a:off x="2645460" y="3880974"/>
          <a:ext cx="430083" cy="91440"/>
        </a:xfrm>
        <a:custGeom>
          <a:avLst/>
          <a:gdLst/>
          <a:ahLst/>
          <a:cxnLst/>
          <a:rect l="0" t="0" r="0" b="0"/>
          <a:pathLst>
            <a:path>
              <a:moveTo>
                <a:pt x="0" y="45720"/>
              </a:moveTo>
              <a:lnTo>
                <a:pt x="430083"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NI" sz="1400" b="1" kern="1200">
            <a:latin typeface="Humnst777"/>
          </a:endParaRPr>
        </a:p>
      </dsp:txBody>
      <dsp:txXfrm>
        <a:off x="2848985" y="3924391"/>
        <a:ext cx="23034" cy="4606"/>
      </dsp:txXfrm>
    </dsp:sp>
    <dsp:sp modelId="{BF383C0A-47D2-4384-9FDE-5AFFD52C8D49}">
      <dsp:nvSpPr>
        <dsp:cNvPr id="0" name=""/>
        <dsp:cNvSpPr/>
      </dsp:nvSpPr>
      <dsp:spPr>
        <a:xfrm>
          <a:off x="644289" y="3325803"/>
          <a:ext cx="2002971" cy="1201782"/>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b="1" kern="1200" dirty="0">
              <a:latin typeface="Humnst777"/>
            </a:rPr>
            <a:t>Notificación de finalización de curso</a:t>
          </a:r>
          <a:endParaRPr lang="es-NI" sz="1400" b="1" kern="1200" dirty="0">
            <a:latin typeface="Humnst777"/>
          </a:endParaRPr>
        </a:p>
      </dsp:txBody>
      <dsp:txXfrm>
        <a:off x="644289" y="3325803"/>
        <a:ext cx="2002971" cy="1201782"/>
      </dsp:txXfrm>
    </dsp:sp>
    <dsp:sp modelId="{85FC4C98-3927-4555-9095-39DBB4869DE1}">
      <dsp:nvSpPr>
        <dsp:cNvPr id="0" name=""/>
        <dsp:cNvSpPr/>
      </dsp:nvSpPr>
      <dsp:spPr>
        <a:xfrm>
          <a:off x="5109115" y="3880974"/>
          <a:ext cx="430083" cy="91440"/>
        </a:xfrm>
        <a:custGeom>
          <a:avLst/>
          <a:gdLst/>
          <a:ahLst/>
          <a:cxnLst/>
          <a:rect l="0" t="0" r="0" b="0"/>
          <a:pathLst>
            <a:path>
              <a:moveTo>
                <a:pt x="0" y="45720"/>
              </a:moveTo>
              <a:lnTo>
                <a:pt x="430083"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NI" sz="1400" b="1" kern="1200">
            <a:latin typeface="Humnst777"/>
          </a:endParaRPr>
        </a:p>
      </dsp:txBody>
      <dsp:txXfrm>
        <a:off x="5312640" y="3924391"/>
        <a:ext cx="23034" cy="4606"/>
      </dsp:txXfrm>
    </dsp:sp>
    <dsp:sp modelId="{9207A204-DD0B-4236-8B62-62C118AFDA75}">
      <dsp:nvSpPr>
        <dsp:cNvPr id="0" name=""/>
        <dsp:cNvSpPr/>
      </dsp:nvSpPr>
      <dsp:spPr>
        <a:xfrm>
          <a:off x="3107944" y="3325803"/>
          <a:ext cx="2002971" cy="1201782"/>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b="1" kern="1200" dirty="0">
              <a:latin typeface="Humnst777"/>
            </a:rPr>
            <a:t>Monitoreo a semana de recuperación</a:t>
          </a:r>
          <a:endParaRPr lang="es-NI" sz="1400" b="1" kern="1200" dirty="0">
            <a:latin typeface="Humnst777"/>
          </a:endParaRPr>
        </a:p>
      </dsp:txBody>
      <dsp:txXfrm>
        <a:off x="3107944" y="3325803"/>
        <a:ext cx="2002971" cy="1201782"/>
      </dsp:txXfrm>
    </dsp:sp>
    <dsp:sp modelId="{60A215C1-4D59-44FA-976F-2C1B294B54F2}">
      <dsp:nvSpPr>
        <dsp:cNvPr id="0" name=""/>
        <dsp:cNvSpPr/>
      </dsp:nvSpPr>
      <dsp:spPr>
        <a:xfrm>
          <a:off x="5571599" y="3325803"/>
          <a:ext cx="2002971" cy="1201782"/>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b="1" kern="1200" dirty="0">
              <a:latin typeface="Humnst777"/>
            </a:rPr>
            <a:t>Solicitud y monitoreo de cierre de actas</a:t>
          </a:r>
          <a:endParaRPr lang="es-NI" sz="1400" b="1" kern="1200" dirty="0">
            <a:latin typeface="Humnst777"/>
          </a:endParaRPr>
        </a:p>
      </dsp:txBody>
      <dsp:txXfrm>
        <a:off x="5571599" y="3325803"/>
        <a:ext cx="2002971" cy="12017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A088A-38A8-49D8-9CAB-585825B69238}">
      <dsp:nvSpPr>
        <dsp:cNvPr id="0" name=""/>
        <dsp:cNvSpPr/>
      </dsp:nvSpPr>
      <dsp:spPr>
        <a:xfrm rot="5400000">
          <a:off x="438732" y="2924353"/>
          <a:ext cx="1306775" cy="2174444"/>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058EDF-4384-4095-B502-8A303D3C59CC}">
      <dsp:nvSpPr>
        <dsp:cNvPr id="0" name=""/>
        <dsp:cNvSpPr/>
      </dsp:nvSpPr>
      <dsp:spPr>
        <a:xfrm>
          <a:off x="220599" y="3574043"/>
          <a:ext cx="1963100" cy="172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Monitoreo</a:t>
          </a:r>
        </a:p>
        <a:p>
          <a:pPr marL="171450" lvl="1" indent="-171450" algn="just" defTabSz="800100">
            <a:lnSpc>
              <a:spcPct val="90000"/>
            </a:lnSpc>
            <a:spcBef>
              <a:spcPct val="0"/>
            </a:spcBef>
            <a:spcAft>
              <a:spcPct val="15000"/>
            </a:spcAft>
            <a:buChar char="•"/>
          </a:pPr>
          <a:r>
            <a:rPr lang="es-ES" sz="1800" kern="1200" dirty="0"/>
            <a:t>Docentes.</a:t>
          </a:r>
        </a:p>
        <a:p>
          <a:pPr marL="171450" lvl="1" indent="-171450" algn="just" defTabSz="800100">
            <a:lnSpc>
              <a:spcPct val="90000"/>
            </a:lnSpc>
            <a:spcBef>
              <a:spcPct val="0"/>
            </a:spcBef>
            <a:spcAft>
              <a:spcPct val="15000"/>
            </a:spcAft>
            <a:buChar char="•"/>
          </a:pPr>
          <a:r>
            <a:rPr lang="es-ES" sz="1800" kern="1200" dirty="0"/>
            <a:t>Estudiantes.</a:t>
          </a:r>
        </a:p>
        <a:p>
          <a:pPr marL="171450" lvl="1" indent="-171450" algn="just" defTabSz="800100">
            <a:lnSpc>
              <a:spcPct val="90000"/>
            </a:lnSpc>
            <a:spcBef>
              <a:spcPct val="0"/>
            </a:spcBef>
            <a:spcAft>
              <a:spcPct val="15000"/>
            </a:spcAft>
            <a:buChar char="•"/>
          </a:pPr>
          <a:r>
            <a:rPr lang="es-ES" sz="1800" kern="1200" dirty="0"/>
            <a:t>Curso.</a:t>
          </a:r>
        </a:p>
        <a:p>
          <a:pPr marL="171450" lvl="1" indent="-171450" algn="just" defTabSz="800100">
            <a:lnSpc>
              <a:spcPct val="90000"/>
            </a:lnSpc>
            <a:spcBef>
              <a:spcPct val="0"/>
            </a:spcBef>
            <a:spcAft>
              <a:spcPct val="15000"/>
            </a:spcAft>
            <a:buChar char="•"/>
          </a:pPr>
          <a:r>
            <a:rPr lang="es-ES" sz="1800" kern="1200" dirty="0"/>
            <a:t>Medios de comunicación</a:t>
          </a:r>
        </a:p>
        <a:p>
          <a:pPr marL="171450" lvl="1" indent="-171450" algn="just" defTabSz="800100">
            <a:lnSpc>
              <a:spcPct val="90000"/>
            </a:lnSpc>
            <a:spcBef>
              <a:spcPct val="0"/>
            </a:spcBef>
            <a:spcAft>
              <a:spcPct val="15000"/>
            </a:spcAft>
            <a:buChar char="•"/>
          </a:pPr>
          <a:r>
            <a:rPr lang="es-ES" sz="1800" kern="1200" dirty="0"/>
            <a:t>Registro de plataformas</a:t>
          </a:r>
        </a:p>
      </dsp:txBody>
      <dsp:txXfrm>
        <a:off x="220599" y="3574043"/>
        <a:ext cx="1963100" cy="1720772"/>
      </dsp:txXfrm>
    </dsp:sp>
    <dsp:sp modelId="{77F398E7-41B6-4226-A1D8-A09E6276F140}">
      <dsp:nvSpPr>
        <dsp:cNvPr id="0" name=""/>
        <dsp:cNvSpPr/>
      </dsp:nvSpPr>
      <dsp:spPr>
        <a:xfrm>
          <a:off x="1813303" y="2764268"/>
          <a:ext cx="370396" cy="370396"/>
        </a:xfrm>
        <a:prstGeom prst="triangle">
          <a:avLst>
            <a:gd name="adj" fmla="val 100000"/>
          </a:avLst>
        </a:prstGeom>
        <a:solidFill>
          <a:schemeClr val="accent5">
            <a:hueOff val="-844818"/>
            <a:satOff val="-2177"/>
            <a:lumOff val="-1471"/>
            <a:alphaOff val="0"/>
          </a:schemeClr>
        </a:solidFill>
        <a:ln w="12700" cap="flat" cmpd="sng" algn="ctr">
          <a:solidFill>
            <a:schemeClr val="accent5">
              <a:hueOff val="-844818"/>
              <a:satOff val="-2177"/>
              <a:lumOff val="-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71B470-2FB6-4854-B77A-4920040BD7ED}">
      <dsp:nvSpPr>
        <dsp:cNvPr id="0" name=""/>
        <dsp:cNvSpPr/>
      </dsp:nvSpPr>
      <dsp:spPr>
        <a:xfrm rot="5400000">
          <a:off x="2841951" y="2329674"/>
          <a:ext cx="1306775" cy="2174444"/>
        </a:xfrm>
        <a:prstGeom prst="corner">
          <a:avLst>
            <a:gd name="adj1" fmla="val 16120"/>
            <a:gd name="adj2" fmla="val 16110"/>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73C178-620C-47E2-8ABE-90D3E08D09F0}">
      <dsp:nvSpPr>
        <dsp:cNvPr id="0" name=""/>
        <dsp:cNvSpPr/>
      </dsp:nvSpPr>
      <dsp:spPr>
        <a:xfrm>
          <a:off x="2623818" y="2979364"/>
          <a:ext cx="1963100" cy="172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Seguimiento</a:t>
          </a:r>
        </a:p>
        <a:p>
          <a:pPr marL="171450" lvl="1" indent="-171450" algn="just" defTabSz="800100">
            <a:lnSpc>
              <a:spcPct val="90000"/>
            </a:lnSpc>
            <a:spcBef>
              <a:spcPct val="0"/>
            </a:spcBef>
            <a:spcAft>
              <a:spcPct val="15000"/>
            </a:spcAft>
            <a:buChar char="•"/>
          </a:pPr>
          <a:r>
            <a:rPr lang="es-ES" sz="1800" kern="1200" dirty="0"/>
            <a:t>Datos de monitoreo.</a:t>
          </a:r>
        </a:p>
        <a:p>
          <a:pPr marL="171450" lvl="1" indent="-171450" algn="just" defTabSz="800100">
            <a:lnSpc>
              <a:spcPct val="90000"/>
            </a:lnSpc>
            <a:spcBef>
              <a:spcPct val="0"/>
            </a:spcBef>
            <a:spcAft>
              <a:spcPct val="15000"/>
            </a:spcAft>
            <a:buChar char="•"/>
          </a:pPr>
          <a:r>
            <a:rPr lang="es-ES" sz="1800" kern="1200" dirty="0"/>
            <a:t>Medios de comunicación</a:t>
          </a:r>
        </a:p>
        <a:p>
          <a:pPr marL="171450" lvl="1" indent="-171450" algn="just" defTabSz="800100">
            <a:lnSpc>
              <a:spcPct val="90000"/>
            </a:lnSpc>
            <a:spcBef>
              <a:spcPct val="0"/>
            </a:spcBef>
            <a:spcAft>
              <a:spcPct val="15000"/>
            </a:spcAft>
            <a:buChar char="•"/>
          </a:pPr>
          <a:r>
            <a:rPr lang="es-ES" sz="1800" kern="1200" dirty="0"/>
            <a:t>Registros de plataformas</a:t>
          </a:r>
        </a:p>
        <a:p>
          <a:pPr marL="171450" lvl="1" indent="-171450" algn="just" defTabSz="800100">
            <a:lnSpc>
              <a:spcPct val="90000"/>
            </a:lnSpc>
            <a:spcBef>
              <a:spcPct val="0"/>
            </a:spcBef>
            <a:spcAft>
              <a:spcPct val="15000"/>
            </a:spcAft>
            <a:buChar char="•"/>
          </a:pPr>
          <a:r>
            <a:rPr lang="es-ES" sz="1800" kern="1200" dirty="0"/>
            <a:t>Implementación de estrategias inmediatas.</a:t>
          </a:r>
        </a:p>
      </dsp:txBody>
      <dsp:txXfrm>
        <a:off x="2623818" y="2979364"/>
        <a:ext cx="1963100" cy="1720772"/>
      </dsp:txXfrm>
    </dsp:sp>
    <dsp:sp modelId="{44CC9C9A-55FE-46D2-83F1-D8BD5AD1C31C}">
      <dsp:nvSpPr>
        <dsp:cNvPr id="0" name=""/>
        <dsp:cNvSpPr/>
      </dsp:nvSpPr>
      <dsp:spPr>
        <a:xfrm>
          <a:off x="4216522" y="2169589"/>
          <a:ext cx="370396" cy="370396"/>
        </a:xfrm>
        <a:prstGeom prst="triangle">
          <a:avLst>
            <a:gd name="adj" fmla="val 100000"/>
          </a:avLst>
        </a:prstGeom>
        <a:solidFill>
          <a:schemeClr val="accent5">
            <a:hueOff val="-2534453"/>
            <a:satOff val="-6532"/>
            <a:lumOff val="-4412"/>
            <a:alphaOff val="0"/>
          </a:schemeClr>
        </a:solidFill>
        <a:ln w="12700" cap="flat" cmpd="sng" algn="ctr">
          <a:solidFill>
            <a:schemeClr val="accent5">
              <a:hueOff val="-2534453"/>
              <a:satOff val="-6532"/>
              <a:lumOff val="-4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FDA6C3-D8B6-48C8-A42D-11FBDF26D010}">
      <dsp:nvSpPr>
        <dsp:cNvPr id="0" name=""/>
        <dsp:cNvSpPr/>
      </dsp:nvSpPr>
      <dsp:spPr>
        <a:xfrm rot="5400000">
          <a:off x="5245170" y="1734995"/>
          <a:ext cx="1306775" cy="2174444"/>
        </a:xfrm>
        <a:prstGeom prst="corner">
          <a:avLst>
            <a:gd name="adj1" fmla="val 16120"/>
            <a:gd name="adj2" fmla="val 16110"/>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BA653-F677-49EB-BAA1-4CA0702A7B34}">
      <dsp:nvSpPr>
        <dsp:cNvPr id="0" name=""/>
        <dsp:cNvSpPr/>
      </dsp:nvSpPr>
      <dsp:spPr>
        <a:xfrm>
          <a:off x="5027036" y="2384685"/>
          <a:ext cx="1963100" cy="172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Evaluación</a:t>
          </a:r>
        </a:p>
        <a:p>
          <a:pPr marL="171450" lvl="1" indent="-171450" algn="just" defTabSz="800100">
            <a:lnSpc>
              <a:spcPct val="90000"/>
            </a:lnSpc>
            <a:spcBef>
              <a:spcPct val="0"/>
            </a:spcBef>
            <a:spcAft>
              <a:spcPct val="15000"/>
            </a:spcAft>
            <a:buChar char="•"/>
          </a:pPr>
          <a:r>
            <a:rPr lang="es-ES" sz="1800" kern="1200" dirty="0"/>
            <a:t>Datos de monitoreo.</a:t>
          </a:r>
        </a:p>
        <a:p>
          <a:pPr marL="171450" lvl="1" indent="-171450" algn="just" defTabSz="800100">
            <a:lnSpc>
              <a:spcPct val="90000"/>
            </a:lnSpc>
            <a:spcBef>
              <a:spcPct val="0"/>
            </a:spcBef>
            <a:spcAft>
              <a:spcPct val="15000"/>
            </a:spcAft>
            <a:buChar char="•"/>
          </a:pPr>
          <a:r>
            <a:rPr lang="es-ES" sz="1800" kern="1200" dirty="0"/>
            <a:t>Datos de seguimiento.</a:t>
          </a:r>
        </a:p>
        <a:p>
          <a:pPr marL="171450" lvl="1" indent="-171450" algn="just" defTabSz="800100">
            <a:lnSpc>
              <a:spcPct val="90000"/>
            </a:lnSpc>
            <a:spcBef>
              <a:spcPct val="0"/>
            </a:spcBef>
            <a:spcAft>
              <a:spcPct val="15000"/>
            </a:spcAft>
            <a:buChar char="•"/>
          </a:pPr>
          <a:r>
            <a:rPr lang="es-ES" sz="1800" kern="1200" dirty="0"/>
            <a:t>Aplicación de instrumento de recolección de datos.</a:t>
          </a:r>
        </a:p>
        <a:p>
          <a:pPr marL="171450" lvl="1" indent="-171450" algn="just" defTabSz="800100">
            <a:lnSpc>
              <a:spcPct val="90000"/>
            </a:lnSpc>
            <a:spcBef>
              <a:spcPct val="0"/>
            </a:spcBef>
            <a:spcAft>
              <a:spcPct val="15000"/>
            </a:spcAft>
            <a:buChar char="•"/>
          </a:pPr>
          <a:r>
            <a:rPr lang="es-ES" sz="1800" kern="1200" dirty="0"/>
            <a:t>Variables que intervienen.</a:t>
          </a:r>
        </a:p>
      </dsp:txBody>
      <dsp:txXfrm>
        <a:off x="5027036" y="2384685"/>
        <a:ext cx="1963100" cy="1720772"/>
      </dsp:txXfrm>
    </dsp:sp>
    <dsp:sp modelId="{5B47BEC6-CCED-46C5-AD51-AF474116E9CF}">
      <dsp:nvSpPr>
        <dsp:cNvPr id="0" name=""/>
        <dsp:cNvSpPr/>
      </dsp:nvSpPr>
      <dsp:spPr>
        <a:xfrm>
          <a:off x="6619741" y="1574910"/>
          <a:ext cx="370396" cy="370396"/>
        </a:xfrm>
        <a:prstGeom prst="triangle">
          <a:avLst>
            <a:gd name="adj" fmla="val 100000"/>
          </a:avLst>
        </a:prstGeom>
        <a:solidFill>
          <a:schemeClr val="accent5">
            <a:hueOff val="-4224089"/>
            <a:satOff val="-10887"/>
            <a:lumOff val="-7353"/>
            <a:alphaOff val="0"/>
          </a:schemeClr>
        </a:solidFill>
        <a:ln w="12700" cap="flat" cmpd="sng" algn="ctr">
          <a:solidFill>
            <a:schemeClr val="accent5">
              <a:hueOff val="-4224089"/>
              <a:satOff val="-10887"/>
              <a:lumOff val="-7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1B0D36-FFD6-45ED-A9A1-49C439D787E3}">
      <dsp:nvSpPr>
        <dsp:cNvPr id="0" name=""/>
        <dsp:cNvSpPr/>
      </dsp:nvSpPr>
      <dsp:spPr>
        <a:xfrm rot="5400000">
          <a:off x="7648388" y="1140316"/>
          <a:ext cx="1306775" cy="2174444"/>
        </a:xfrm>
        <a:prstGeom prst="corner">
          <a:avLst>
            <a:gd name="adj1" fmla="val 16120"/>
            <a:gd name="adj2" fmla="val 16110"/>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737C69-F007-49C2-89D2-8F7B2A970D33}">
      <dsp:nvSpPr>
        <dsp:cNvPr id="0" name=""/>
        <dsp:cNvSpPr/>
      </dsp:nvSpPr>
      <dsp:spPr>
        <a:xfrm>
          <a:off x="7430255" y="1790007"/>
          <a:ext cx="1963100" cy="172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Informes</a:t>
          </a:r>
        </a:p>
        <a:p>
          <a:pPr marL="171450" lvl="1" indent="-171450" algn="just" defTabSz="800100">
            <a:lnSpc>
              <a:spcPct val="90000"/>
            </a:lnSpc>
            <a:spcBef>
              <a:spcPct val="0"/>
            </a:spcBef>
            <a:spcAft>
              <a:spcPct val="15000"/>
            </a:spcAft>
            <a:buChar char="•"/>
          </a:pPr>
          <a:r>
            <a:rPr lang="es-ES" sz="1800" kern="1200" dirty="0"/>
            <a:t>Informes semanales</a:t>
          </a:r>
        </a:p>
        <a:p>
          <a:pPr marL="171450" lvl="1" indent="-171450" algn="just" defTabSz="800100">
            <a:lnSpc>
              <a:spcPct val="90000"/>
            </a:lnSpc>
            <a:spcBef>
              <a:spcPct val="0"/>
            </a:spcBef>
            <a:spcAft>
              <a:spcPct val="15000"/>
            </a:spcAft>
            <a:buChar char="•"/>
          </a:pPr>
          <a:r>
            <a:rPr lang="es-ES" sz="1800" kern="1200" dirty="0"/>
            <a:t>Informes de cierre de curso</a:t>
          </a:r>
        </a:p>
        <a:p>
          <a:pPr marL="171450" lvl="1" indent="-171450" algn="just" defTabSz="800100">
            <a:lnSpc>
              <a:spcPct val="90000"/>
            </a:lnSpc>
            <a:spcBef>
              <a:spcPct val="0"/>
            </a:spcBef>
            <a:spcAft>
              <a:spcPct val="15000"/>
            </a:spcAft>
            <a:buChar char="•"/>
          </a:pPr>
          <a:r>
            <a:rPr lang="es-ES" sz="1800" kern="1200" dirty="0"/>
            <a:t>Informes de ciclo </a:t>
          </a:r>
        </a:p>
        <a:p>
          <a:pPr marL="171450" lvl="1" indent="-171450" algn="just" defTabSz="800100">
            <a:lnSpc>
              <a:spcPct val="90000"/>
            </a:lnSpc>
            <a:spcBef>
              <a:spcPct val="0"/>
            </a:spcBef>
            <a:spcAft>
              <a:spcPct val="15000"/>
            </a:spcAft>
            <a:buChar char="•"/>
          </a:pPr>
          <a:r>
            <a:rPr lang="es-ES" sz="1800" kern="1200" dirty="0"/>
            <a:t>Informe de resultados de satisfacción</a:t>
          </a:r>
        </a:p>
      </dsp:txBody>
      <dsp:txXfrm>
        <a:off x="7430255" y="1790007"/>
        <a:ext cx="1963100" cy="1720772"/>
      </dsp:txXfrm>
    </dsp:sp>
    <dsp:sp modelId="{39856DCF-A4EF-482E-B1E2-F7295537E66C}">
      <dsp:nvSpPr>
        <dsp:cNvPr id="0" name=""/>
        <dsp:cNvSpPr/>
      </dsp:nvSpPr>
      <dsp:spPr>
        <a:xfrm>
          <a:off x="9022959" y="980231"/>
          <a:ext cx="370396" cy="370396"/>
        </a:xfrm>
        <a:prstGeom prst="triangle">
          <a:avLst>
            <a:gd name="adj" fmla="val 100000"/>
          </a:avLst>
        </a:prstGeom>
        <a:solidFill>
          <a:schemeClr val="accent5">
            <a:hueOff val="-5913725"/>
            <a:satOff val="-15242"/>
            <a:lumOff val="-10294"/>
            <a:alphaOff val="0"/>
          </a:schemeClr>
        </a:solidFill>
        <a:ln w="12700" cap="flat" cmpd="sng" algn="ctr">
          <a:solidFill>
            <a:schemeClr val="accent5">
              <a:hueOff val="-5913725"/>
              <a:satOff val="-15242"/>
              <a:lumOff val="-10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F878F8-CFFE-4AB5-8E82-4B2014FDAC1F}">
      <dsp:nvSpPr>
        <dsp:cNvPr id="0" name=""/>
        <dsp:cNvSpPr/>
      </dsp:nvSpPr>
      <dsp:spPr>
        <a:xfrm rot="5400000">
          <a:off x="10051607" y="545637"/>
          <a:ext cx="1306775" cy="2174444"/>
        </a:xfrm>
        <a:prstGeom prst="corner">
          <a:avLst>
            <a:gd name="adj1" fmla="val 16120"/>
            <a:gd name="adj2" fmla="val 16110"/>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59DA56-9CA4-4CB1-8899-77FE2BA4660D}">
      <dsp:nvSpPr>
        <dsp:cNvPr id="0" name=""/>
        <dsp:cNvSpPr/>
      </dsp:nvSpPr>
      <dsp:spPr>
        <a:xfrm>
          <a:off x="9833474" y="1195328"/>
          <a:ext cx="1963100" cy="172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Plan de acción</a:t>
          </a:r>
        </a:p>
        <a:p>
          <a:pPr marL="171450" lvl="1" indent="-171450" algn="l" defTabSz="800100">
            <a:lnSpc>
              <a:spcPct val="90000"/>
            </a:lnSpc>
            <a:spcBef>
              <a:spcPct val="0"/>
            </a:spcBef>
            <a:spcAft>
              <a:spcPct val="15000"/>
            </a:spcAft>
            <a:buChar char="•"/>
          </a:pPr>
          <a:r>
            <a:rPr lang="es-ES" sz="1800" kern="1200" dirty="0"/>
            <a:t>Análisis de todo el proceso de ejecución de un curso.</a:t>
          </a:r>
        </a:p>
        <a:p>
          <a:pPr marL="171450" lvl="1" indent="-171450" algn="l" defTabSz="800100">
            <a:lnSpc>
              <a:spcPct val="90000"/>
            </a:lnSpc>
            <a:spcBef>
              <a:spcPct val="0"/>
            </a:spcBef>
            <a:spcAft>
              <a:spcPct val="15000"/>
            </a:spcAft>
            <a:buChar char="•"/>
          </a:pPr>
          <a:r>
            <a:rPr lang="es-ES" sz="1800" kern="1200" dirty="0"/>
            <a:t>Desarrollo de estrategias.</a:t>
          </a:r>
        </a:p>
        <a:p>
          <a:pPr marL="171450" lvl="1" indent="-171450" algn="l" defTabSz="800100">
            <a:lnSpc>
              <a:spcPct val="90000"/>
            </a:lnSpc>
            <a:spcBef>
              <a:spcPct val="0"/>
            </a:spcBef>
            <a:spcAft>
              <a:spcPct val="15000"/>
            </a:spcAft>
            <a:buChar char="•"/>
          </a:pPr>
          <a:r>
            <a:rPr lang="es-ES" sz="1800" kern="1200" dirty="0"/>
            <a:t>Aplicación de mejoras.</a:t>
          </a:r>
        </a:p>
        <a:p>
          <a:pPr marL="171450" lvl="1" indent="-171450" algn="l" defTabSz="800100">
            <a:lnSpc>
              <a:spcPct val="90000"/>
            </a:lnSpc>
            <a:spcBef>
              <a:spcPct val="0"/>
            </a:spcBef>
            <a:spcAft>
              <a:spcPct val="15000"/>
            </a:spcAft>
            <a:buChar char="•"/>
          </a:pPr>
          <a:r>
            <a:rPr lang="es-ES" sz="1800" kern="1200" dirty="0"/>
            <a:t>Actualización e instrumentos.</a:t>
          </a:r>
        </a:p>
        <a:p>
          <a:pPr marL="171450" lvl="1" indent="-171450" algn="l" defTabSz="800100">
            <a:lnSpc>
              <a:spcPct val="90000"/>
            </a:lnSpc>
            <a:spcBef>
              <a:spcPct val="0"/>
            </a:spcBef>
            <a:spcAft>
              <a:spcPct val="15000"/>
            </a:spcAft>
            <a:buChar char="•"/>
          </a:pPr>
          <a:r>
            <a:rPr lang="es-ES" sz="1800" kern="1200" dirty="0"/>
            <a:t>Se aplica nuevamente el ciclo</a:t>
          </a:r>
          <a:r>
            <a:rPr lang="es-ES" sz="1100" kern="1200" dirty="0"/>
            <a:t>.</a:t>
          </a:r>
        </a:p>
      </dsp:txBody>
      <dsp:txXfrm>
        <a:off x="9833474" y="1195328"/>
        <a:ext cx="1963100" cy="17207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C246C3-699C-46DE-B4F4-81E9F43323B1}">
      <dsp:nvSpPr>
        <dsp:cNvPr id="0" name=""/>
        <dsp:cNvSpPr/>
      </dsp:nvSpPr>
      <dsp:spPr>
        <a:xfrm>
          <a:off x="131397" y="1234856"/>
          <a:ext cx="1956729" cy="644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Humnst777"/>
            </a:rPr>
            <a:t>Plan de acción</a:t>
          </a:r>
        </a:p>
      </dsp:txBody>
      <dsp:txXfrm>
        <a:off x="131397" y="1234856"/>
        <a:ext cx="1956729" cy="644831"/>
      </dsp:txXfrm>
    </dsp:sp>
    <dsp:sp modelId="{EBC42F35-2896-45F1-B974-D8B17A3FE993}">
      <dsp:nvSpPr>
        <dsp:cNvPr id="0" name=""/>
        <dsp:cNvSpPr/>
      </dsp:nvSpPr>
      <dsp:spPr>
        <a:xfrm>
          <a:off x="129174" y="1038738"/>
          <a:ext cx="155648" cy="15564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1F36F-EE3F-4313-B32D-282CBF43CDB3}">
      <dsp:nvSpPr>
        <dsp:cNvPr id="0" name=""/>
        <dsp:cNvSpPr/>
      </dsp:nvSpPr>
      <dsp:spPr>
        <a:xfrm>
          <a:off x="238128" y="820830"/>
          <a:ext cx="155648" cy="155648"/>
        </a:xfrm>
        <a:prstGeom prst="ellipse">
          <a:avLst/>
        </a:prstGeom>
        <a:solidFill>
          <a:schemeClr val="accent5">
            <a:hueOff val="-375475"/>
            <a:satOff val="-968"/>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F2E502-987E-4FBE-AAD8-2D54966CB0BE}">
      <dsp:nvSpPr>
        <dsp:cNvPr id="0" name=""/>
        <dsp:cNvSpPr/>
      </dsp:nvSpPr>
      <dsp:spPr>
        <a:xfrm>
          <a:off x="499618" y="864411"/>
          <a:ext cx="244591" cy="244591"/>
        </a:xfrm>
        <a:prstGeom prst="ellipse">
          <a:avLst/>
        </a:prstGeom>
        <a:solidFill>
          <a:schemeClr val="accent5">
            <a:hueOff val="-750949"/>
            <a:satOff val="-1935"/>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6EA0D1-B2E6-44F1-BCBF-41EBE4D706AC}">
      <dsp:nvSpPr>
        <dsp:cNvPr id="0" name=""/>
        <dsp:cNvSpPr/>
      </dsp:nvSpPr>
      <dsp:spPr>
        <a:xfrm>
          <a:off x="717527" y="624712"/>
          <a:ext cx="155648" cy="155648"/>
        </a:xfrm>
        <a:prstGeom prst="ellipse">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9386D2-8FD6-427B-ADF4-E4DA33658E5C}">
      <dsp:nvSpPr>
        <dsp:cNvPr id="0" name=""/>
        <dsp:cNvSpPr/>
      </dsp:nvSpPr>
      <dsp:spPr>
        <a:xfrm>
          <a:off x="1000808" y="537549"/>
          <a:ext cx="155648" cy="155648"/>
        </a:xfrm>
        <a:prstGeom prst="ellipse">
          <a:avLst/>
        </a:prstGeom>
        <a:solidFill>
          <a:schemeClr val="accent5">
            <a:hueOff val="-1501898"/>
            <a:satOff val="-3871"/>
            <a:lumOff val="-26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D54E59-F69A-439D-8F59-95F93913C115}">
      <dsp:nvSpPr>
        <dsp:cNvPr id="0" name=""/>
        <dsp:cNvSpPr/>
      </dsp:nvSpPr>
      <dsp:spPr>
        <a:xfrm>
          <a:off x="1349462" y="690085"/>
          <a:ext cx="155648" cy="155648"/>
        </a:xfrm>
        <a:prstGeom prst="ellipse">
          <a:avLst/>
        </a:prstGeom>
        <a:solidFill>
          <a:schemeClr val="accent5">
            <a:hueOff val="-1877373"/>
            <a:satOff val="-4839"/>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BE01D0-1458-4417-A49C-8CE4FE6D6DD8}">
      <dsp:nvSpPr>
        <dsp:cNvPr id="0" name=""/>
        <dsp:cNvSpPr/>
      </dsp:nvSpPr>
      <dsp:spPr>
        <a:xfrm>
          <a:off x="1567370" y="799039"/>
          <a:ext cx="244591" cy="244591"/>
        </a:xfrm>
        <a:prstGeom prst="ellipse">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6022C0-3FA6-486A-8F0A-D02462BC5A66}">
      <dsp:nvSpPr>
        <dsp:cNvPr id="0" name=""/>
        <dsp:cNvSpPr/>
      </dsp:nvSpPr>
      <dsp:spPr>
        <a:xfrm>
          <a:off x="1872442" y="1038738"/>
          <a:ext cx="155648" cy="155648"/>
        </a:xfrm>
        <a:prstGeom prst="ellipse">
          <a:avLst/>
        </a:prstGeom>
        <a:solidFill>
          <a:schemeClr val="accent5">
            <a:hueOff val="-2628322"/>
            <a:satOff val="-6774"/>
            <a:lumOff val="-45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6CC25F-6D6B-4B12-8C1D-1E4F3FBF7CBB}">
      <dsp:nvSpPr>
        <dsp:cNvPr id="0" name=""/>
        <dsp:cNvSpPr/>
      </dsp:nvSpPr>
      <dsp:spPr>
        <a:xfrm>
          <a:off x="2003187" y="1278438"/>
          <a:ext cx="155648" cy="155648"/>
        </a:xfrm>
        <a:prstGeom prst="ellipse">
          <a:avLst/>
        </a:prstGeom>
        <a:solidFill>
          <a:schemeClr val="accent5">
            <a:hueOff val="-3003797"/>
            <a:satOff val="-7742"/>
            <a:lumOff val="-52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F4779A-59A7-43B8-B00C-56CA6CA9C516}">
      <dsp:nvSpPr>
        <dsp:cNvPr id="0" name=""/>
        <dsp:cNvSpPr/>
      </dsp:nvSpPr>
      <dsp:spPr>
        <a:xfrm>
          <a:off x="870063" y="820830"/>
          <a:ext cx="400240" cy="400240"/>
        </a:xfrm>
        <a:prstGeom prst="ellips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1B95DD-5388-4C5C-8A27-03547751090E}">
      <dsp:nvSpPr>
        <dsp:cNvPr id="0" name=""/>
        <dsp:cNvSpPr/>
      </dsp:nvSpPr>
      <dsp:spPr>
        <a:xfrm>
          <a:off x="20219" y="1648882"/>
          <a:ext cx="155648" cy="155648"/>
        </a:xfrm>
        <a:prstGeom prst="ellipse">
          <a:avLst/>
        </a:prstGeom>
        <a:solidFill>
          <a:schemeClr val="accent5">
            <a:hueOff val="-3754746"/>
            <a:satOff val="-9677"/>
            <a:lumOff val="-65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2427FB-AA18-45B2-88E9-F0D56091008C}">
      <dsp:nvSpPr>
        <dsp:cNvPr id="0" name=""/>
        <dsp:cNvSpPr/>
      </dsp:nvSpPr>
      <dsp:spPr>
        <a:xfrm>
          <a:off x="150965" y="1845000"/>
          <a:ext cx="244591" cy="244591"/>
        </a:xfrm>
        <a:prstGeom prst="ellipse">
          <a:avLst/>
        </a:prstGeom>
        <a:solidFill>
          <a:schemeClr val="accent5">
            <a:hueOff val="-4130220"/>
            <a:satOff val="-10645"/>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2CE3F1-A59A-42A8-8E9A-80B604F6C82B}">
      <dsp:nvSpPr>
        <dsp:cNvPr id="0" name=""/>
        <dsp:cNvSpPr/>
      </dsp:nvSpPr>
      <dsp:spPr>
        <a:xfrm>
          <a:off x="477827" y="2019327"/>
          <a:ext cx="355769" cy="355769"/>
        </a:xfrm>
        <a:prstGeom prst="ellipse">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2A3BFB-8E9A-4C1B-B59C-D731F8EA7A4C}">
      <dsp:nvSpPr>
        <dsp:cNvPr id="0" name=""/>
        <dsp:cNvSpPr/>
      </dsp:nvSpPr>
      <dsp:spPr>
        <a:xfrm>
          <a:off x="935435" y="2302608"/>
          <a:ext cx="155648" cy="155648"/>
        </a:xfrm>
        <a:prstGeom prst="ellipse">
          <a:avLst/>
        </a:prstGeom>
        <a:solidFill>
          <a:schemeClr val="accent5">
            <a:hueOff val="-4881170"/>
            <a:satOff val="-12580"/>
            <a:lumOff val="-84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A555AD-95D1-4B3F-874E-6A0D4023B5C9}">
      <dsp:nvSpPr>
        <dsp:cNvPr id="0" name=""/>
        <dsp:cNvSpPr/>
      </dsp:nvSpPr>
      <dsp:spPr>
        <a:xfrm>
          <a:off x="1022599" y="2019327"/>
          <a:ext cx="244591" cy="244591"/>
        </a:xfrm>
        <a:prstGeom prst="ellipse">
          <a:avLst/>
        </a:prstGeom>
        <a:solidFill>
          <a:schemeClr val="accent5">
            <a:hueOff val="-5256644"/>
            <a:satOff val="-13548"/>
            <a:lumOff val="-91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25162D-AF91-471E-8800-D0DFA23EF4C2}">
      <dsp:nvSpPr>
        <dsp:cNvPr id="0" name=""/>
        <dsp:cNvSpPr/>
      </dsp:nvSpPr>
      <dsp:spPr>
        <a:xfrm>
          <a:off x="1240507" y="2324398"/>
          <a:ext cx="155648" cy="155648"/>
        </a:xfrm>
        <a:prstGeom prst="ellipse">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17CF8A-4E3F-44FE-9EC0-482B872C293B}">
      <dsp:nvSpPr>
        <dsp:cNvPr id="0" name=""/>
        <dsp:cNvSpPr/>
      </dsp:nvSpPr>
      <dsp:spPr>
        <a:xfrm>
          <a:off x="1436625" y="1975745"/>
          <a:ext cx="355769" cy="355769"/>
        </a:xfrm>
        <a:prstGeom prst="ellipse">
          <a:avLst/>
        </a:prstGeom>
        <a:solidFill>
          <a:schemeClr val="accent5">
            <a:hueOff val="-6007594"/>
            <a:satOff val="-15484"/>
            <a:lumOff val="-104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D2ADB1-D76E-4CE8-9E17-EC267EB7081C}">
      <dsp:nvSpPr>
        <dsp:cNvPr id="0" name=""/>
        <dsp:cNvSpPr/>
      </dsp:nvSpPr>
      <dsp:spPr>
        <a:xfrm>
          <a:off x="1916024" y="1888581"/>
          <a:ext cx="244591" cy="244591"/>
        </a:xfrm>
        <a:prstGeom prst="ellipse">
          <a:avLst/>
        </a:prstGeom>
        <a:solidFill>
          <a:schemeClr val="accent5">
            <a:hueOff val="-6383068"/>
            <a:satOff val="-16451"/>
            <a:lumOff val="-111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CE3763-B670-4BFE-8399-152DF5EB33D9}">
      <dsp:nvSpPr>
        <dsp:cNvPr id="0" name=""/>
        <dsp:cNvSpPr/>
      </dsp:nvSpPr>
      <dsp:spPr>
        <a:xfrm>
          <a:off x="2160615" y="864049"/>
          <a:ext cx="718329" cy="1371369"/>
        </a:xfrm>
        <a:prstGeom prst="chevron">
          <a:avLst>
            <a:gd name="adj" fmla="val 6231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E1575C-39EA-42EC-BBE5-6461907013AC}">
      <dsp:nvSpPr>
        <dsp:cNvPr id="0" name=""/>
        <dsp:cNvSpPr/>
      </dsp:nvSpPr>
      <dsp:spPr>
        <a:xfrm>
          <a:off x="2878944" y="864715"/>
          <a:ext cx="1959080" cy="1371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Humnst777"/>
            </a:rPr>
            <a:t>Resultados</a:t>
          </a:r>
        </a:p>
      </dsp:txBody>
      <dsp:txXfrm>
        <a:off x="2878944" y="864715"/>
        <a:ext cx="1959080" cy="1371356"/>
      </dsp:txXfrm>
    </dsp:sp>
    <dsp:sp modelId="{70407714-63ED-470F-8F82-A8D4F1ED44FB}">
      <dsp:nvSpPr>
        <dsp:cNvPr id="0" name=""/>
        <dsp:cNvSpPr/>
      </dsp:nvSpPr>
      <dsp:spPr>
        <a:xfrm>
          <a:off x="4838025" y="864049"/>
          <a:ext cx="718329" cy="1371369"/>
        </a:xfrm>
        <a:prstGeom prst="chevron">
          <a:avLst>
            <a:gd name="adj" fmla="val 6231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7D126A-1BDD-4C3E-85E5-A3A7CC29FF9D}">
      <dsp:nvSpPr>
        <dsp:cNvPr id="0" name=""/>
        <dsp:cNvSpPr/>
      </dsp:nvSpPr>
      <dsp:spPr>
        <a:xfrm>
          <a:off x="5556355" y="864715"/>
          <a:ext cx="1959080" cy="1371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Humnst777"/>
            </a:rPr>
            <a:t>Desarrollo de estrategias</a:t>
          </a:r>
        </a:p>
      </dsp:txBody>
      <dsp:txXfrm>
        <a:off x="5556355" y="864715"/>
        <a:ext cx="1959080" cy="1371356"/>
      </dsp:txXfrm>
    </dsp:sp>
    <dsp:sp modelId="{BDE15D8C-4FBB-4E9A-B160-BA55F9BAF18F}">
      <dsp:nvSpPr>
        <dsp:cNvPr id="0" name=""/>
        <dsp:cNvSpPr/>
      </dsp:nvSpPr>
      <dsp:spPr>
        <a:xfrm>
          <a:off x="7515435" y="864049"/>
          <a:ext cx="718329" cy="1371369"/>
        </a:xfrm>
        <a:prstGeom prst="chevron">
          <a:avLst>
            <a:gd name="adj" fmla="val 6231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9C3295-8083-400C-B009-1F74E462C444}">
      <dsp:nvSpPr>
        <dsp:cNvPr id="0" name=""/>
        <dsp:cNvSpPr/>
      </dsp:nvSpPr>
      <dsp:spPr>
        <a:xfrm>
          <a:off x="8312128" y="750716"/>
          <a:ext cx="1665218" cy="1665218"/>
        </a:xfrm>
        <a:prstGeom prst="ellipse">
          <a:avLst/>
        </a:prstGeom>
        <a:solidFill>
          <a:schemeClr val="accent5">
            <a:hueOff val="-6758543"/>
            <a:satOff val="-17419"/>
            <a:lumOff val="-11765"/>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Humnst777"/>
            </a:rPr>
            <a:t>Aplicación de mejoras</a:t>
          </a:r>
        </a:p>
      </dsp:txBody>
      <dsp:txXfrm>
        <a:off x="8555994" y="994582"/>
        <a:ext cx="1177486" cy="117748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NI"/>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486F1E-1AA9-4D06-B89A-337EA9337F2B}" type="datetimeFigureOut">
              <a:rPr lang="es-NI" smtClean="0"/>
              <a:t>3/10/2023</a:t>
            </a:fld>
            <a:endParaRPr lang="es-NI"/>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NI"/>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NI"/>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NI"/>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1CF37-C923-4857-BCC0-A6D81E1927EC}" type="slidenum">
              <a:rPr lang="es-NI" smtClean="0"/>
              <a:t>‹Nº›</a:t>
            </a:fld>
            <a:endParaRPr lang="es-NI"/>
          </a:p>
        </p:txBody>
      </p:sp>
    </p:spTree>
    <p:extLst>
      <p:ext uri="{BB962C8B-B14F-4D97-AF65-F5344CB8AC3E}">
        <p14:creationId xmlns:p14="http://schemas.microsoft.com/office/powerpoint/2010/main" val="2126149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NI" dirty="0"/>
          </a:p>
        </p:txBody>
      </p:sp>
      <p:sp>
        <p:nvSpPr>
          <p:cNvPr id="4" name="Marcador de número de diapositiva 3"/>
          <p:cNvSpPr>
            <a:spLocks noGrp="1"/>
          </p:cNvSpPr>
          <p:nvPr>
            <p:ph type="sldNum" sz="quarter" idx="5"/>
          </p:nvPr>
        </p:nvSpPr>
        <p:spPr/>
        <p:txBody>
          <a:bodyPr/>
          <a:lstStyle/>
          <a:p>
            <a:fld id="{B031CF37-C923-4857-BCC0-A6D81E1927EC}" type="slidenum">
              <a:rPr lang="es-NI" smtClean="0"/>
              <a:t>3</a:t>
            </a:fld>
            <a:endParaRPr lang="es-NI"/>
          </a:p>
        </p:txBody>
      </p:sp>
    </p:spTree>
    <p:extLst>
      <p:ext uri="{BB962C8B-B14F-4D97-AF65-F5344CB8AC3E}">
        <p14:creationId xmlns:p14="http://schemas.microsoft.com/office/powerpoint/2010/main" val="1807381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NI" dirty="0"/>
          </a:p>
        </p:txBody>
      </p:sp>
      <p:sp>
        <p:nvSpPr>
          <p:cNvPr id="4" name="Marcador de número de diapositiva 3"/>
          <p:cNvSpPr>
            <a:spLocks noGrp="1"/>
          </p:cNvSpPr>
          <p:nvPr>
            <p:ph type="sldNum" sz="quarter" idx="5"/>
          </p:nvPr>
        </p:nvSpPr>
        <p:spPr/>
        <p:txBody>
          <a:bodyPr/>
          <a:lstStyle/>
          <a:p>
            <a:fld id="{B031CF37-C923-4857-BCC0-A6D81E1927EC}" type="slidenum">
              <a:rPr lang="es-NI" smtClean="0"/>
              <a:t>4</a:t>
            </a:fld>
            <a:endParaRPr lang="es-NI"/>
          </a:p>
        </p:txBody>
      </p:sp>
    </p:spTree>
    <p:extLst>
      <p:ext uri="{BB962C8B-B14F-4D97-AF65-F5344CB8AC3E}">
        <p14:creationId xmlns:p14="http://schemas.microsoft.com/office/powerpoint/2010/main" val="812430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NI" dirty="0"/>
          </a:p>
        </p:txBody>
      </p:sp>
      <p:sp>
        <p:nvSpPr>
          <p:cNvPr id="4" name="Marcador de número de diapositiva 3"/>
          <p:cNvSpPr>
            <a:spLocks noGrp="1"/>
          </p:cNvSpPr>
          <p:nvPr>
            <p:ph type="sldNum" sz="quarter" idx="5"/>
          </p:nvPr>
        </p:nvSpPr>
        <p:spPr/>
        <p:txBody>
          <a:bodyPr/>
          <a:lstStyle/>
          <a:p>
            <a:fld id="{B031CF37-C923-4857-BCC0-A6D81E1927EC}" type="slidenum">
              <a:rPr lang="es-NI" smtClean="0"/>
              <a:t>5</a:t>
            </a:fld>
            <a:endParaRPr lang="es-NI"/>
          </a:p>
        </p:txBody>
      </p:sp>
    </p:spTree>
    <p:extLst>
      <p:ext uri="{BB962C8B-B14F-4D97-AF65-F5344CB8AC3E}">
        <p14:creationId xmlns:p14="http://schemas.microsoft.com/office/powerpoint/2010/main" val="3174936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NI" dirty="0"/>
          </a:p>
        </p:txBody>
      </p:sp>
      <p:sp>
        <p:nvSpPr>
          <p:cNvPr id="4" name="Marcador de número de diapositiva 3"/>
          <p:cNvSpPr>
            <a:spLocks noGrp="1"/>
          </p:cNvSpPr>
          <p:nvPr>
            <p:ph type="sldNum" sz="quarter" idx="5"/>
          </p:nvPr>
        </p:nvSpPr>
        <p:spPr/>
        <p:txBody>
          <a:bodyPr/>
          <a:lstStyle/>
          <a:p>
            <a:fld id="{B031CF37-C923-4857-BCC0-A6D81E1927EC}" type="slidenum">
              <a:rPr lang="es-NI" smtClean="0"/>
              <a:t>6</a:t>
            </a:fld>
            <a:endParaRPr lang="es-NI"/>
          </a:p>
        </p:txBody>
      </p:sp>
    </p:spTree>
    <p:extLst>
      <p:ext uri="{BB962C8B-B14F-4D97-AF65-F5344CB8AC3E}">
        <p14:creationId xmlns:p14="http://schemas.microsoft.com/office/powerpoint/2010/main" val="3389837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NI" dirty="0"/>
          </a:p>
        </p:txBody>
      </p:sp>
      <p:sp>
        <p:nvSpPr>
          <p:cNvPr id="4" name="Marcador de número de diapositiva 3"/>
          <p:cNvSpPr>
            <a:spLocks noGrp="1"/>
          </p:cNvSpPr>
          <p:nvPr>
            <p:ph type="sldNum" sz="quarter" idx="5"/>
          </p:nvPr>
        </p:nvSpPr>
        <p:spPr/>
        <p:txBody>
          <a:bodyPr/>
          <a:lstStyle/>
          <a:p>
            <a:fld id="{B031CF37-C923-4857-BCC0-A6D81E1927EC}" type="slidenum">
              <a:rPr lang="es-NI" smtClean="0"/>
              <a:t>7</a:t>
            </a:fld>
            <a:endParaRPr lang="es-NI"/>
          </a:p>
        </p:txBody>
      </p:sp>
    </p:spTree>
    <p:extLst>
      <p:ext uri="{BB962C8B-B14F-4D97-AF65-F5344CB8AC3E}">
        <p14:creationId xmlns:p14="http://schemas.microsoft.com/office/powerpoint/2010/main" val="1936202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NI" dirty="0"/>
          </a:p>
        </p:txBody>
      </p:sp>
      <p:sp>
        <p:nvSpPr>
          <p:cNvPr id="4" name="Marcador de número de diapositiva 3"/>
          <p:cNvSpPr>
            <a:spLocks noGrp="1"/>
          </p:cNvSpPr>
          <p:nvPr>
            <p:ph type="sldNum" sz="quarter" idx="5"/>
          </p:nvPr>
        </p:nvSpPr>
        <p:spPr/>
        <p:txBody>
          <a:bodyPr/>
          <a:lstStyle/>
          <a:p>
            <a:fld id="{B031CF37-C923-4857-BCC0-A6D81E1927EC}" type="slidenum">
              <a:rPr lang="es-NI" smtClean="0"/>
              <a:t>8</a:t>
            </a:fld>
            <a:endParaRPr lang="es-NI"/>
          </a:p>
        </p:txBody>
      </p:sp>
    </p:spTree>
    <p:extLst>
      <p:ext uri="{BB962C8B-B14F-4D97-AF65-F5344CB8AC3E}">
        <p14:creationId xmlns:p14="http://schemas.microsoft.com/office/powerpoint/2010/main" val="1858805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NI" dirty="0"/>
          </a:p>
        </p:txBody>
      </p:sp>
      <p:sp>
        <p:nvSpPr>
          <p:cNvPr id="4" name="Marcador de número de diapositiva 3"/>
          <p:cNvSpPr>
            <a:spLocks noGrp="1"/>
          </p:cNvSpPr>
          <p:nvPr>
            <p:ph type="sldNum" sz="quarter" idx="5"/>
          </p:nvPr>
        </p:nvSpPr>
        <p:spPr/>
        <p:txBody>
          <a:bodyPr/>
          <a:lstStyle/>
          <a:p>
            <a:fld id="{B031CF37-C923-4857-BCC0-A6D81E1927EC}" type="slidenum">
              <a:rPr lang="es-NI" smtClean="0"/>
              <a:t>9</a:t>
            </a:fld>
            <a:endParaRPr lang="es-NI"/>
          </a:p>
        </p:txBody>
      </p:sp>
    </p:spTree>
    <p:extLst>
      <p:ext uri="{BB962C8B-B14F-4D97-AF65-F5344CB8AC3E}">
        <p14:creationId xmlns:p14="http://schemas.microsoft.com/office/powerpoint/2010/main" val="2385064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BDF93C-9634-CE2D-7986-2B04A54B77F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NI"/>
          </a:p>
        </p:txBody>
      </p:sp>
      <p:sp>
        <p:nvSpPr>
          <p:cNvPr id="3" name="Subtítulo 2">
            <a:extLst>
              <a:ext uri="{FF2B5EF4-FFF2-40B4-BE49-F238E27FC236}">
                <a16:creationId xmlns:a16="http://schemas.microsoft.com/office/drawing/2014/main" id="{E99DF57B-6E0E-0ADF-DE50-46353224D3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NI"/>
          </a:p>
        </p:txBody>
      </p:sp>
      <p:sp>
        <p:nvSpPr>
          <p:cNvPr id="4" name="Marcador de fecha 3">
            <a:extLst>
              <a:ext uri="{FF2B5EF4-FFF2-40B4-BE49-F238E27FC236}">
                <a16:creationId xmlns:a16="http://schemas.microsoft.com/office/drawing/2014/main" id="{ADC4BD15-8DAB-91F1-1380-E8141870C98F}"/>
              </a:ext>
            </a:extLst>
          </p:cNvPr>
          <p:cNvSpPr>
            <a:spLocks noGrp="1"/>
          </p:cNvSpPr>
          <p:nvPr>
            <p:ph type="dt" sz="half" idx="10"/>
          </p:nvPr>
        </p:nvSpPr>
        <p:spPr/>
        <p:txBody>
          <a:bodyPr/>
          <a:lstStyle/>
          <a:p>
            <a:fld id="{419B709C-E74B-47A9-8AF4-7E4E564B53FA}" type="datetimeFigureOut">
              <a:rPr lang="es-NI" smtClean="0"/>
              <a:t>3/10/2023</a:t>
            </a:fld>
            <a:endParaRPr lang="es-NI"/>
          </a:p>
        </p:txBody>
      </p:sp>
      <p:sp>
        <p:nvSpPr>
          <p:cNvPr id="5" name="Marcador de pie de página 4">
            <a:extLst>
              <a:ext uri="{FF2B5EF4-FFF2-40B4-BE49-F238E27FC236}">
                <a16:creationId xmlns:a16="http://schemas.microsoft.com/office/drawing/2014/main" id="{B6090852-68D9-CA53-2F4A-01CCA4924E72}"/>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EB1A2C6C-E6E9-6FF7-889D-4710F66AB59B}"/>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530135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C4530E-E0E4-0FF0-8E8A-4FC38F3DF7BB}"/>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texto vertical 2">
            <a:extLst>
              <a:ext uri="{FF2B5EF4-FFF2-40B4-BE49-F238E27FC236}">
                <a16:creationId xmlns:a16="http://schemas.microsoft.com/office/drawing/2014/main" id="{5D873B3B-63AC-86E7-8A63-4E7E8ABCB68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A0AB9886-32CC-22DD-E117-A5E133C0AB30}"/>
              </a:ext>
            </a:extLst>
          </p:cNvPr>
          <p:cNvSpPr>
            <a:spLocks noGrp="1"/>
          </p:cNvSpPr>
          <p:nvPr>
            <p:ph type="dt" sz="half" idx="10"/>
          </p:nvPr>
        </p:nvSpPr>
        <p:spPr/>
        <p:txBody>
          <a:bodyPr/>
          <a:lstStyle/>
          <a:p>
            <a:fld id="{419B709C-E74B-47A9-8AF4-7E4E564B53FA}" type="datetimeFigureOut">
              <a:rPr lang="es-NI" smtClean="0"/>
              <a:t>3/10/2023</a:t>
            </a:fld>
            <a:endParaRPr lang="es-NI"/>
          </a:p>
        </p:txBody>
      </p:sp>
      <p:sp>
        <p:nvSpPr>
          <p:cNvPr id="5" name="Marcador de pie de página 4">
            <a:extLst>
              <a:ext uri="{FF2B5EF4-FFF2-40B4-BE49-F238E27FC236}">
                <a16:creationId xmlns:a16="http://schemas.microsoft.com/office/drawing/2014/main" id="{614FF439-E884-4F17-025F-F2719E22429B}"/>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EECA06D6-08A1-5CE6-7845-A853DFE15106}"/>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2986219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47DA179-E67F-B770-B8AD-B15C5BD0A33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NI"/>
          </a:p>
        </p:txBody>
      </p:sp>
      <p:sp>
        <p:nvSpPr>
          <p:cNvPr id="3" name="Marcador de texto vertical 2">
            <a:extLst>
              <a:ext uri="{FF2B5EF4-FFF2-40B4-BE49-F238E27FC236}">
                <a16:creationId xmlns:a16="http://schemas.microsoft.com/office/drawing/2014/main" id="{E667FDD9-8B79-CC4E-C8ED-DDEF72F7ED1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CCC91944-DC98-160E-4859-F75E95066910}"/>
              </a:ext>
            </a:extLst>
          </p:cNvPr>
          <p:cNvSpPr>
            <a:spLocks noGrp="1"/>
          </p:cNvSpPr>
          <p:nvPr>
            <p:ph type="dt" sz="half" idx="10"/>
          </p:nvPr>
        </p:nvSpPr>
        <p:spPr/>
        <p:txBody>
          <a:bodyPr/>
          <a:lstStyle/>
          <a:p>
            <a:fld id="{419B709C-E74B-47A9-8AF4-7E4E564B53FA}" type="datetimeFigureOut">
              <a:rPr lang="es-NI" smtClean="0"/>
              <a:t>3/10/2023</a:t>
            </a:fld>
            <a:endParaRPr lang="es-NI"/>
          </a:p>
        </p:txBody>
      </p:sp>
      <p:sp>
        <p:nvSpPr>
          <p:cNvPr id="5" name="Marcador de pie de página 4">
            <a:extLst>
              <a:ext uri="{FF2B5EF4-FFF2-40B4-BE49-F238E27FC236}">
                <a16:creationId xmlns:a16="http://schemas.microsoft.com/office/drawing/2014/main" id="{4707F5C8-A850-7FCE-7327-2E54CE2600D5}"/>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26314240-1A31-1EE0-C48A-A02A90F3CEBF}"/>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2146261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FBB5B7-9591-2610-DE0A-3699A885487A}"/>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contenido 2">
            <a:extLst>
              <a:ext uri="{FF2B5EF4-FFF2-40B4-BE49-F238E27FC236}">
                <a16:creationId xmlns:a16="http://schemas.microsoft.com/office/drawing/2014/main" id="{77F3FAD3-836F-9A21-C326-D54BCF8B325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0EEEDA05-D6EE-EE40-2813-48BE666D3174}"/>
              </a:ext>
            </a:extLst>
          </p:cNvPr>
          <p:cNvSpPr>
            <a:spLocks noGrp="1"/>
          </p:cNvSpPr>
          <p:nvPr>
            <p:ph type="dt" sz="half" idx="10"/>
          </p:nvPr>
        </p:nvSpPr>
        <p:spPr/>
        <p:txBody>
          <a:bodyPr/>
          <a:lstStyle/>
          <a:p>
            <a:fld id="{419B709C-E74B-47A9-8AF4-7E4E564B53FA}" type="datetimeFigureOut">
              <a:rPr lang="es-NI" smtClean="0"/>
              <a:t>3/10/2023</a:t>
            </a:fld>
            <a:endParaRPr lang="es-NI"/>
          </a:p>
        </p:txBody>
      </p:sp>
      <p:sp>
        <p:nvSpPr>
          <p:cNvPr id="5" name="Marcador de pie de página 4">
            <a:extLst>
              <a:ext uri="{FF2B5EF4-FFF2-40B4-BE49-F238E27FC236}">
                <a16:creationId xmlns:a16="http://schemas.microsoft.com/office/drawing/2014/main" id="{1A0671CB-9E0E-35B6-9775-B7C4F373D20F}"/>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E0670BFB-7249-61EF-F40C-E87FC9218BA4}"/>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4152074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8441FD-1D22-8837-DEA8-9CD608865C7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NI"/>
          </a:p>
        </p:txBody>
      </p:sp>
      <p:sp>
        <p:nvSpPr>
          <p:cNvPr id="3" name="Marcador de texto 2">
            <a:extLst>
              <a:ext uri="{FF2B5EF4-FFF2-40B4-BE49-F238E27FC236}">
                <a16:creationId xmlns:a16="http://schemas.microsoft.com/office/drawing/2014/main" id="{838B2A16-8D44-DE8A-6EDA-1F2FBDBAEB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C1A0571-1DE9-099A-4CE3-975F4BAC4E0B}"/>
              </a:ext>
            </a:extLst>
          </p:cNvPr>
          <p:cNvSpPr>
            <a:spLocks noGrp="1"/>
          </p:cNvSpPr>
          <p:nvPr>
            <p:ph type="dt" sz="half" idx="10"/>
          </p:nvPr>
        </p:nvSpPr>
        <p:spPr/>
        <p:txBody>
          <a:bodyPr/>
          <a:lstStyle/>
          <a:p>
            <a:fld id="{419B709C-E74B-47A9-8AF4-7E4E564B53FA}" type="datetimeFigureOut">
              <a:rPr lang="es-NI" smtClean="0"/>
              <a:t>3/10/2023</a:t>
            </a:fld>
            <a:endParaRPr lang="es-NI"/>
          </a:p>
        </p:txBody>
      </p:sp>
      <p:sp>
        <p:nvSpPr>
          <p:cNvPr id="5" name="Marcador de pie de página 4">
            <a:extLst>
              <a:ext uri="{FF2B5EF4-FFF2-40B4-BE49-F238E27FC236}">
                <a16:creationId xmlns:a16="http://schemas.microsoft.com/office/drawing/2014/main" id="{05BF1152-D0E4-4932-26EB-3C96E6C63F6B}"/>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D97812A6-9903-05B7-5CD2-67256E4768D1}"/>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1710346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6B7691-A84D-07CB-6F90-800856EB28FF}"/>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contenido 2">
            <a:extLst>
              <a:ext uri="{FF2B5EF4-FFF2-40B4-BE49-F238E27FC236}">
                <a16:creationId xmlns:a16="http://schemas.microsoft.com/office/drawing/2014/main" id="{C6E7FA58-BC55-838E-4AE6-AE198CF5592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contenido 3">
            <a:extLst>
              <a:ext uri="{FF2B5EF4-FFF2-40B4-BE49-F238E27FC236}">
                <a16:creationId xmlns:a16="http://schemas.microsoft.com/office/drawing/2014/main" id="{C000F6AC-9AF1-9223-0C59-AE093CAA3B5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5" name="Marcador de fecha 4">
            <a:extLst>
              <a:ext uri="{FF2B5EF4-FFF2-40B4-BE49-F238E27FC236}">
                <a16:creationId xmlns:a16="http://schemas.microsoft.com/office/drawing/2014/main" id="{28492E63-2EB3-D827-9715-2A7CEE9518EA}"/>
              </a:ext>
            </a:extLst>
          </p:cNvPr>
          <p:cNvSpPr>
            <a:spLocks noGrp="1"/>
          </p:cNvSpPr>
          <p:nvPr>
            <p:ph type="dt" sz="half" idx="10"/>
          </p:nvPr>
        </p:nvSpPr>
        <p:spPr/>
        <p:txBody>
          <a:bodyPr/>
          <a:lstStyle/>
          <a:p>
            <a:fld id="{419B709C-E74B-47A9-8AF4-7E4E564B53FA}" type="datetimeFigureOut">
              <a:rPr lang="es-NI" smtClean="0"/>
              <a:t>3/10/2023</a:t>
            </a:fld>
            <a:endParaRPr lang="es-NI"/>
          </a:p>
        </p:txBody>
      </p:sp>
      <p:sp>
        <p:nvSpPr>
          <p:cNvPr id="6" name="Marcador de pie de página 5">
            <a:extLst>
              <a:ext uri="{FF2B5EF4-FFF2-40B4-BE49-F238E27FC236}">
                <a16:creationId xmlns:a16="http://schemas.microsoft.com/office/drawing/2014/main" id="{234019AC-ABEC-81CE-1BAD-B3D88A3DA4E3}"/>
              </a:ext>
            </a:extLst>
          </p:cNvPr>
          <p:cNvSpPr>
            <a:spLocks noGrp="1"/>
          </p:cNvSpPr>
          <p:nvPr>
            <p:ph type="ftr" sz="quarter" idx="11"/>
          </p:nvPr>
        </p:nvSpPr>
        <p:spPr/>
        <p:txBody>
          <a:bodyPr/>
          <a:lstStyle/>
          <a:p>
            <a:endParaRPr lang="es-NI"/>
          </a:p>
        </p:txBody>
      </p:sp>
      <p:sp>
        <p:nvSpPr>
          <p:cNvPr id="7" name="Marcador de número de diapositiva 6">
            <a:extLst>
              <a:ext uri="{FF2B5EF4-FFF2-40B4-BE49-F238E27FC236}">
                <a16:creationId xmlns:a16="http://schemas.microsoft.com/office/drawing/2014/main" id="{845A55C3-C6F9-96FE-904A-9F10DDB71329}"/>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2795948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B0D0DA-FCC1-1CEC-A684-4B17F281A96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NI"/>
          </a:p>
        </p:txBody>
      </p:sp>
      <p:sp>
        <p:nvSpPr>
          <p:cNvPr id="3" name="Marcador de texto 2">
            <a:extLst>
              <a:ext uri="{FF2B5EF4-FFF2-40B4-BE49-F238E27FC236}">
                <a16:creationId xmlns:a16="http://schemas.microsoft.com/office/drawing/2014/main" id="{0B2BDDFE-2F2D-F844-EFE9-AD2E019293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7980056-DA3D-4689-1980-DA4A051ECA5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5" name="Marcador de texto 4">
            <a:extLst>
              <a:ext uri="{FF2B5EF4-FFF2-40B4-BE49-F238E27FC236}">
                <a16:creationId xmlns:a16="http://schemas.microsoft.com/office/drawing/2014/main" id="{505AD022-77FB-31F2-26CA-2D6E0AD781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F3E551E-DB0D-154C-C0F6-0C24073925B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7" name="Marcador de fecha 6">
            <a:extLst>
              <a:ext uri="{FF2B5EF4-FFF2-40B4-BE49-F238E27FC236}">
                <a16:creationId xmlns:a16="http://schemas.microsoft.com/office/drawing/2014/main" id="{BD14FC9A-5F81-D566-72FB-233E3B380019}"/>
              </a:ext>
            </a:extLst>
          </p:cNvPr>
          <p:cNvSpPr>
            <a:spLocks noGrp="1"/>
          </p:cNvSpPr>
          <p:nvPr>
            <p:ph type="dt" sz="half" idx="10"/>
          </p:nvPr>
        </p:nvSpPr>
        <p:spPr/>
        <p:txBody>
          <a:bodyPr/>
          <a:lstStyle/>
          <a:p>
            <a:fld id="{419B709C-E74B-47A9-8AF4-7E4E564B53FA}" type="datetimeFigureOut">
              <a:rPr lang="es-NI" smtClean="0"/>
              <a:t>3/10/2023</a:t>
            </a:fld>
            <a:endParaRPr lang="es-NI"/>
          </a:p>
        </p:txBody>
      </p:sp>
      <p:sp>
        <p:nvSpPr>
          <p:cNvPr id="8" name="Marcador de pie de página 7">
            <a:extLst>
              <a:ext uri="{FF2B5EF4-FFF2-40B4-BE49-F238E27FC236}">
                <a16:creationId xmlns:a16="http://schemas.microsoft.com/office/drawing/2014/main" id="{54CCF691-F3DD-805F-C50D-A0C7FF7FBEBD}"/>
              </a:ext>
            </a:extLst>
          </p:cNvPr>
          <p:cNvSpPr>
            <a:spLocks noGrp="1"/>
          </p:cNvSpPr>
          <p:nvPr>
            <p:ph type="ftr" sz="quarter" idx="11"/>
          </p:nvPr>
        </p:nvSpPr>
        <p:spPr/>
        <p:txBody>
          <a:bodyPr/>
          <a:lstStyle/>
          <a:p>
            <a:endParaRPr lang="es-NI"/>
          </a:p>
        </p:txBody>
      </p:sp>
      <p:sp>
        <p:nvSpPr>
          <p:cNvPr id="9" name="Marcador de número de diapositiva 8">
            <a:extLst>
              <a:ext uri="{FF2B5EF4-FFF2-40B4-BE49-F238E27FC236}">
                <a16:creationId xmlns:a16="http://schemas.microsoft.com/office/drawing/2014/main" id="{6EF360E4-B628-B7A2-044C-A57690A36626}"/>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561369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3DDBC3-D5A1-8C47-9628-16E2176B50F0}"/>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fecha 2">
            <a:extLst>
              <a:ext uri="{FF2B5EF4-FFF2-40B4-BE49-F238E27FC236}">
                <a16:creationId xmlns:a16="http://schemas.microsoft.com/office/drawing/2014/main" id="{1266D389-40F0-36D1-DFC3-259E5AB52C79}"/>
              </a:ext>
            </a:extLst>
          </p:cNvPr>
          <p:cNvSpPr>
            <a:spLocks noGrp="1"/>
          </p:cNvSpPr>
          <p:nvPr>
            <p:ph type="dt" sz="half" idx="10"/>
          </p:nvPr>
        </p:nvSpPr>
        <p:spPr/>
        <p:txBody>
          <a:bodyPr/>
          <a:lstStyle/>
          <a:p>
            <a:fld id="{419B709C-E74B-47A9-8AF4-7E4E564B53FA}" type="datetimeFigureOut">
              <a:rPr lang="es-NI" smtClean="0"/>
              <a:t>3/10/2023</a:t>
            </a:fld>
            <a:endParaRPr lang="es-NI"/>
          </a:p>
        </p:txBody>
      </p:sp>
      <p:sp>
        <p:nvSpPr>
          <p:cNvPr id="4" name="Marcador de pie de página 3">
            <a:extLst>
              <a:ext uri="{FF2B5EF4-FFF2-40B4-BE49-F238E27FC236}">
                <a16:creationId xmlns:a16="http://schemas.microsoft.com/office/drawing/2014/main" id="{EEA54E48-6F80-5121-DAF1-0FE8C54DA3F1}"/>
              </a:ext>
            </a:extLst>
          </p:cNvPr>
          <p:cNvSpPr>
            <a:spLocks noGrp="1"/>
          </p:cNvSpPr>
          <p:nvPr>
            <p:ph type="ftr" sz="quarter" idx="11"/>
          </p:nvPr>
        </p:nvSpPr>
        <p:spPr/>
        <p:txBody>
          <a:bodyPr/>
          <a:lstStyle/>
          <a:p>
            <a:endParaRPr lang="es-NI"/>
          </a:p>
        </p:txBody>
      </p:sp>
      <p:sp>
        <p:nvSpPr>
          <p:cNvPr id="5" name="Marcador de número de diapositiva 4">
            <a:extLst>
              <a:ext uri="{FF2B5EF4-FFF2-40B4-BE49-F238E27FC236}">
                <a16:creationId xmlns:a16="http://schemas.microsoft.com/office/drawing/2014/main" id="{E8504488-F3D7-0610-30F4-5DEFB80DAD8A}"/>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1948509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804CD3E-8B65-5248-86A0-E7D5D90F56E5}"/>
              </a:ext>
            </a:extLst>
          </p:cNvPr>
          <p:cNvSpPr>
            <a:spLocks noGrp="1"/>
          </p:cNvSpPr>
          <p:nvPr>
            <p:ph type="dt" sz="half" idx="10"/>
          </p:nvPr>
        </p:nvSpPr>
        <p:spPr/>
        <p:txBody>
          <a:bodyPr/>
          <a:lstStyle/>
          <a:p>
            <a:fld id="{419B709C-E74B-47A9-8AF4-7E4E564B53FA}" type="datetimeFigureOut">
              <a:rPr lang="es-NI" smtClean="0"/>
              <a:t>3/10/2023</a:t>
            </a:fld>
            <a:endParaRPr lang="es-NI"/>
          </a:p>
        </p:txBody>
      </p:sp>
      <p:sp>
        <p:nvSpPr>
          <p:cNvPr id="3" name="Marcador de pie de página 2">
            <a:extLst>
              <a:ext uri="{FF2B5EF4-FFF2-40B4-BE49-F238E27FC236}">
                <a16:creationId xmlns:a16="http://schemas.microsoft.com/office/drawing/2014/main" id="{F0D85507-ACBE-508D-71C2-473F0F6A4F57}"/>
              </a:ext>
            </a:extLst>
          </p:cNvPr>
          <p:cNvSpPr>
            <a:spLocks noGrp="1"/>
          </p:cNvSpPr>
          <p:nvPr>
            <p:ph type="ftr" sz="quarter" idx="11"/>
          </p:nvPr>
        </p:nvSpPr>
        <p:spPr/>
        <p:txBody>
          <a:bodyPr/>
          <a:lstStyle/>
          <a:p>
            <a:endParaRPr lang="es-NI"/>
          </a:p>
        </p:txBody>
      </p:sp>
      <p:sp>
        <p:nvSpPr>
          <p:cNvPr id="4" name="Marcador de número de diapositiva 3">
            <a:extLst>
              <a:ext uri="{FF2B5EF4-FFF2-40B4-BE49-F238E27FC236}">
                <a16:creationId xmlns:a16="http://schemas.microsoft.com/office/drawing/2014/main" id="{75E004A5-9C54-3C64-E7E2-A14A73C746C2}"/>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1362528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DB6E0B-E3D3-A934-B805-A99020E6A24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NI"/>
          </a:p>
        </p:txBody>
      </p:sp>
      <p:sp>
        <p:nvSpPr>
          <p:cNvPr id="3" name="Marcador de contenido 2">
            <a:extLst>
              <a:ext uri="{FF2B5EF4-FFF2-40B4-BE49-F238E27FC236}">
                <a16:creationId xmlns:a16="http://schemas.microsoft.com/office/drawing/2014/main" id="{070A997F-4860-B959-7BBC-8907082445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texto 3">
            <a:extLst>
              <a:ext uri="{FF2B5EF4-FFF2-40B4-BE49-F238E27FC236}">
                <a16:creationId xmlns:a16="http://schemas.microsoft.com/office/drawing/2014/main" id="{378B81E1-9D36-A86B-63D2-9FFDD727C9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EC6775E-9727-D2C8-4EFD-9A4236D5EF5F}"/>
              </a:ext>
            </a:extLst>
          </p:cNvPr>
          <p:cNvSpPr>
            <a:spLocks noGrp="1"/>
          </p:cNvSpPr>
          <p:nvPr>
            <p:ph type="dt" sz="half" idx="10"/>
          </p:nvPr>
        </p:nvSpPr>
        <p:spPr/>
        <p:txBody>
          <a:bodyPr/>
          <a:lstStyle/>
          <a:p>
            <a:fld id="{419B709C-E74B-47A9-8AF4-7E4E564B53FA}" type="datetimeFigureOut">
              <a:rPr lang="es-NI" smtClean="0"/>
              <a:t>3/10/2023</a:t>
            </a:fld>
            <a:endParaRPr lang="es-NI"/>
          </a:p>
        </p:txBody>
      </p:sp>
      <p:sp>
        <p:nvSpPr>
          <p:cNvPr id="6" name="Marcador de pie de página 5">
            <a:extLst>
              <a:ext uri="{FF2B5EF4-FFF2-40B4-BE49-F238E27FC236}">
                <a16:creationId xmlns:a16="http://schemas.microsoft.com/office/drawing/2014/main" id="{7862201A-7DF5-FCCF-3956-236DE97C2D3E}"/>
              </a:ext>
            </a:extLst>
          </p:cNvPr>
          <p:cNvSpPr>
            <a:spLocks noGrp="1"/>
          </p:cNvSpPr>
          <p:nvPr>
            <p:ph type="ftr" sz="quarter" idx="11"/>
          </p:nvPr>
        </p:nvSpPr>
        <p:spPr/>
        <p:txBody>
          <a:bodyPr/>
          <a:lstStyle/>
          <a:p>
            <a:endParaRPr lang="es-NI"/>
          </a:p>
        </p:txBody>
      </p:sp>
      <p:sp>
        <p:nvSpPr>
          <p:cNvPr id="7" name="Marcador de número de diapositiva 6">
            <a:extLst>
              <a:ext uri="{FF2B5EF4-FFF2-40B4-BE49-F238E27FC236}">
                <a16:creationId xmlns:a16="http://schemas.microsoft.com/office/drawing/2014/main" id="{8C4A5058-5D4C-40E0-35C7-FA7A6C51390F}"/>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3841843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8269F4-F5C8-5B3F-7E3A-12C51E7ADC8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NI"/>
          </a:p>
        </p:txBody>
      </p:sp>
      <p:sp>
        <p:nvSpPr>
          <p:cNvPr id="3" name="Marcador de posición de imagen 2">
            <a:extLst>
              <a:ext uri="{FF2B5EF4-FFF2-40B4-BE49-F238E27FC236}">
                <a16:creationId xmlns:a16="http://schemas.microsoft.com/office/drawing/2014/main" id="{6634DE66-0514-137B-2C2D-474F54B233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NI"/>
          </a:p>
        </p:txBody>
      </p:sp>
      <p:sp>
        <p:nvSpPr>
          <p:cNvPr id="4" name="Marcador de texto 3">
            <a:extLst>
              <a:ext uri="{FF2B5EF4-FFF2-40B4-BE49-F238E27FC236}">
                <a16:creationId xmlns:a16="http://schemas.microsoft.com/office/drawing/2014/main" id="{AC46E420-EEAC-4402-81B3-F9F83753D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CB12101-E122-9658-465A-2EF15E364B33}"/>
              </a:ext>
            </a:extLst>
          </p:cNvPr>
          <p:cNvSpPr>
            <a:spLocks noGrp="1"/>
          </p:cNvSpPr>
          <p:nvPr>
            <p:ph type="dt" sz="half" idx="10"/>
          </p:nvPr>
        </p:nvSpPr>
        <p:spPr/>
        <p:txBody>
          <a:bodyPr/>
          <a:lstStyle/>
          <a:p>
            <a:fld id="{419B709C-E74B-47A9-8AF4-7E4E564B53FA}" type="datetimeFigureOut">
              <a:rPr lang="es-NI" smtClean="0"/>
              <a:t>3/10/2023</a:t>
            </a:fld>
            <a:endParaRPr lang="es-NI"/>
          </a:p>
        </p:txBody>
      </p:sp>
      <p:sp>
        <p:nvSpPr>
          <p:cNvPr id="6" name="Marcador de pie de página 5">
            <a:extLst>
              <a:ext uri="{FF2B5EF4-FFF2-40B4-BE49-F238E27FC236}">
                <a16:creationId xmlns:a16="http://schemas.microsoft.com/office/drawing/2014/main" id="{E321093A-F387-E7C4-1B6B-80FA651D6D98}"/>
              </a:ext>
            </a:extLst>
          </p:cNvPr>
          <p:cNvSpPr>
            <a:spLocks noGrp="1"/>
          </p:cNvSpPr>
          <p:nvPr>
            <p:ph type="ftr" sz="quarter" idx="11"/>
          </p:nvPr>
        </p:nvSpPr>
        <p:spPr/>
        <p:txBody>
          <a:bodyPr/>
          <a:lstStyle/>
          <a:p>
            <a:endParaRPr lang="es-NI"/>
          </a:p>
        </p:txBody>
      </p:sp>
      <p:sp>
        <p:nvSpPr>
          <p:cNvPr id="7" name="Marcador de número de diapositiva 6">
            <a:extLst>
              <a:ext uri="{FF2B5EF4-FFF2-40B4-BE49-F238E27FC236}">
                <a16:creationId xmlns:a16="http://schemas.microsoft.com/office/drawing/2014/main" id="{E7EE28D5-B1D7-8B7A-112E-CC0206DA3A80}"/>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1946341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067EDC5-DB64-0F4B-3627-580F575E75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NI"/>
          </a:p>
        </p:txBody>
      </p:sp>
      <p:sp>
        <p:nvSpPr>
          <p:cNvPr id="3" name="Marcador de texto 2">
            <a:extLst>
              <a:ext uri="{FF2B5EF4-FFF2-40B4-BE49-F238E27FC236}">
                <a16:creationId xmlns:a16="http://schemas.microsoft.com/office/drawing/2014/main" id="{AC407F72-A20A-87F8-15F1-8BBD075D10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F4CEFD90-8347-FA93-1DDD-DA344C9D89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B709C-E74B-47A9-8AF4-7E4E564B53FA}" type="datetimeFigureOut">
              <a:rPr lang="es-NI" smtClean="0"/>
              <a:t>3/10/2023</a:t>
            </a:fld>
            <a:endParaRPr lang="es-NI"/>
          </a:p>
        </p:txBody>
      </p:sp>
      <p:sp>
        <p:nvSpPr>
          <p:cNvPr id="5" name="Marcador de pie de página 4">
            <a:extLst>
              <a:ext uri="{FF2B5EF4-FFF2-40B4-BE49-F238E27FC236}">
                <a16:creationId xmlns:a16="http://schemas.microsoft.com/office/drawing/2014/main" id="{CE46703A-E83B-4C29-8546-AEB0AF99DB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NI"/>
          </a:p>
        </p:txBody>
      </p:sp>
      <p:sp>
        <p:nvSpPr>
          <p:cNvPr id="6" name="Marcador de número de diapositiva 5">
            <a:extLst>
              <a:ext uri="{FF2B5EF4-FFF2-40B4-BE49-F238E27FC236}">
                <a16:creationId xmlns:a16="http://schemas.microsoft.com/office/drawing/2014/main" id="{433A2CF1-4FC8-3956-AE11-6EF4217765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48F36-128D-4A94-BE40-ACD8F3111A28}" type="slidenum">
              <a:rPr lang="es-NI" smtClean="0"/>
              <a:t>‹Nº›</a:t>
            </a:fld>
            <a:endParaRPr lang="es-NI"/>
          </a:p>
        </p:txBody>
      </p:sp>
    </p:spTree>
    <p:extLst>
      <p:ext uri="{BB962C8B-B14F-4D97-AF65-F5344CB8AC3E}">
        <p14:creationId xmlns:p14="http://schemas.microsoft.com/office/powerpoint/2010/main" val="512938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1.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3.xml"/><Relationship Id="rId7" Type="http://schemas.openxmlformats.org/officeDocument/2006/relationships/diagramQuickStyle" Target="../diagrams/quickStyle2.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notesSlide" Target="../notesSlides/notesSlide4.xml"/><Relationship Id="rId7" Type="http://schemas.openxmlformats.org/officeDocument/2006/relationships/diagramQuickStyle" Target="../diagrams/quickStyle3.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png"/><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notesSlide" Target="../notesSlides/notesSlide5.xml"/><Relationship Id="rId7" Type="http://schemas.openxmlformats.org/officeDocument/2006/relationships/diagramQuickStyle" Target="../diagrams/quickStyle4.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png"/><Relationship Id="rId9" Type="http://schemas.microsoft.com/office/2007/relationships/diagramDrawing" Target="../diagrams/drawing4.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notesSlide" Target="../notesSlides/notesSlide6.xml"/><Relationship Id="rId7" Type="http://schemas.openxmlformats.org/officeDocument/2006/relationships/diagramQuickStyle" Target="../diagrams/quickStyle5.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png"/><Relationship Id="rId9" Type="http://schemas.microsoft.com/office/2007/relationships/diagramDrawing" Target="../diagrams/drawing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FBE373-6481-FBA5-4A97-9B4FF654DB9E}"/>
              </a:ext>
            </a:extLst>
          </p:cNvPr>
          <p:cNvSpPr>
            <a:spLocks noGrp="1"/>
          </p:cNvSpPr>
          <p:nvPr>
            <p:ph type="ctrTitle"/>
          </p:nvPr>
        </p:nvSpPr>
        <p:spPr>
          <a:xfrm>
            <a:off x="1524000" y="3111722"/>
            <a:ext cx="9144000" cy="1742875"/>
          </a:xfrm>
          <a:noFill/>
          <a:effectLst>
            <a:outerShdw blurRad="50800" dist="38100" dir="2700000" algn="tl" rotWithShape="0">
              <a:schemeClr val="accent1">
                <a:lumMod val="50000"/>
                <a:alpha val="33000"/>
              </a:schemeClr>
            </a:outerShdw>
          </a:effectLst>
        </p:spPr>
        <p:txBody>
          <a:bodyPr>
            <a:normAutofit fontScale="90000"/>
          </a:bodyPr>
          <a:lstStyle/>
          <a:p>
            <a:r>
              <a:rPr lang="es-ES" sz="3200" b="1" dirty="0">
                <a:solidFill>
                  <a:srgbClr val="003457"/>
                </a:solidFill>
                <a:latin typeface="Humnst777 BT" panose="020B0603030504020204" pitchFamily="34" charset="0"/>
              </a:rPr>
              <a:t>Estrategias de evaluación educativa en los programas académicos en la modalidad de estudios virtual implementadas por la Dirección de Educación a Distancia Virtual para el aseguramiento de la calidad.</a:t>
            </a:r>
            <a:endParaRPr lang="es-NI" sz="1100" dirty="0"/>
          </a:p>
        </p:txBody>
      </p:sp>
      <p:sp>
        <p:nvSpPr>
          <p:cNvPr id="3" name="CuadroTexto 2">
            <a:extLst>
              <a:ext uri="{FF2B5EF4-FFF2-40B4-BE49-F238E27FC236}">
                <a16:creationId xmlns:a16="http://schemas.microsoft.com/office/drawing/2014/main" id="{58F4433C-3452-796A-C2DF-520A1330E2EC}"/>
              </a:ext>
            </a:extLst>
          </p:cNvPr>
          <p:cNvSpPr txBox="1"/>
          <p:nvPr/>
        </p:nvSpPr>
        <p:spPr>
          <a:xfrm>
            <a:off x="3716346" y="5388161"/>
            <a:ext cx="4557412" cy="738664"/>
          </a:xfrm>
          <a:prstGeom prst="rect">
            <a:avLst/>
          </a:prstGeom>
          <a:noFill/>
        </p:spPr>
        <p:txBody>
          <a:bodyPr wrap="square" rtlCol="0">
            <a:spAutoFit/>
          </a:bodyPr>
          <a:lstStyle/>
          <a:p>
            <a:pPr algn="ctr"/>
            <a:r>
              <a:rPr lang="es-NI" sz="1400" b="1" dirty="0">
                <a:solidFill>
                  <a:srgbClr val="003457"/>
                </a:solidFill>
                <a:latin typeface="Humnst777 BT" panose="020B0603030504020204" pitchFamily="34" charset="0"/>
              </a:rPr>
              <a:t>Jeffer Javier García Castillo</a:t>
            </a:r>
          </a:p>
          <a:p>
            <a:pPr algn="ctr"/>
            <a:r>
              <a:rPr lang="es-NI" sz="1400" b="1" dirty="0">
                <a:solidFill>
                  <a:srgbClr val="003457"/>
                </a:solidFill>
                <a:latin typeface="Humnst777 BT" panose="020B0603030504020204" pitchFamily="34" charset="0"/>
              </a:rPr>
              <a:t>Dirección de Educación a Distancia Virtual (DEDV)</a:t>
            </a:r>
            <a:endParaRPr lang="es-NI" sz="1400" dirty="0">
              <a:solidFill>
                <a:srgbClr val="003457"/>
              </a:solidFill>
              <a:latin typeface="Humnst777 BT" panose="020B0603030504020204" pitchFamily="34" charset="0"/>
            </a:endParaRPr>
          </a:p>
          <a:p>
            <a:pPr algn="ctr"/>
            <a:r>
              <a:rPr lang="es-NI" sz="1400" dirty="0">
                <a:solidFill>
                  <a:srgbClr val="003457"/>
                </a:solidFill>
                <a:latin typeface="Humnst777 BT" panose="020B0603030504020204" pitchFamily="34" charset="0"/>
              </a:rPr>
              <a:t>Octubre 2023</a:t>
            </a:r>
          </a:p>
        </p:txBody>
      </p:sp>
    </p:spTree>
    <p:custDataLst>
      <p:tags r:id="rId1"/>
    </p:custDataLst>
    <p:extLst>
      <p:ext uri="{BB962C8B-B14F-4D97-AF65-F5344CB8AC3E}">
        <p14:creationId xmlns:p14="http://schemas.microsoft.com/office/powerpoint/2010/main" val="3213591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178917D-6BDC-92FE-EEF2-EBC5D0ABE89C}"/>
              </a:ext>
            </a:extLst>
          </p:cNvPr>
          <p:cNvSpPr txBox="1">
            <a:spLocks/>
          </p:cNvSpPr>
          <p:nvPr/>
        </p:nvSpPr>
        <p:spPr>
          <a:xfrm>
            <a:off x="1577713" y="3113592"/>
            <a:ext cx="8151669" cy="630816"/>
          </a:xfrm>
          <a:prstGeom prst="rect">
            <a:avLst/>
          </a:prstGeom>
          <a:noFill/>
          <a:scene3d>
            <a:camera prst="orthographicFront"/>
            <a:lightRig rig="threePt" dir="t"/>
          </a:scene3d>
          <a:sp3d>
            <a:bevelT w="165100" prst="coolSlant"/>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4800" dirty="0">
                <a:solidFill>
                  <a:srgbClr val="186AAD"/>
                </a:solidFill>
                <a:latin typeface="Humnst777"/>
              </a:rPr>
              <a:t>¡Gracias por su atención!</a:t>
            </a:r>
            <a:endParaRPr lang="es-NI" sz="4800" dirty="0">
              <a:solidFill>
                <a:srgbClr val="186AAD"/>
              </a:solidFill>
              <a:latin typeface="Humnst777"/>
            </a:endParaRPr>
          </a:p>
        </p:txBody>
      </p:sp>
      <p:sp>
        <p:nvSpPr>
          <p:cNvPr id="2" name="CuadroTexto 1">
            <a:extLst>
              <a:ext uri="{FF2B5EF4-FFF2-40B4-BE49-F238E27FC236}">
                <a16:creationId xmlns:a16="http://schemas.microsoft.com/office/drawing/2014/main" id="{D2F86D24-383E-C04A-CEA1-5A4028C23C27}"/>
              </a:ext>
            </a:extLst>
          </p:cNvPr>
          <p:cNvSpPr txBox="1"/>
          <p:nvPr/>
        </p:nvSpPr>
        <p:spPr>
          <a:xfrm>
            <a:off x="2713455" y="4164045"/>
            <a:ext cx="6401048" cy="1323439"/>
          </a:xfrm>
          <a:prstGeom prst="rect">
            <a:avLst/>
          </a:prstGeom>
          <a:noFill/>
        </p:spPr>
        <p:txBody>
          <a:bodyPr wrap="square" rtlCol="0">
            <a:spAutoFit/>
          </a:bodyPr>
          <a:lstStyle/>
          <a:p>
            <a:pPr algn="ctr"/>
            <a:r>
              <a:rPr lang="es-NI" sz="2000" dirty="0" err="1">
                <a:solidFill>
                  <a:srgbClr val="003457"/>
                </a:solidFill>
                <a:latin typeface="Humnst777 BT" panose="020B0603030504020204" pitchFamily="34" charset="0"/>
              </a:rPr>
              <a:t>Msc</a:t>
            </a:r>
            <a:r>
              <a:rPr lang="es-NI" sz="2000" dirty="0">
                <a:solidFill>
                  <a:srgbClr val="003457"/>
                </a:solidFill>
                <a:latin typeface="Humnst777 BT" panose="020B0603030504020204" pitchFamily="34" charset="0"/>
              </a:rPr>
              <a:t>. Jeffer Javier García Castillo</a:t>
            </a:r>
          </a:p>
          <a:p>
            <a:pPr algn="ctr"/>
            <a:r>
              <a:rPr lang="es-NI" sz="2000" dirty="0">
                <a:solidFill>
                  <a:srgbClr val="003457"/>
                </a:solidFill>
                <a:latin typeface="Humnst777 BT" panose="020B0603030504020204" pitchFamily="34" charset="0"/>
              </a:rPr>
              <a:t>jgarciac@unan.edu.ni</a:t>
            </a:r>
          </a:p>
          <a:p>
            <a:pPr algn="ctr"/>
            <a:r>
              <a:rPr lang="es-NI" sz="2000" dirty="0">
                <a:solidFill>
                  <a:srgbClr val="003457"/>
                </a:solidFill>
                <a:latin typeface="Humnst777 BT" panose="020B0603030504020204" pitchFamily="34" charset="0"/>
              </a:rPr>
              <a:t>Dirección de Educación a Distancia Virtual (DEDV)</a:t>
            </a:r>
          </a:p>
          <a:p>
            <a:pPr algn="ctr"/>
            <a:r>
              <a:rPr lang="es-NI" sz="2000" dirty="0">
                <a:solidFill>
                  <a:srgbClr val="003457"/>
                </a:solidFill>
                <a:latin typeface="Humnst777 BT" panose="020B0603030504020204" pitchFamily="34" charset="0"/>
              </a:rPr>
              <a:t>Octubre 2023</a:t>
            </a:r>
          </a:p>
        </p:txBody>
      </p:sp>
    </p:spTree>
    <p:custDataLst>
      <p:tags r:id="rId1"/>
    </p:custDataLst>
    <p:extLst>
      <p:ext uri="{BB962C8B-B14F-4D97-AF65-F5344CB8AC3E}">
        <p14:creationId xmlns:p14="http://schemas.microsoft.com/office/powerpoint/2010/main" val="3417856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a:xfrm>
            <a:off x="329155" y="825541"/>
            <a:ext cx="5766845" cy="713760"/>
          </a:xfrm>
        </p:spPr>
        <p:txBody>
          <a:bodyPr>
            <a:normAutofit/>
          </a:bodyPr>
          <a:lstStyle/>
          <a:p>
            <a:r>
              <a:rPr lang="es-ES" sz="3500" b="1" dirty="0">
                <a:solidFill>
                  <a:srgbClr val="002060"/>
                </a:solidFill>
                <a:latin typeface="Bahnschrift" panose="020B0502040204020203" pitchFamily="34" charset="0"/>
                <a:ea typeface="Roboto" panose="02000000000000000000" pitchFamily="2" charset="0"/>
              </a:rPr>
              <a:t>Área de Gestión Académica</a:t>
            </a:r>
            <a:endParaRPr lang="es-NI" sz="3500" b="1" dirty="0">
              <a:solidFill>
                <a:srgbClr val="002060"/>
              </a:solidFill>
              <a:latin typeface="Bahnschrift" panose="020B0502040204020203" pitchFamily="34" charset="0"/>
              <a:ea typeface="Roboto" panose="02000000000000000000" pitchFamily="2" charset="0"/>
            </a:endParaRPr>
          </a:p>
        </p:txBody>
      </p:sp>
      <p:sp>
        <p:nvSpPr>
          <p:cNvPr id="3" name="Marcador de contenido 2">
            <a:extLst>
              <a:ext uri="{FF2B5EF4-FFF2-40B4-BE49-F238E27FC236}">
                <a16:creationId xmlns:a16="http://schemas.microsoft.com/office/drawing/2014/main" id="{2D2AB941-4A1B-12D5-0476-4B593524556E}"/>
              </a:ext>
            </a:extLst>
          </p:cNvPr>
          <p:cNvSpPr>
            <a:spLocks noGrp="1"/>
          </p:cNvSpPr>
          <p:nvPr>
            <p:ph idx="1"/>
          </p:nvPr>
        </p:nvSpPr>
        <p:spPr>
          <a:xfrm>
            <a:off x="652177" y="1848227"/>
            <a:ext cx="10596664" cy="2445476"/>
          </a:xfrm>
        </p:spPr>
        <p:txBody>
          <a:bodyPr>
            <a:noAutofit/>
          </a:bodyPr>
          <a:lstStyle/>
          <a:p>
            <a:pPr marL="0" indent="0" algn="just" defTabSz="457200">
              <a:lnSpc>
                <a:spcPct val="200000"/>
              </a:lnSpc>
              <a:buNone/>
            </a:pPr>
            <a:r>
              <a:rPr lang="es-NI" sz="2400" dirty="0">
                <a:solidFill>
                  <a:schemeClr val="accent5">
                    <a:lumMod val="50000"/>
                  </a:schemeClr>
                </a:solidFill>
                <a:latin typeface="Humnst777"/>
              </a:rPr>
              <a:t>La Dirección de Educación a Distancia Virtual (DEDV), para asegurar </a:t>
            </a:r>
            <a:r>
              <a:rPr lang="es-ES_tradnl" sz="2400" dirty="0">
                <a:solidFill>
                  <a:schemeClr val="accent5">
                    <a:lumMod val="50000"/>
                  </a:schemeClr>
                </a:solidFill>
                <a:latin typeface="Humnst777"/>
              </a:rPr>
              <a:t>el transcurso fluido y sin barreras del proceso educativo</a:t>
            </a:r>
            <a:r>
              <a:rPr lang="es-NI" sz="2400" dirty="0">
                <a:solidFill>
                  <a:schemeClr val="accent5">
                    <a:lumMod val="50000"/>
                  </a:schemeClr>
                </a:solidFill>
                <a:latin typeface="Humnst777"/>
              </a:rPr>
              <a:t>; asiste, da seguimiento y evalúa </a:t>
            </a:r>
            <a:r>
              <a:rPr lang="es-ES_tradnl" sz="2400" dirty="0">
                <a:solidFill>
                  <a:schemeClr val="accent5">
                    <a:lumMod val="50000"/>
                  </a:schemeClr>
                </a:solidFill>
                <a:latin typeface="Humnst777"/>
              </a:rPr>
              <a:t>a cada uno de los elementos que intervienen en este proceso, con el fin de asegurar el buen funcionamiento de los procedimientos administrativos y académicos propios de la modalidad virtual.</a:t>
            </a:r>
            <a:endParaRPr lang="es-NI" sz="2400" dirty="0">
              <a:solidFill>
                <a:schemeClr val="accent5">
                  <a:lumMod val="50000"/>
                </a:schemeClr>
              </a:solidFill>
              <a:latin typeface="Humnst777"/>
            </a:endParaRPr>
          </a:p>
        </p:txBody>
      </p:sp>
      <p:sp>
        <p:nvSpPr>
          <p:cNvPr id="4" name="Rectángulo 3">
            <a:extLst>
              <a:ext uri="{FF2B5EF4-FFF2-40B4-BE49-F238E27FC236}">
                <a16:creationId xmlns:a16="http://schemas.microsoft.com/office/drawing/2014/main" id="{BA78F4F7-61F7-5130-CB59-0BC8AC254393}"/>
              </a:ext>
            </a:extLst>
          </p:cNvPr>
          <p:cNvSpPr/>
          <p:nvPr/>
        </p:nvSpPr>
        <p:spPr>
          <a:xfrm>
            <a:off x="0" y="732421"/>
            <a:ext cx="252000" cy="900000"/>
          </a:xfrm>
          <a:prstGeom prst="rect">
            <a:avLst/>
          </a:prstGeom>
          <a:solidFill>
            <a:srgbClr val="003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spTree>
    <p:custDataLst>
      <p:tags r:id="rId1"/>
    </p:custDataLst>
    <p:extLst>
      <p:ext uri="{BB962C8B-B14F-4D97-AF65-F5344CB8AC3E}">
        <p14:creationId xmlns:p14="http://schemas.microsoft.com/office/powerpoint/2010/main" val="560177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a:xfrm>
            <a:off x="329155" y="825541"/>
            <a:ext cx="7887193" cy="713760"/>
          </a:xfrm>
        </p:spPr>
        <p:txBody>
          <a:bodyPr>
            <a:normAutofit fontScale="90000"/>
          </a:bodyPr>
          <a:lstStyle/>
          <a:p>
            <a:r>
              <a:rPr lang="es-ES" sz="3500" b="1" dirty="0">
                <a:solidFill>
                  <a:srgbClr val="002060"/>
                </a:solidFill>
                <a:latin typeface="Bahnschrift" panose="020B0502040204020203" pitchFamily="34" charset="0"/>
                <a:ea typeface="Roboto" panose="02000000000000000000" pitchFamily="2" charset="0"/>
              </a:rPr>
              <a:t>Funciones del Área de Gestión Académica</a:t>
            </a:r>
            <a:endParaRPr lang="es-NI" sz="3500" b="1" dirty="0">
              <a:solidFill>
                <a:srgbClr val="002060"/>
              </a:solidFill>
              <a:latin typeface="Bahnschrift" panose="020B0502040204020203" pitchFamily="34" charset="0"/>
              <a:ea typeface="Roboto" panose="02000000000000000000" pitchFamily="2" charset="0"/>
            </a:endParaRPr>
          </a:p>
        </p:txBody>
      </p:sp>
      <p:sp>
        <p:nvSpPr>
          <p:cNvPr id="4" name="Rectángulo 3">
            <a:extLst>
              <a:ext uri="{FF2B5EF4-FFF2-40B4-BE49-F238E27FC236}">
                <a16:creationId xmlns:a16="http://schemas.microsoft.com/office/drawing/2014/main" id="{BA78F4F7-61F7-5130-CB59-0BC8AC254393}"/>
              </a:ext>
            </a:extLst>
          </p:cNvPr>
          <p:cNvSpPr/>
          <p:nvPr/>
        </p:nvSpPr>
        <p:spPr>
          <a:xfrm>
            <a:off x="0" y="732421"/>
            <a:ext cx="252000" cy="900000"/>
          </a:xfrm>
          <a:prstGeom prst="rect">
            <a:avLst/>
          </a:prstGeom>
          <a:solidFill>
            <a:srgbClr val="003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graphicFrame>
        <p:nvGraphicFramePr>
          <p:cNvPr id="7" name="Marcador de contenido 4">
            <a:extLst>
              <a:ext uri="{FF2B5EF4-FFF2-40B4-BE49-F238E27FC236}">
                <a16:creationId xmlns:a16="http://schemas.microsoft.com/office/drawing/2014/main" id="{1D429D5C-B66C-5A3E-25E0-40C9E3BFECC1}"/>
              </a:ext>
            </a:extLst>
          </p:cNvPr>
          <p:cNvGraphicFramePr>
            <a:graphicFrameLocks/>
          </p:cNvGraphicFramePr>
          <p:nvPr>
            <p:extLst>
              <p:ext uri="{D42A27DB-BD31-4B8C-83A1-F6EECF244321}">
                <p14:modId xmlns:p14="http://schemas.microsoft.com/office/powerpoint/2010/main" val="69226659"/>
              </p:ext>
            </p:extLst>
          </p:nvPr>
        </p:nvGraphicFramePr>
        <p:xfrm>
          <a:off x="329155" y="2054441"/>
          <a:ext cx="2126661" cy="40711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CuadroTexto 7">
            <a:extLst>
              <a:ext uri="{FF2B5EF4-FFF2-40B4-BE49-F238E27FC236}">
                <a16:creationId xmlns:a16="http://schemas.microsoft.com/office/drawing/2014/main" id="{9F5810CB-4FE9-E9E0-F508-15AA3041B306}"/>
              </a:ext>
            </a:extLst>
          </p:cNvPr>
          <p:cNvSpPr txBox="1"/>
          <p:nvPr/>
        </p:nvSpPr>
        <p:spPr>
          <a:xfrm>
            <a:off x="2455816" y="1539301"/>
            <a:ext cx="9407029" cy="5204245"/>
          </a:xfrm>
          <a:prstGeom prst="rect">
            <a:avLst/>
          </a:prstGeom>
          <a:noFill/>
        </p:spPr>
        <p:txBody>
          <a:bodyPr wrap="square" rtlCol="0">
            <a:spAutoFit/>
          </a:bodyPr>
          <a:lstStyle/>
          <a:p>
            <a:pPr marL="171450" indent="-171450" algn="just">
              <a:lnSpc>
                <a:spcPct val="200000"/>
              </a:lnSpc>
              <a:spcBef>
                <a:spcPts val="1000"/>
              </a:spcBef>
              <a:buFont typeface="Arial" panose="020B0604020202020204" pitchFamily="34" charset="0"/>
              <a:buChar char="•"/>
            </a:pPr>
            <a:r>
              <a:rPr lang="es-NI" sz="1600" dirty="0">
                <a:solidFill>
                  <a:schemeClr val="accent5">
                    <a:lumMod val="50000"/>
                  </a:schemeClr>
                </a:solidFill>
                <a:latin typeface="Humnst777"/>
              </a:rPr>
              <a:t>El proceso de monitoreo y seguimiento  de los cursos ofertados bajo la modalidad virtual se traduce en una captura del comportamiento de los mismo, a fin de identificar irregularidades inmediatas y tomar acciones pertinentes. </a:t>
            </a:r>
          </a:p>
          <a:p>
            <a:pPr marL="171450" indent="-171450" algn="just">
              <a:lnSpc>
                <a:spcPct val="200000"/>
              </a:lnSpc>
              <a:spcBef>
                <a:spcPts val="1000"/>
              </a:spcBef>
              <a:buFont typeface="Arial" panose="020B0604020202020204" pitchFamily="34" charset="0"/>
              <a:buChar char="•"/>
            </a:pPr>
            <a:r>
              <a:rPr lang="es-NI" sz="1600" dirty="0">
                <a:solidFill>
                  <a:schemeClr val="accent5">
                    <a:lumMod val="50000"/>
                  </a:schemeClr>
                </a:solidFill>
                <a:latin typeface="Humnst777"/>
              </a:rPr>
              <a:t>De la mano con este proceso se encuentra la evaluación que está constituida por variables que para el contexto hasta el momento son esenciales y permiten  valorar el alcance de las metas, tomar decisiones y mejorar la calidad del proceso educativo con todos los componentes involucrados.</a:t>
            </a:r>
          </a:p>
          <a:p>
            <a:pPr marL="171450" indent="-171450" algn="just">
              <a:lnSpc>
                <a:spcPct val="200000"/>
              </a:lnSpc>
              <a:spcBef>
                <a:spcPts val="1000"/>
              </a:spcBef>
              <a:buFont typeface="Arial" panose="020B0604020202020204" pitchFamily="34" charset="0"/>
              <a:buChar char="•"/>
            </a:pPr>
            <a:r>
              <a:rPr lang="es-NI" sz="1600" dirty="0">
                <a:solidFill>
                  <a:schemeClr val="accent5">
                    <a:lumMod val="50000"/>
                  </a:schemeClr>
                </a:solidFill>
                <a:latin typeface="Humnst777"/>
              </a:rPr>
              <a:t>Como resultado de los dos procesos anteriores, se han identificado necesidades de formación docente, que forman de las estrategias de mejora de los planes de acción ejecutados por la DEDV, de manera que se cubran las brechas que podrían resultar en una incidencia significativas en la facilitación de los programas académicos en modalidad virtual.</a:t>
            </a:r>
          </a:p>
        </p:txBody>
      </p:sp>
    </p:spTree>
    <p:custDataLst>
      <p:tags r:id="rId1"/>
    </p:custDataLst>
    <p:extLst>
      <p:ext uri="{BB962C8B-B14F-4D97-AF65-F5344CB8AC3E}">
        <p14:creationId xmlns:p14="http://schemas.microsoft.com/office/powerpoint/2010/main" val="58453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a:xfrm>
            <a:off x="329155" y="825541"/>
            <a:ext cx="7887193" cy="713760"/>
          </a:xfrm>
        </p:spPr>
        <p:txBody>
          <a:bodyPr>
            <a:normAutofit/>
          </a:bodyPr>
          <a:lstStyle/>
          <a:p>
            <a:r>
              <a:rPr lang="es-ES" sz="3500" b="1" dirty="0">
                <a:solidFill>
                  <a:srgbClr val="002060"/>
                </a:solidFill>
                <a:latin typeface="Bahnschrift" panose="020B0502040204020203" pitchFamily="34" charset="0"/>
                <a:ea typeface="Roboto" panose="02000000000000000000" pitchFamily="2" charset="0"/>
              </a:rPr>
              <a:t>Evaluación Educativa</a:t>
            </a:r>
            <a:endParaRPr lang="es-NI" sz="3500" b="1" dirty="0">
              <a:solidFill>
                <a:srgbClr val="002060"/>
              </a:solidFill>
              <a:latin typeface="Bahnschrift" panose="020B0502040204020203" pitchFamily="34" charset="0"/>
              <a:ea typeface="Roboto" panose="02000000000000000000" pitchFamily="2" charset="0"/>
            </a:endParaRPr>
          </a:p>
        </p:txBody>
      </p:sp>
      <p:sp>
        <p:nvSpPr>
          <p:cNvPr id="4" name="Rectángulo 3">
            <a:extLst>
              <a:ext uri="{FF2B5EF4-FFF2-40B4-BE49-F238E27FC236}">
                <a16:creationId xmlns:a16="http://schemas.microsoft.com/office/drawing/2014/main" id="{BA78F4F7-61F7-5130-CB59-0BC8AC254393}"/>
              </a:ext>
            </a:extLst>
          </p:cNvPr>
          <p:cNvSpPr/>
          <p:nvPr/>
        </p:nvSpPr>
        <p:spPr>
          <a:xfrm>
            <a:off x="0" y="732421"/>
            <a:ext cx="252000" cy="900000"/>
          </a:xfrm>
          <a:prstGeom prst="rect">
            <a:avLst/>
          </a:prstGeom>
          <a:solidFill>
            <a:srgbClr val="003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sp>
        <p:nvSpPr>
          <p:cNvPr id="9" name="CuadroTexto 8">
            <a:extLst>
              <a:ext uri="{FF2B5EF4-FFF2-40B4-BE49-F238E27FC236}">
                <a16:creationId xmlns:a16="http://schemas.microsoft.com/office/drawing/2014/main" id="{E792F2B1-A69F-835B-E027-1D3ECFA81A2E}"/>
              </a:ext>
            </a:extLst>
          </p:cNvPr>
          <p:cNvSpPr txBox="1"/>
          <p:nvPr/>
        </p:nvSpPr>
        <p:spPr>
          <a:xfrm>
            <a:off x="527266" y="1828065"/>
            <a:ext cx="8182320" cy="4420890"/>
          </a:xfrm>
          <a:prstGeom prst="rect">
            <a:avLst/>
          </a:prstGeom>
          <a:noFill/>
        </p:spPr>
        <p:txBody>
          <a:bodyPr wrap="square" rtlCol="0">
            <a:spAutoFit/>
          </a:bodyPr>
          <a:lstStyle/>
          <a:p>
            <a:pPr algn="just">
              <a:lnSpc>
                <a:spcPct val="200000"/>
              </a:lnSpc>
              <a:spcBef>
                <a:spcPts val="1000"/>
              </a:spcBef>
            </a:pPr>
            <a:r>
              <a:rPr lang="es-NI" sz="2400" dirty="0">
                <a:solidFill>
                  <a:schemeClr val="accent5">
                    <a:lumMod val="50000"/>
                  </a:schemeClr>
                </a:solidFill>
                <a:latin typeface="Humnst777"/>
              </a:rPr>
              <a:t>Es una etapa del proceso educativo que tiene como propósito obtener sistemáticamente información utilizable, de manera que se compruebe en qué medida se han logrado los resultados previstos y proceder a la toma de decisiones a fin de mejorar el proceso educativo con todos sus componentes (Castillo y Cabrerizo, 2010).</a:t>
            </a:r>
          </a:p>
        </p:txBody>
      </p:sp>
      <p:pic>
        <p:nvPicPr>
          <p:cNvPr id="10" name="Imagen 9">
            <a:extLst>
              <a:ext uri="{FF2B5EF4-FFF2-40B4-BE49-F238E27FC236}">
                <a16:creationId xmlns:a16="http://schemas.microsoft.com/office/drawing/2014/main" id="{1AD2FE53-F6C7-F165-F302-2A4339DBC72A}"/>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76003" y="2223001"/>
            <a:ext cx="3215997" cy="2411997"/>
          </a:xfrm>
          <a:prstGeom prst="rect">
            <a:avLst/>
          </a:prstGeom>
        </p:spPr>
      </p:pic>
    </p:spTree>
    <p:custDataLst>
      <p:tags r:id="rId1"/>
    </p:custDataLst>
    <p:extLst>
      <p:ext uri="{BB962C8B-B14F-4D97-AF65-F5344CB8AC3E}">
        <p14:creationId xmlns:p14="http://schemas.microsoft.com/office/powerpoint/2010/main" val="1337908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a:xfrm>
            <a:off x="329155" y="825541"/>
            <a:ext cx="10087054" cy="713760"/>
          </a:xfrm>
        </p:spPr>
        <p:txBody>
          <a:bodyPr>
            <a:normAutofit fontScale="90000"/>
          </a:bodyPr>
          <a:lstStyle/>
          <a:p>
            <a:r>
              <a:rPr lang="es-ES" sz="3500" b="1" dirty="0">
                <a:solidFill>
                  <a:srgbClr val="002060"/>
                </a:solidFill>
                <a:latin typeface="Bahnschrift" panose="020B0502040204020203" pitchFamily="34" charset="0"/>
                <a:ea typeface="Roboto" panose="02000000000000000000" pitchFamily="2" charset="0"/>
              </a:rPr>
              <a:t>Variables que intervienen en la evaluación educativas desde la experiencia de la DEDV-UNAN-Managua</a:t>
            </a:r>
            <a:endParaRPr lang="es-NI" sz="3500" b="1" dirty="0">
              <a:solidFill>
                <a:srgbClr val="002060"/>
              </a:solidFill>
              <a:latin typeface="Bahnschrift" panose="020B0502040204020203" pitchFamily="34" charset="0"/>
              <a:ea typeface="Roboto" panose="02000000000000000000" pitchFamily="2" charset="0"/>
            </a:endParaRPr>
          </a:p>
        </p:txBody>
      </p:sp>
      <p:sp>
        <p:nvSpPr>
          <p:cNvPr id="4" name="Rectángulo 3">
            <a:extLst>
              <a:ext uri="{FF2B5EF4-FFF2-40B4-BE49-F238E27FC236}">
                <a16:creationId xmlns:a16="http://schemas.microsoft.com/office/drawing/2014/main" id="{BA78F4F7-61F7-5130-CB59-0BC8AC254393}"/>
              </a:ext>
            </a:extLst>
          </p:cNvPr>
          <p:cNvSpPr/>
          <p:nvPr/>
        </p:nvSpPr>
        <p:spPr>
          <a:xfrm>
            <a:off x="0" y="732421"/>
            <a:ext cx="252000" cy="900000"/>
          </a:xfrm>
          <a:prstGeom prst="rect">
            <a:avLst/>
          </a:prstGeom>
          <a:solidFill>
            <a:srgbClr val="003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graphicFrame>
        <p:nvGraphicFramePr>
          <p:cNvPr id="3" name="Diagrama 2">
            <a:extLst>
              <a:ext uri="{FF2B5EF4-FFF2-40B4-BE49-F238E27FC236}">
                <a16:creationId xmlns:a16="http://schemas.microsoft.com/office/drawing/2014/main" id="{3DABE9BA-EF4E-419F-F400-3F2D8F421617}"/>
              </a:ext>
            </a:extLst>
          </p:cNvPr>
          <p:cNvGraphicFramePr/>
          <p:nvPr>
            <p:extLst>
              <p:ext uri="{D42A27DB-BD31-4B8C-83A1-F6EECF244321}">
                <p14:modId xmlns:p14="http://schemas.microsoft.com/office/powerpoint/2010/main" val="1594570142"/>
              </p:ext>
            </p:extLst>
          </p:nvPr>
        </p:nvGraphicFramePr>
        <p:xfrm>
          <a:off x="1069111" y="1876926"/>
          <a:ext cx="10325720" cy="47200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810092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a:xfrm>
            <a:off x="329155" y="825541"/>
            <a:ext cx="10087054" cy="713760"/>
          </a:xfrm>
        </p:spPr>
        <p:txBody>
          <a:bodyPr>
            <a:normAutofit fontScale="90000"/>
          </a:bodyPr>
          <a:lstStyle/>
          <a:p>
            <a:r>
              <a:rPr lang="es-ES" sz="3500" b="1" dirty="0">
                <a:solidFill>
                  <a:srgbClr val="002060"/>
                </a:solidFill>
                <a:latin typeface="Bahnschrift" panose="020B0502040204020203" pitchFamily="34" charset="0"/>
                <a:ea typeface="Roboto" panose="02000000000000000000" pitchFamily="2" charset="0"/>
              </a:rPr>
              <a:t>Etapas de ejecución de los programas académicos</a:t>
            </a:r>
            <a:endParaRPr lang="es-NI" sz="3500" b="1" dirty="0">
              <a:solidFill>
                <a:srgbClr val="002060"/>
              </a:solidFill>
              <a:latin typeface="Bahnschrift" panose="020B0502040204020203" pitchFamily="34" charset="0"/>
              <a:ea typeface="Roboto" panose="02000000000000000000" pitchFamily="2" charset="0"/>
            </a:endParaRPr>
          </a:p>
        </p:txBody>
      </p:sp>
      <p:sp>
        <p:nvSpPr>
          <p:cNvPr id="4" name="Rectángulo 3">
            <a:extLst>
              <a:ext uri="{FF2B5EF4-FFF2-40B4-BE49-F238E27FC236}">
                <a16:creationId xmlns:a16="http://schemas.microsoft.com/office/drawing/2014/main" id="{BA78F4F7-61F7-5130-CB59-0BC8AC254393}"/>
              </a:ext>
            </a:extLst>
          </p:cNvPr>
          <p:cNvSpPr/>
          <p:nvPr/>
        </p:nvSpPr>
        <p:spPr>
          <a:xfrm>
            <a:off x="0" y="732421"/>
            <a:ext cx="252000" cy="900000"/>
          </a:xfrm>
          <a:prstGeom prst="rect">
            <a:avLst/>
          </a:prstGeom>
          <a:solidFill>
            <a:srgbClr val="003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graphicFrame>
        <p:nvGraphicFramePr>
          <p:cNvPr id="3" name="Diagrama 2">
            <a:extLst>
              <a:ext uri="{FF2B5EF4-FFF2-40B4-BE49-F238E27FC236}">
                <a16:creationId xmlns:a16="http://schemas.microsoft.com/office/drawing/2014/main" id="{21895894-6DDC-EB2C-2397-AB812D4F9211}"/>
              </a:ext>
            </a:extLst>
          </p:cNvPr>
          <p:cNvGraphicFramePr/>
          <p:nvPr>
            <p:extLst>
              <p:ext uri="{D42A27DB-BD31-4B8C-83A1-F6EECF244321}">
                <p14:modId xmlns:p14="http://schemas.microsoft.com/office/powerpoint/2010/main" val="1682362541"/>
              </p:ext>
            </p:extLst>
          </p:nvPr>
        </p:nvGraphicFramePr>
        <p:xfrm>
          <a:off x="754742" y="1857827"/>
          <a:ext cx="10682515" cy="45284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1702832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a:xfrm>
            <a:off x="329155" y="825541"/>
            <a:ext cx="10087054" cy="713760"/>
          </a:xfrm>
        </p:spPr>
        <p:txBody>
          <a:bodyPr>
            <a:normAutofit fontScale="90000"/>
          </a:bodyPr>
          <a:lstStyle/>
          <a:p>
            <a:r>
              <a:rPr lang="es-NI" sz="3600" b="1" dirty="0">
                <a:solidFill>
                  <a:srgbClr val="003457"/>
                </a:solidFill>
                <a:latin typeface="Humnst777 BT" panose="020B0603030504020204" pitchFamily="34" charset="0"/>
              </a:rPr>
              <a:t>Estrategias para asegurar la calidad en un curso en la ejecución de un curso en modalidad virtual</a:t>
            </a:r>
            <a:endParaRPr lang="es-NI" sz="3500" b="1" dirty="0">
              <a:solidFill>
                <a:srgbClr val="002060"/>
              </a:solidFill>
              <a:latin typeface="Bahnschrift" panose="020B0502040204020203" pitchFamily="34" charset="0"/>
              <a:ea typeface="Roboto" panose="02000000000000000000" pitchFamily="2" charset="0"/>
            </a:endParaRPr>
          </a:p>
        </p:txBody>
      </p:sp>
      <p:sp>
        <p:nvSpPr>
          <p:cNvPr id="4" name="Rectángulo 3">
            <a:extLst>
              <a:ext uri="{FF2B5EF4-FFF2-40B4-BE49-F238E27FC236}">
                <a16:creationId xmlns:a16="http://schemas.microsoft.com/office/drawing/2014/main" id="{BA78F4F7-61F7-5130-CB59-0BC8AC254393}"/>
              </a:ext>
            </a:extLst>
          </p:cNvPr>
          <p:cNvSpPr/>
          <p:nvPr/>
        </p:nvSpPr>
        <p:spPr>
          <a:xfrm>
            <a:off x="0" y="732421"/>
            <a:ext cx="252000" cy="900000"/>
          </a:xfrm>
          <a:prstGeom prst="rect">
            <a:avLst/>
          </a:prstGeom>
          <a:solidFill>
            <a:srgbClr val="003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graphicFrame>
        <p:nvGraphicFramePr>
          <p:cNvPr id="3" name="Diagrama 2">
            <a:extLst>
              <a:ext uri="{FF2B5EF4-FFF2-40B4-BE49-F238E27FC236}">
                <a16:creationId xmlns:a16="http://schemas.microsoft.com/office/drawing/2014/main" id="{AE89299D-6A22-64B4-826A-C220ABFC439A}"/>
              </a:ext>
            </a:extLst>
          </p:cNvPr>
          <p:cNvGraphicFramePr/>
          <p:nvPr>
            <p:extLst>
              <p:ext uri="{D42A27DB-BD31-4B8C-83A1-F6EECF244321}">
                <p14:modId xmlns:p14="http://schemas.microsoft.com/office/powerpoint/2010/main" val="2874417919"/>
              </p:ext>
            </p:extLst>
          </p:nvPr>
        </p:nvGraphicFramePr>
        <p:xfrm>
          <a:off x="329155" y="732421"/>
          <a:ext cx="11801473" cy="62742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2912529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a:xfrm>
            <a:off x="329155" y="825541"/>
            <a:ext cx="10087054" cy="713760"/>
          </a:xfrm>
        </p:spPr>
        <p:txBody>
          <a:bodyPr>
            <a:normAutofit/>
          </a:bodyPr>
          <a:lstStyle/>
          <a:p>
            <a:r>
              <a:rPr lang="es-ES" sz="3500" b="1" dirty="0">
                <a:solidFill>
                  <a:srgbClr val="002060"/>
                </a:solidFill>
                <a:latin typeface="Bahnschrift" panose="020B0502040204020203" pitchFamily="34" charset="0"/>
                <a:ea typeface="Roboto" panose="02000000000000000000" pitchFamily="2" charset="0"/>
              </a:rPr>
              <a:t>Planes de acción</a:t>
            </a:r>
            <a:endParaRPr lang="es-NI" sz="3500" b="1" dirty="0">
              <a:solidFill>
                <a:srgbClr val="002060"/>
              </a:solidFill>
              <a:latin typeface="Bahnschrift" panose="020B0502040204020203" pitchFamily="34" charset="0"/>
              <a:ea typeface="Roboto" panose="02000000000000000000" pitchFamily="2" charset="0"/>
            </a:endParaRPr>
          </a:p>
        </p:txBody>
      </p:sp>
      <p:sp>
        <p:nvSpPr>
          <p:cNvPr id="4" name="Rectángulo 3">
            <a:extLst>
              <a:ext uri="{FF2B5EF4-FFF2-40B4-BE49-F238E27FC236}">
                <a16:creationId xmlns:a16="http://schemas.microsoft.com/office/drawing/2014/main" id="{BA78F4F7-61F7-5130-CB59-0BC8AC254393}"/>
              </a:ext>
            </a:extLst>
          </p:cNvPr>
          <p:cNvSpPr/>
          <p:nvPr/>
        </p:nvSpPr>
        <p:spPr>
          <a:xfrm>
            <a:off x="0" y="732421"/>
            <a:ext cx="252000" cy="900000"/>
          </a:xfrm>
          <a:prstGeom prst="rect">
            <a:avLst/>
          </a:prstGeom>
          <a:solidFill>
            <a:srgbClr val="003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graphicFrame>
        <p:nvGraphicFramePr>
          <p:cNvPr id="3" name="Diagrama 2">
            <a:extLst>
              <a:ext uri="{FF2B5EF4-FFF2-40B4-BE49-F238E27FC236}">
                <a16:creationId xmlns:a16="http://schemas.microsoft.com/office/drawing/2014/main" id="{2BB172FB-9747-669E-E2CF-51EBDD8CABE3}"/>
              </a:ext>
            </a:extLst>
          </p:cNvPr>
          <p:cNvGraphicFramePr/>
          <p:nvPr>
            <p:extLst>
              <p:ext uri="{D42A27DB-BD31-4B8C-83A1-F6EECF244321}">
                <p14:modId xmlns:p14="http://schemas.microsoft.com/office/powerpoint/2010/main" val="2637301332"/>
              </p:ext>
            </p:extLst>
          </p:nvPr>
        </p:nvGraphicFramePr>
        <p:xfrm>
          <a:off x="1058035" y="1800487"/>
          <a:ext cx="10075930" cy="301759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Rectángulo 4">
            <a:extLst>
              <a:ext uri="{FF2B5EF4-FFF2-40B4-BE49-F238E27FC236}">
                <a16:creationId xmlns:a16="http://schemas.microsoft.com/office/drawing/2014/main" id="{2A56B3AC-CF70-0BB9-8CB2-04FFC9CEC8D9}"/>
              </a:ext>
            </a:extLst>
          </p:cNvPr>
          <p:cNvSpPr/>
          <p:nvPr/>
        </p:nvSpPr>
        <p:spPr>
          <a:xfrm>
            <a:off x="3413695" y="5079270"/>
            <a:ext cx="5997673" cy="81922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t"/>
          <a:lstStyle/>
          <a:p>
            <a:pPr marL="285750" indent="-285750">
              <a:buFont typeface="Wingdings" panose="05000000000000000000" pitchFamily="2" charset="2"/>
              <a:buChar char="Ø"/>
            </a:pPr>
            <a:r>
              <a:rPr lang="es-NI" dirty="0">
                <a:solidFill>
                  <a:schemeClr val="accent5">
                    <a:lumMod val="50000"/>
                  </a:schemeClr>
                </a:solidFill>
                <a:latin typeface="Humnst777 BT" panose="020B0603030504020204" pitchFamily="34" charset="0"/>
              </a:rPr>
              <a:t>Seguimiento del plan de acción.</a:t>
            </a:r>
          </a:p>
          <a:p>
            <a:pPr marL="285750" indent="-285750">
              <a:buFont typeface="Wingdings" panose="05000000000000000000" pitchFamily="2" charset="2"/>
              <a:buChar char="Ø"/>
            </a:pPr>
            <a:r>
              <a:rPr lang="es-NI" dirty="0">
                <a:solidFill>
                  <a:schemeClr val="accent5">
                    <a:lumMod val="50000"/>
                  </a:schemeClr>
                </a:solidFill>
                <a:latin typeface="Humnst777 BT" panose="020B0603030504020204" pitchFamily="34" charset="0"/>
              </a:rPr>
              <a:t>Verificar que las mejoras propuestas sean aplicadas.</a:t>
            </a:r>
          </a:p>
        </p:txBody>
      </p:sp>
      <p:sp>
        <p:nvSpPr>
          <p:cNvPr id="6" name="Cerrar llave 5">
            <a:extLst>
              <a:ext uri="{FF2B5EF4-FFF2-40B4-BE49-F238E27FC236}">
                <a16:creationId xmlns:a16="http://schemas.microsoft.com/office/drawing/2014/main" id="{4C54CAC7-C8EE-9D84-9DD8-23A93BD4905A}"/>
              </a:ext>
            </a:extLst>
          </p:cNvPr>
          <p:cNvSpPr/>
          <p:nvPr/>
        </p:nvSpPr>
        <p:spPr>
          <a:xfrm rot="5400000">
            <a:off x="6049845" y="-127012"/>
            <a:ext cx="506017" cy="9890192"/>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NI"/>
          </a:p>
        </p:txBody>
      </p:sp>
    </p:spTree>
    <p:custDataLst>
      <p:tags r:id="rId1"/>
    </p:custDataLst>
    <p:extLst>
      <p:ext uri="{BB962C8B-B14F-4D97-AF65-F5344CB8AC3E}">
        <p14:creationId xmlns:p14="http://schemas.microsoft.com/office/powerpoint/2010/main" val="307208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a:xfrm>
            <a:off x="329155" y="825541"/>
            <a:ext cx="10087054" cy="713760"/>
          </a:xfrm>
        </p:spPr>
        <p:txBody>
          <a:bodyPr>
            <a:normAutofit/>
          </a:bodyPr>
          <a:lstStyle/>
          <a:p>
            <a:r>
              <a:rPr lang="es-ES" sz="3500" b="1" dirty="0">
                <a:solidFill>
                  <a:srgbClr val="002060"/>
                </a:solidFill>
                <a:latin typeface="Bahnschrift" panose="020B0502040204020203" pitchFamily="34" charset="0"/>
                <a:ea typeface="Roboto" panose="02000000000000000000" pitchFamily="2" charset="0"/>
              </a:rPr>
              <a:t>Algunos resultados del proceso de evaluación</a:t>
            </a:r>
            <a:endParaRPr lang="es-NI" sz="3500" b="1" dirty="0">
              <a:solidFill>
                <a:srgbClr val="002060"/>
              </a:solidFill>
              <a:latin typeface="Bahnschrift" panose="020B0502040204020203" pitchFamily="34" charset="0"/>
              <a:ea typeface="Roboto" panose="02000000000000000000" pitchFamily="2" charset="0"/>
            </a:endParaRPr>
          </a:p>
        </p:txBody>
      </p:sp>
      <p:sp>
        <p:nvSpPr>
          <p:cNvPr id="4" name="Rectángulo 3">
            <a:extLst>
              <a:ext uri="{FF2B5EF4-FFF2-40B4-BE49-F238E27FC236}">
                <a16:creationId xmlns:a16="http://schemas.microsoft.com/office/drawing/2014/main" id="{BA78F4F7-61F7-5130-CB59-0BC8AC254393}"/>
              </a:ext>
            </a:extLst>
          </p:cNvPr>
          <p:cNvSpPr/>
          <p:nvPr/>
        </p:nvSpPr>
        <p:spPr>
          <a:xfrm>
            <a:off x="0" y="732421"/>
            <a:ext cx="252000" cy="900000"/>
          </a:xfrm>
          <a:prstGeom prst="rect">
            <a:avLst/>
          </a:prstGeom>
          <a:solidFill>
            <a:srgbClr val="003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sp>
        <p:nvSpPr>
          <p:cNvPr id="7" name="CuadroTexto 6">
            <a:extLst>
              <a:ext uri="{FF2B5EF4-FFF2-40B4-BE49-F238E27FC236}">
                <a16:creationId xmlns:a16="http://schemas.microsoft.com/office/drawing/2014/main" id="{C104462E-08A2-BB6B-86A3-F1618707C1C9}"/>
              </a:ext>
            </a:extLst>
          </p:cNvPr>
          <p:cNvSpPr txBox="1"/>
          <p:nvPr/>
        </p:nvSpPr>
        <p:spPr>
          <a:xfrm>
            <a:off x="781567" y="1830158"/>
            <a:ext cx="10029825" cy="447770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NI" sz="1700" dirty="0">
                <a:solidFill>
                  <a:schemeClr val="accent5">
                    <a:lumMod val="50000"/>
                  </a:schemeClr>
                </a:solidFill>
                <a:latin typeface="Humnst777 Lt BT" panose="020B0402030504020204" pitchFamily="34" charset="0"/>
              </a:rPr>
              <a:t>Implementación de nuevas herramientas para asegurar una comunicación pertinente.</a:t>
            </a:r>
          </a:p>
          <a:p>
            <a:pPr marL="285750" indent="-285750">
              <a:lnSpc>
                <a:spcPct val="150000"/>
              </a:lnSpc>
              <a:buFont typeface="Arial" panose="020B0604020202020204" pitchFamily="34" charset="0"/>
              <a:buChar char="•"/>
            </a:pPr>
            <a:r>
              <a:rPr lang="es-NI" sz="1700" dirty="0">
                <a:solidFill>
                  <a:schemeClr val="accent5">
                    <a:lumMod val="50000"/>
                  </a:schemeClr>
                </a:solidFill>
                <a:latin typeface="Humnst777 Lt BT" panose="020B0402030504020204" pitchFamily="34" charset="0"/>
              </a:rPr>
              <a:t>Mejora de las estrategias de comunicación.</a:t>
            </a:r>
          </a:p>
          <a:p>
            <a:pPr marL="285750" indent="-285750">
              <a:lnSpc>
                <a:spcPct val="150000"/>
              </a:lnSpc>
              <a:buFont typeface="Arial" panose="020B0604020202020204" pitchFamily="34" charset="0"/>
              <a:buChar char="•"/>
            </a:pPr>
            <a:r>
              <a:rPr lang="es-NI" sz="1700" dirty="0">
                <a:solidFill>
                  <a:schemeClr val="accent5">
                    <a:lumMod val="50000"/>
                  </a:schemeClr>
                </a:solidFill>
                <a:latin typeface="Humnst777 Lt BT" panose="020B0402030504020204" pitchFamily="34" charset="0"/>
              </a:rPr>
              <a:t>Nuevas estrategias para el tratamiento de los datos.</a:t>
            </a:r>
          </a:p>
          <a:p>
            <a:pPr marL="285750" indent="-285750">
              <a:lnSpc>
                <a:spcPct val="150000"/>
              </a:lnSpc>
              <a:buFont typeface="Arial" panose="020B0604020202020204" pitchFamily="34" charset="0"/>
              <a:buChar char="•"/>
            </a:pPr>
            <a:r>
              <a:rPr lang="es-NI" sz="1700" dirty="0">
                <a:solidFill>
                  <a:schemeClr val="accent5">
                    <a:lumMod val="50000"/>
                  </a:schemeClr>
                </a:solidFill>
                <a:latin typeface="Humnst777 Lt BT" panose="020B0402030504020204" pitchFamily="34" charset="0"/>
              </a:rPr>
              <a:t>Centralización de la comunicación a través de herramientas que permiten sintetizar, analizar y categorizar las incidencias.</a:t>
            </a:r>
          </a:p>
          <a:p>
            <a:pPr marL="285750" indent="-285750">
              <a:lnSpc>
                <a:spcPct val="150000"/>
              </a:lnSpc>
              <a:buFont typeface="Arial" panose="020B0604020202020204" pitchFamily="34" charset="0"/>
              <a:buChar char="•"/>
            </a:pPr>
            <a:r>
              <a:rPr lang="es-NI" dirty="0">
                <a:solidFill>
                  <a:schemeClr val="accent5">
                    <a:lumMod val="50000"/>
                  </a:schemeClr>
                </a:solidFill>
                <a:latin typeface="Humnst777 Lt BT" panose="020B0402030504020204" pitchFamily="34" charset="0"/>
              </a:rPr>
              <a:t>Mejora continua de estrategias, actividades, recursos y LMS.</a:t>
            </a:r>
          </a:p>
          <a:p>
            <a:pPr marL="285750" indent="-285750">
              <a:lnSpc>
                <a:spcPct val="150000"/>
              </a:lnSpc>
              <a:buFont typeface="Arial" panose="020B0604020202020204" pitchFamily="34" charset="0"/>
              <a:buChar char="•"/>
            </a:pPr>
            <a:r>
              <a:rPr lang="es-NI" dirty="0">
                <a:solidFill>
                  <a:schemeClr val="accent5">
                    <a:lumMod val="50000"/>
                  </a:schemeClr>
                </a:solidFill>
                <a:latin typeface="Humnst777 Lt BT" panose="020B0402030504020204" pitchFamily="34" charset="0"/>
              </a:rPr>
              <a:t>Mejora continua de los instrumentos de evaluación, así como el mismo proceso de evaluación de acuerdo a las necesidades.</a:t>
            </a:r>
          </a:p>
          <a:p>
            <a:pPr marL="285750" indent="-285750">
              <a:lnSpc>
                <a:spcPct val="150000"/>
              </a:lnSpc>
              <a:buFont typeface="Arial" panose="020B0604020202020204" pitchFamily="34" charset="0"/>
              <a:buChar char="•"/>
            </a:pPr>
            <a:r>
              <a:rPr lang="es-NI" dirty="0">
                <a:solidFill>
                  <a:schemeClr val="accent5">
                    <a:lumMod val="50000"/>
                  </a:schemeClr>
                </a:solidFill>
                <a:latin typeface="Humnst777 Lt BT" panose="020B0402030504020204" pitchFamily="34" charset="0"/>
              </a:rPr>
              <a:t>Necesidades de formación docente identificadas, lo cual permite fortalecer los planes de formación docentes ofertados por la DEDV-UNAN-Managua.</a:t>
            </a:r>
          </a:p>
          <a:p>
            <a:pPr marL="285750" indent="-285750">
              <a:lnSpc>
                <a:spcPct val="150000"/>
              </a:lnSpc>
              <a:buFont typeface="Arial" panose="020B0604020202020204" pitchFamily="34" charset="0"/>
              <a:buChar char="•"/>
            </a:pPr>
            <a:endParaRPr lang="es-NI" sz="1700" dirty="0">
              <a:solidFill>
                <a:schemeClr val="accent5">
                  <a:lumMod val="50000"/>
                </a:schemeClr>
              </a:solidFill>
              <a:latin typeface="Humnst777 Lt BT" panose="020B0402030504020204" pitchFamily="34" charset="0"/>
            </a:endParaRPr>
          </a:p>
        </p:txBody>
      </p:sp>
    </p:spTree>
    <p:custDataLst>
      <p:tags r:id="rId1"/>
    </p:custDataLst>
    <p:extLst>
      <p:ext uri="{BB962C8B-B14F-4D97-AF65-F5344CB8AC3E}">
        <p14:creationId xmlns:p14="http://schemas.microsoft.com/office/powerpoint/2010/main" val="13494817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86EBCD260ECBF46AAADE8319E96F691" ma:contentTypeVersion="13" ma:contentTypeDescription="Crear nuevo documento." ma:contentTypeScope="" ma:versionID="7bed6e0246d54a1864bfded24041c2f4">
  <xsd:schema xmlns:xsd="http://www.w3.org/2001/XMLSchema" xmlns:xs="http://www.w3.org/2001/XMLSchema" xmlns:p="http://schemas.microsoft.com/office/2006/metadata/properties" xmlns:ns2="42ddf5c6-9aa5-453b-8ca0-7b5cc0272e8f" xmlns:ns3="8b9d3935-004e-4b5a-af2b-0e7d03edf69f" targetNamespace="http://schemas.microsoft.com/office/2006/metadata/properties" ma:root="true" ma:fieldsID="cb45f727354635342c118b8d68065657" ns2:_="" ns3:_="">
    <xsd:import namespace="42ddf5c6-9aa5-453b-8ca0-7b5cc0272e8f"/>
    <xsd:import namespace="8b9d3935-004e-4b5a-af2b-0e7d03edf69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ddf5c6-9aa5-453b-8ca0-7b5cc0272e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Etiquetas de imagen" ma:readOnly="false" ma:fieldId="{5cf76f15-5ced-4ddc-b409-7134ff3c332f}" ma:taxonomyMulti="true" ma:sspId="bbd16b73-22a5-4c2b-a29d-62afeadb1b93"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9d3935-004e-4b5a-af2b-0e7d03edf69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e6e10991-75ea-49f7-a817-123410d91cbd}" ma:internalName="TaxCatchAll" ma:showField="CatchAllData" ma:web="8b9d3935-004e-4b5a-af2b-0e7d03edf69f">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b9d3935-004e-4b5a-af2b-0e7d03edf69f" xsi:nil="true"/>
    <lcf76f155ced4ddcb4097134ff3c332f xmlns="42ddf5c6-9aa5-453b-8ca0-7b5cc0272e8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8D66927-1792-47A7-8C2F-B63D676BEC44}"/>
</file>

<file path=customXml/itemProps2.xml><?xml version="1.0" encoding="utf-8"?>
<ds:datastoreItem xmlns:ds="http://schemas.openxmlformats.org/officeDocument/2006/customXml" ds:itemID="{BE0F6A7C-F0BB-40FA-80C2-866443ED6A1B}"/>
</file>

<file path=customXml/itemProps3.xml><?xml version="1.0" encoding="utf-8"?>
<ds:datastoreItem xmlns:ds="http://schemas.openxmlformats.org/officeDocument/2006/customXml" ds:itemID="{C45C91AC-B26D-47A8-8790-8E01E962C331}"/>
</file>

<file path=docProps/app.xml><?xml version="1.0" encoding="utf-8"?>
<Properties xmlns="http://schemas.openxmlformats.org/officeDocument/2006/extended-properties" xmlns:vt="http://schemas.openxmlformats.org/officeDocument/2006/docPropsVTypes">
  <TotalTime>349</TotalTime>
  <Words>720</Words>
  <Application>Microsoft Office PowerPoint</Application>
  <PresentationFormat>Panorámica</PresentationFormat>
  <Paragraphs>90</Paragraphs>
  <Slides>10</Slides>
  <Notes>7</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10</vt:i4>
      </vt:variant>
    </vt:vector>
  </HeadingPairs>
  <TitlesOfParts>
    <vt:vector size="19" baseType="lpstr">
      <vt:lpstr>Arial</vt:lpstr>
      <vt:lpstr>Bahnschrift</vt:lpstr>
      <vt:lpstr>Calibri</vt:lpstr>
      <vt:lpstr>Calibri Light</vt:lpstr>
      <vt:lpstr>Humnst777</vt:lpstr>
      <vt:lpstr>Humnst777 BT</vt:lpstr>
      <vt:lpstr>Humnst777 Lt BT</vt:lpstr>
      <vt:lpstr>Wingdings</vt:lpstr>
      <vt:lpstr>Tema de Office</vt:lpstr>
      <vt:lpstr>Estrategias de evaluación educativa en los programas académicos en la modalidad de estudios virtual implementadas por la Dirección de Educación a Distancia Virtual para el aseguramiento de la calidad.</vt:lpstr>
      <vt:lpstr>Área de Gestión Académica</vt:lpstr>
      <vt:lpstr>Funciones del Área de Gestión Académica</vt:lpstr>
      <vt:lpstr>Evaluación Educativa</vt:lpstr>
      <vt:lpstr>Variables que intervienen en la evaluación educativas desde la experiencia de la DEDV-UNAN-Managua</vt:lpstr>
      <vt:lpstr>Etapas de ejecución de los programas académicos</vt:lpstr>
      <vt:lpstr>Estrategias para asegurar la calidad en un curso en la ejecución de un curso en modalidad virtual</vt:lpstr>
      <vt:lpstr>Planes de acción</vt:lpstr>
      <vt:lpstr>Algunos resultados del proceso de evaluación</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 LA PONENCIA”</dc:title>
  <dc:creator>Keneth López</dc:creator>
  <cp:lastModifiedBy>Jeffer Javier García Castillo</cp:lastModifiedBy>
  <cp:revision>25</cp:revision>
  <dcterms:created xsi:type="dcterms:W3CDTF">2023-08-16T17:06:53Z</dcterms:created>
  <dcterms:modified xsi:type="dcterms:W3CDTF">2023-10-03T19:48:31Z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78E2A744-D88C-4587-B52A-630880C7740A</vt:lpwstr>
  </property>
  <property fmtid="{D5CDD505-2E9C-101B-9397-08002B2CF9AE}" pid="3" name="ArticulatePath">
    <vt:lpwstr>PLANTILLA FORO UALN</vt:lpwstr>
  </property>
  <property fmtid="{D5CDD505-2E9C-101B-9397-08002B2CF9AE}" pid="4" name="ContentTypeId">
    <vt:lpwstr>0x010100986EBCD260ECBF46AAADE8319E96F691</vt:lpwstr>
  </property>
</Properties>
</file>