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62" r:id="rId9"/>
    <p:sldId id="258" r:id="rId1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4/10/2023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1984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honny.mendoza@bicu.edu.n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90867"/>
            <a:ext cx="9144000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“COMPETENCIAS DIGITALES: ¿HACIA DÓNDE VAMOS?”</a:t>
            </a:r>
            <a:endParaRPr lang="es-NI" sz="44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DF2AD-2A9E-45B5-B0CB-C3D7FDADE3B6}"/>
              </a:ext>
            </a:extLst>
          </p:cNvPr>
          <p:cNvSpPr/>
          <p:nvPr/>
        </p:nvSpPr>
        <p:spPr>
          <a:xfrm>
            <a:off x="7110616" y="450523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Prof. Jhonny Francisco Mendoza</a:t>
            </a: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Problema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1"/>
            <a:ext cx="10023764" cy="4611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Abrumador volumen de tecnologías y herramientas que aparecen cada día.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Necesidad imperante de intentar controlar todo aquello que afecta directamente al sistema de formación educativa.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Aumento de la brecha digital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Seguridad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Adicción a la tecnología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Resistencia</a:t>
            </a: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 cambio</a:t>
            </a: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Preguntas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1"/>
            <a:ext cx="10023764" cy="461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¿Quién pondrá los limites en esta carrera?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¿Está nuestro sistema educativo preparado para ir adoptando ese número abrumador de herramientas, tecnología y avances de la ciencia que impulsa la industria?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¿Tenemos los cimientos para dar paso a una infraestructura tecnológica caracterizada por un cambio constante?</a:t>
            </a: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77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Contextualización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0"/>
            <a:ext cx="10023764" cy="4171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aparición de nuevas tecnologías, de algún modo ha puesto en jaque a las instituciones educativas.</a:t>
            </a: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tecnología y el avance informático va a pasos gigantes, mientras la estructura educativa apenas inicia a dar sus primeros pasos en la integración de estas nuevas herramientas.</a:t>
            </a: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tecnología y la ciencia, presenta un reto enorme para todas las IES y es necesario iniciar a dar forma a un plan de actualización desde y para las instituciones.</a:t>
            </a:r>
          </a:p>
        </p:txBody>
      </p: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Contextualización 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1"/>
            <a:ext cx="10023764" cy="461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 medida que el mundo se vuelve cada vez más digital, se requiere un conjunto de diferentes de habilidades y competencias para tener éxito en un entorno laboral cada vez más tecnológico y cambiante.</a:t>
            </a: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79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Contextualización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1"/>
            <a:ext cx="10023764" cy="461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Evaluación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era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Inteligencia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Artificial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Contexto actual plagado de herramientas basadas en IA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Estudiantes utilizando IA para generar trabajos académicos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¿Cómo evaluamos? ¿Qué evaluamos?</a:t>
            </a: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9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Reflexiones finales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17060"/>
            <a:ext cx="10023764" cy="5038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Necesidad de definir estrategias que permitan que los docentes tengan las herramientas necesarias para hacer frente al crecimiento tecno digital del siglo XXI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Formulación de planes de formación actualizados para la gestión de las herramientas digitales</a:t>
            </a:r>
          </a:p>
          <a:p>
            <a:pPr marL="0" indent="0">
              <a:buNone/>
            </a:pPr>
            <a:r>
              <a:rPr lang="es-NI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Integración activa de las tecnologías informáticas, digitales y de IA dentro del quehacer académico de las universidades</a:t>
            </a: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14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81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Referencias 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18" y="2076551"/>
            <a:ext cx="10023764" cy="4611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9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Herramientas digitales: Los nuevos desafíos y oportunidades en la educación del siglo XXI (2021). Fundación </a:t>
            </a:r>
            <a:r>
              <a:rPr lang="es-ES" sz="2900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Seminarium</a:t>
            </a:r>
            <a:r>
              <a:rPr lang="es-ES" sz="29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Fundacionseminarium.com. https://www.fundacionseminarium.com/herramientas-digitales-los-nuevos-desafios-y-oportunidades-en-la-educacion-del-siglo-xxi/</a:t>
            </a:r>
          </a:p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Recio-Muñoz, F. (Marzo 21, 2019). LA COMPETENCIA 	DIGITAL: UN DESAFÍO PARA DOCENTES Y ALUMNOS. 	</a:t>
            </a:r>
            <a:r>
              <a:rPr lang="es-ES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ResearchGate</a:t>
            </a: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es-ES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unknown</a:t>
            </a: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https://www.researchgate.net/publication/33198462</a:t>
            </a: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6_LA_COMPETENCIA_DIGITAL_UN_DESAFIO_PARA_D	OCENTES_Y_ALUMNOS</a:t>
            </a:r>
          </a:p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Rossi Cordero, A. S., &amp; Barajas Frutos, M. (2018). Competencia digital e innovación pedagógica: Desafíos y oportunidades. Profesorado, Revista De Currículum Y Formación Del Profesorado, 22(3), 317–339. https://doi.org/10.30827/profesorado.v22i3.8004</a:t>
            </a:r>
            <a:endParaRPr lang="es-ES" dirty="0"/>
          </a:p>
          <a:p>
            <a:pPr marL="0" indent="0">
              <a:buNone/>
            </a:pPr>
            <a:endParaRPr lang="es-ES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s-ES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‌</a:t>
            </a:r>
            <a:r>
              <a:rPr lang="es-NI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43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1365CF-7549-4FFC-9FB1-E93BB2F28EFA}"/>
              </a:ext>
            </a:extLst>
          </p:cNvPr>
          <p:cNvSpPr txBox="1">
            <a:spLocks/>
          </p:cNvSpPr>
          <p:nvPr/>
        </p:nvSpPr>
        <p:spPr>
          <a:xfrm>
            <a:off x="1524000" y="4450450"/>
            <a:ext cx="9144000" cy="14885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Prof. Jhonny Francisco Mendoza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jhonny.mendoza@bicu.edu.ni</a:t>
            </a:r>
            <a:endParaRPr lang="es-ES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+505 8831 5719</a:t>
            </a:r>
            <a:endParaRPr lang="es-NI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9CAA9B-224E-4446-B509-96D1081D2F2D}"/>
</file>

<file path=customXml/itemProps2.xml><?xml version="1.0" encoding="utf-8"?>
<ds:datastoreItem xmlns:ds="http://schemas.openxmlformats.org/officeDocument/2006/customXml" ds:itemID="{9227B212-2218-4C4E-93CF-BDE7C58220FA}"/>
</file>

<file path=customXml/itemProps3.xml><?xml version="1.0" encoding="utf-8"?>
<ds:datastoreItem xmlns:ds="http://schemas.openxmlformats.org/officeDocument/2006/customXml" ds:itemID="{98EB6942-36D3-4F22-8FAE-6C473C1F5067}"/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488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D-DIN</vt:lpstr>
      <vt:lpstr>Ebrima</vt:lpstr>
      <vt:lpstr>Franklin Gothic Heavy</vt:lpstr>
      <vt:lpstr>Roboto</vt:lpstr>
      <vt:lpstr>Tema de Office</vt:lpstr>
      <vt:lpstr>“COMPETENCIAS DIGITALES: ¿HACIA DÓNDE VAMOS?”</vt:lpstr>
      <vt:lpstr>Problema</vt:lpstr>
      <vt:lpstr>Preguntas</vt:lpstr>
      <vt:lpstr>Contextualización</vt:lpstr>
      <vt:lpstr>Contextualización </vt:lpstr>
      <vt:lpstr>Contextualización</vt:lpstr>
      <vt:lpstr>Reflexiones finales</vt:lpstr>
      <vt:lpstr>Referencias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Innovación BICU Blfds</cp:lastModifiedBy>
  <cp:revision>19</cp:revision>
  <dcterms:created xsi:type="dcterms:W3CDTF">2023-08-16T17:06:53Z</dcterms:created>
  <dcterms:modified xsi:type="dcterms:W3CDTF">2023-10-04T14:35:04Z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