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C169B-E8F8-4FD6-95FD-627159DCC8E9}" v="12" dt="2023-08-16T17:47:50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eth López" userId="aa34afb1-10ad-4757-956e-7b9defed19c7" providerId="ADAL" clId="{90EC169B-E8F8-4FD6-95FD-627159DCC8E9}"/>
    <pc:docChg chg="custSel addSld delSld modSld">
      <pc:chgData name="Keneth López" userId="aa34afb1-10ad-4757-956e-7b9defed19c7" providerId="ADAL" clId="{90EC169B-E8F8-4FD6-95FD-627159DCC8E9}" dt="2023-08-16T17:47:50.446" v="135"/>
      <pc:docMkLst>
        <pc:docMk/>
      </pc:docMkLst>
      <pc:sldChg chg="modSp mod setBg">
        <pc:chgData name="Keneth López" userId="aa34afb1-10ad-4757-956e-7b9defed19c7" providerId="ADAL" clId="{90EC169B-E8F8-4FD6-95FD-627159DCC8E9}" dt="2023-08-16T17:47:35.261" v="133"/>
        <pc:sldMkLst>
          <pc:docMk/>
          <pc:sldMk cId="3213591982" sldId="256"/>
        </pc:sldMkLst>
        <pc:spChg chg="mod">
          <ac:chgData name="Keneth López" userId="aa34afb1-10ad-4757-956e-7b9defed19c7" providerId="ADAL" clId="{90EC169B-E8F8-4FD6-95FD-627159DCC8E9}" dt="2023-08-16T17:36:37.622" v="125" actId="122"/>
          <ac:spMkLst>
            <pc:docMk/>
            <pc:sldMk cId="3213591982" sldId="256"/>
            <ac:spMk id="3" creationId="{325A9CC9-9E60-183D-8608-08AA4E9B0CF7}"/>
          </ac:spMkLst>
        </pc:spChg>
      </pc:sldChg>
      <pc:sldChg chg="modSp mod setBg">
        <pc:chgData name="Keneth López" userId="aa34afb1-10ad-4757-956e-7b9defed19c7" providerId="ADAL" clId="{90EC169B-E8F8-4FD6-95FD-627159DCC8E9}" dt="2023-08-16T17:30:52.734" v="42" actId="1076"/>
        <pc:sldMkLst>
          <pc:docMk/>
          <pc:sldMk cId="560177089" sldId="257"/>
        </pc:sldMkLst>
        <pc:spChg chg="mod">
          <ac:chgData name="Keneth López" userId="aa34afb1-10ad-4757-956e-7b9defed19c7" providerId="ADAL" clId="{90EC169B-E8F8-4FD6-95FD-627159DCC8E9}" dt="2023-08-16T17:29:50.147" v="38" actId="207"/>
          <ac:spMkLst>
            <pc:docMk/>
            <pc:sldMk cId="560177089" sldId="257"/>
            <ac:spMk id="2" creationId="{BDEF9360-CD80-040E-E819-3B7E052C9B74}"/>
          </ac:spMkLst>
        </pc:spChg>
        <pc:spChg chg="mod">
          <ac:chgData name="Keneth López" userId="aa34afb1-10ad-4757-956e-7b9defed19c7" providerId="ADAL" clId="{90EC169B-E8F8-4FD6-95FD-627159DCC8E9}" dt="2023-08-16T17:30:52.734" v="42" actId="1076"/>
          <ac:spMkLst>
            <pc:docMk/>
            <pc:sldMk cId="560177089" sldId="257"/>
            <ac:spMk id="3" creationId="{2D2AB941-4A1B-12D5-0476-4B593524556E}"/>
          </ac:spMkLst>
        </pc:spChg>
      </pc:sldChg>
      <pc:sldChg chg="addSp delSp modSp mod setBg">
        <pc:chgData name="Keneth López" userId="aa34afb1-10ad-4757-956e-7b9defed19c7" providerId="ADAL" clId="{90EC169B-E8F8-4FD6-95FD-627159DCC8E9}" dt="2023-08-16T17:47:50.446" v="135"/>
        <pc:sldMkLst>
          <pc:docMk/>
          <pc:sldMk cId="3417856363" sldId="258"/>
        </pc:sldMkLst>
        <pc:spChg chg="del mod">
          <ac:chgData name="Keneth López" userId="aa34afb1-10ad-4757-956e-7b9defed19c7" providerId="ADAL" clId="{90EC169B-E8F8-4FD6-95FD-627159DCC8E9}" dt="2023-08-16T17:35:11.418" v="109" actId="478"/>
          <ac:spMkLst>
            <pc:docMk/>
            <pc:sldMk cId="3417856363" sldId="258"/>
            <ac:spMk id="2" creationId="{F284B269-CB89-0502-B29E-0A496F923268}"/>
          </ac:spMkLst>
        </pc:spChg>
        <pc:spChg chg="del">
          <ac:chgData name="Keneth López" userId="aa34afb1-10ad-4757-956e-7b9defed19c7" providerId="ADAL" clId="{90EC169B-E8F8-4FD6-95FD-627159DCC8E9}" dt="2023-08-16T17:31:34.437" v="46" actId="478"/>
          <ac:spMkLst>
            <pc:docMk/>
            <pc:sldMk cId="3417856363" sldId="258"/>
            <ac:spMk id="3" creationId="{28A728E4-667D-9FE1-AC95-110C1DC9A7D7}"/>
          </ac:spMkLst>
        </pc:spChg>
        <pc:spChg chg="add mod">
          <ac:chgData name="Keneth López" userId="aa34afb1-10ad-4757-956e-7b9defed19c7" providerId="ADAL" clId="{90EC169B-E8F8-4FD6-95FD-627159DCC8E9}" dt="2023-08-16T17:35:28.810" v="116" actId="1076"/>
          <ac:spMkLst>
            <pc:docMk/>
            <pc:sldMk cId="3417856363" sldId="258"/>
            <ac:spMk id="4" creationId="{1178917D-6BDC-92FE-EEF2-EBC5D0ABE89C}"/>
          </ac:spMkLst>
        </pc:spChg>
        <pc:spChg chg="add del mod">
          <ac:chgData name="Keneth López" userId="aa34afb1-10ad-4757-956e-7b9defed19c7" providerId="ADAL" clId="{90EC169B-E8F8-4FD6-95FD-627159DCC8E9}" dt="2023-08-16T17:35:14.656" v="110" actId="478"/>
          <ac:spMkLst>
            <pc:docMk/>
            <pc:sldMk cId="3417856363" sldId="258"/>
            <ac:spMk id="6" creationId="{28A1FF16-5D57-2E26-7D22-03B9EC71BA9B}"/>
          </ac:spMkLst>
        </pc:spChg>
      </pc:sldChg>
      <pc:sldChg chg="add del">
        <pc:chgData name="Keneth López" userId="aa34afb1-10ad-4757-956e-7b9defed19c7" providerId="ADAL" clId="{90EC169B-E8F8-4FD6-95FD-627159DCC8E9}" dt="2023-08-16T17:47:15.966" v="131" actId="47"/>
        <pc:sldMkLst>
          <pc:docMk/>
          <pc:sldMk cId="2416325524" sldId="259"/>
        </pc:sldMkLst>
      </pc:sldChg>
      <pc:sldChg chg="add del">
        <pc:chgData name="Keneth López" userId="aa34afb1-10ad-4757-956e-7b9defed19c7" providerId="ADAL" clId="{90EC169B-E8F8-4FD6-95FD-627159DCC8E9}" dt="2023-08-16T17:47:15.217" v="130" actId="47"/>
        <pc:sldMkLst>
          <pc:docMk/>
          <pc:sldMk cId="4138974204" sldId="260"/>
        </pc:sldMkLst>
      </pc:sldChg>
      <pc:sldChg chg="add del">
        <pc:chgData name="Keneth López" userId="aa34afb1-10ad-4757-956e-7b9defed19c7" providerId="ADAL" clId="{90EC169B-E8F8-4FD6-95FD-627159DCC8E9}" dt="2023-08-16T17:47:09.160" v="129" actId="2696"/>
        <pc:sldMkLst>
          <pc:docMk/>
          <pc:sldMk cId="1292069151" sldId="261"/>
        </pc:sldMkLst>
      </pc:sldChg>
      <pc:sldChg chg="add del">
        <pc:chgData name="Keneth López" userId="aa34afb1-10ad-4757-956e-7b9defed19c7" providerId="ADAL" clId="{90EC169B-E8F8-4FD6-95FD-627159DCC8E9}" dt="2023-08-16T17:47:05.207" v="127" actId="2696"/>
        <pc:sldMkLst>
          <pc:docMk/>
          <pc:sldMk cId="3297360450" sldId="261"/>
        </pc:sldMkLst>
      </pc:sldChg>
      <pc:sldChg chg="add del">
        <pc:chgData name="Keneth López" userId="aa34afb1-10ad-4757-956e-7b9defed19c7" providerId="ADAL" clId="{90EC169B-E8F8-4FD6-95FD-627159DCC8E9}" dt="2023-08-16T17:46:58.049" v="126" actId="2696"/>
        <pc:sldMkLst>
          <pc:docMk/>
          <pc:sldMk cId="2661571595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16/8/2023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0815"/>
            <a:ext cx="9144000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“TÍTULO DE LA PONENCIA”</a:t>
            </a:r>
            <a:endParaRPr lang="es-NI" sz="44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450"/>
            <a:ext cx="9144000" cy="1488531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Información del expositor</a:t>
            </a:r>
            <a:endParaRPr lang="es-NI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Títulos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327563"/>
            <a:ext cx="10023764" cy="3045836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Subtítulos</a:t>
            </a:r>
            <a:endParaRPr lang="es-NI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D-DIN</vt:lpstr>
      <vt:lpstr>Franklin Gothic Heavy</vt:lpstr>
      <vt:lpstr>Roboto</vt:lpstr>
      <vt:lpstr>Tema de Office</vt:lpstr>
      <vt:lpstr>“TÍTULO DE LA PONENCIA”</vt:lpstr>
      <vt:lpstr>Títulos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Keneth López</cp:lastModifiedBy>
  <cp:revision>1</cp:revision>
  <dcterms:created xsi:type="dcterms:W3CDTF">2023-08-16T17:06:53Z</dcterms:created>
  <dcterms:modified xsi:type="dcterms:W3CDTF">2023-08-16T17:47:53Z</dcterms:modified>
</cp:coreProperties>
</file>